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4"/>
  </p:notesMasterIdLst>
  <p:handoutMasterIdLst>
    <p:handoutMasterId r:id="rId15"/>
  </p:handoutMasterIdLst>
  <p:sldIdLst>
    <p:sldId id="256" r:id="rId8"/>
    <p:sldId id="266" r:id="rId9"/>
    <p:sldId id="274" r:id="rId10"/>
    <p:sldId id="277" r:id="rId11"/>
    <p:sldId id="27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l Edward Erb" initials="JEE" lastIdx="1" clrIdx="0">
    <p:extLst>
      <p:ext uri="{19B8F6BF-5375-455C-9EA6-DF929625EA0E}">
        <p15:presenceInfo xmlns:p15="http://schemas.microsoft.com/office/powerpoint/2012/main" userId="S::Joel.Erb@fiscal.treasury.gov::9a65daeb-10f7-4388-b705-d688be04c3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6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21" autoAdjust="0"/>
  </p:normalViewPr>
  <p:slideViewPr>
    <p:cSldViewPr>
      <p:cViewPr varScale="1">
        <p:scale>
          <a:sx n="63" d="100"/>
          <a:sy n="63" d="100"/>
        </p:scale>
        <p:origin x="159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660FBD-3CB0-4A6C-A3FE-A23117C71F61}"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20B4B202-C0F5-4C9C-8263-1F1B5CA9FE0C}">
      <dgm:prSet phldrT="[Text]"/>
      <dgm:spPr/>
      <dgm:t>
        <a:bodyPr/>
        <a:lstStyle/>
        <a:p>
          <a:r>
            <a:rPr lang="en-US" dirty="0"/>
            <a:t>RC 38</a:t>
          </a:r>
        </a:p>
      </dgm:t>
    </dgm:pt>
    <dgm:pt modelId="{96584225-14E6-43BC-A437-ED36E2871945}" type="parTrans" cxnId="{36300150-2C58-4291-BC61-86C96DBAC865}">
      <dgm:prSet/>
      <dgm:spPr/>
      <dgm:t>
        <a:bodyPr/>
        <a:lstStyle/>
        <a:p>
          <a:endParaRPr lang="en-US"/>
        </a:p>
      </dgm:t>
    </dgm:pt>
    <dgm:pt modelId="{67B80914-99CA-4527-8BD6-C71E686DD03A}" type="sibTrans" cxnId="{36300150-2C58-4291-BC61-86C96DBAC865}">
      <dgm:prSet/>
      <dgm:spPr/>
      <dgm:t>
        <a:bodyPr/>
        <a:lstStyle/>
        <a:p>
          <a:endParaRPr lang="en-US"/>
        </a:p>
      </dgm:t>
    </dgm:pt>
    <dgm:pt modelId="{9E126263-E3CF-4568-98C7-1FD3EB3B7538}">
      <dgm:prSet phldrT="[Text]"/>
      <dgm:spPr/>
      <dgm:t>
        <a:bodyPr/>
        <a:lstStyle/>
        <a:p>
          <a:r>
            <a:rPr lang="en-US" dirty="0"/>
            <a:t>Entity 570000</a:t>
          </a:r>
        </a:p>
      </dgm:t>
    </dgm:pt>
    <dgm:pt modelId="{42FA6080-DF16-4311-80ED-6C52A70CF0E4}" type="parTrans" cxnId="{F92DA211-A116-4044-A3F8-53780F2F3E7B}">
      <dgm:prSet/>
      <dgm:spPr/>
      <dgm:t>
        <a:bodyPr/>
        <a:lstStyle/>
        <a:p>
          <a:endParaRPr lang="en-US"/>
        </a:p>
      </dgm:t>
    </dgm:pt>
    <dgm:pt modelId="{E98F3663-E1B7-48EC-B17E-2F8B1649EB20}" type="sibTrans" cxnId="{F92DA211-A116-4044-A3F8-53780F2F3E7B}">
      <dgm:prSet/>
      <dgm:spPr/>
      <dgm:t>
        <a:bodyPr/>
        <a:lstStyle/>
        <a:p>
          <a:endParaRPr lang="en-US"/>
        </a:p>
      </dgm:t>
    </dgm:pt>
    <dgm:pt modelId="{44016FC8-D2DF-4C84-BC97-03BDC53C688C}">
      <dgm:prSet phldrT="[Text]"/>
      <dgm:spPr/>
      <dgm:t>
        <a:bodyPr/>
        <a:lstStyle/>
        <a:p>
          <a:r>
            <a:rPr lang="en-US" dirty="0"/>
            <a:t>Entity 570010</a:t>
          </a:r>
        </a:p>
      </dgm:t>
    </dgm:pt>
    <dgm:pt modelId="{097C777F-9547-4D8D-8E86-B4E630819F19}" type="parTrans" cxnId="{04698A3E-8565-44D7-9726-366B2AD3A1DD}">
      <dgm:prSet/>
      <dgm:spPr/>
      <dgm:t>
        <a:bodyPr/>
        <a:lstStyle/>
        <a:p>
          <a:endParaRPr lang="en-US"/>
        </a:p>
      </dgm:t>
    </dgm:pt>
    <dgm:pt modelId="{9FD427B2-9D9C-4CCB-B8F9-9150C56A5BD1}" type="sibTrans" cxnId="{04698A3E-8565-44D7-9726-366B2AD3A1DD}">
      <dgm:prSet/>
      <dgm:spPr/>
      <dgm:t>
        <a:bodyPr/>
        <a:lstStyle/>
        <a:p>
          <a:endParaRPr lang="en-US"/>
        </a:p>
      </dgm:t>
    </dgm:pt>
    <dgm:pt modelId="{9D01B03C-3FCD-42BB-83A5-8FD85BD24BCF}">
      <dgm:prSet phldrT="[Text]"/>
      <dgm:spPr/>
      <dgm:t>
        <a:bodyPr/>
        <a:lstStyle/>
        <a:p>
          <a:r>
            <a:rPr lang="en-US" dirty="0"/>
            <a:t>RC 39</a:t>
          </a:r>
        </a:p>
      </dgm:t>
    </dgm:pt>
    <dgm:pt modelId="{8A2E9859-D815-440B-ACD5-2D47CE23E223}" type="parTrans" cxnId="{3C9B63CB-3483-450D-9D27-2A80B0287603}">
      <dgm:prSet/>
      <dgm:spPr/>
      <dgm:t>
        <a:bodyPr/>
        <a:lstStyle/>
        <a:p>
          <a:endParaRPr lang="en-US"/>
        </a:p>
      </dgm:t>
    </dgm:pt>
    <dgm:pt modelId="{F602D1D7-0105-4B90-BE8A-908428A38B74}" type="sibTrans" cxnId="{3C9B63CB-3483-450D-9D27-2A80B0287603}">
      <dgm:prSet/>
      <dgm:spPr/>
      <dgm:t>
        <a:bodyPr/>
        <a:lstStyle/>
        <a:p>
          <a:endParaRPr lang="en-US"/>
        </a:p>
      </dgm:t>
    </dgm:pt>
    <dgm:pt modelId="{EAAF570B-3AAB-4B20-9178-703C029BBFAF}">
      <dgm:prSet phldrT="[Text]"/>
      <dgm:spPr/>
      <dgm:t>
        <a:bodyPr/>
        <a:lstStyle/>
        <a:p>
          <a:r>
            <a:rPr lang="en-US" dirty="0"/>
            <a:t>Entity 310700 </a:t>
          </a:r>
        </a:p>
      </dgm:t>
    </dgm:pt>
    <dgm:pt modelId="{E5A6D106-EA44-42CC-9F33-03E86828A5AE}" type="parTrans" cxnId="{E69DE217-8456-4433-8540-ACDEFEDBCD15}">
      <dgm:prSet/>
      <dgm:spPr/>
      <dgm:t>
        <a:bodyPr/>
        <a:lstStyle/>
        <a:p>
          <a:endParaRPr lang="en-US"/>
        </a:p>
      </dgm:t>
    </dgm:pt>
    <dgm:pt modelId="{A12A2B50-0F6B-4DBB-9280-52BEDC3569C7}" type="sibTrans" cxnId="{E69DE217-8456-4433-8540-ACDEFEDBCD15}">
      <dgm:prSet/>
      <dgm:spPr/>
      <dgm:t>
        <a:bodyPr/>
        <a:lstStyle/>
        <a:p>
          <a:endParaRPr lang="en-US"/>
        </a:p>
      </dgm:t>
    </dgm:pt>
    <dgm:pt modelId="{524AAC13-2C98-412C-B3F7-A129BA82C189}">
      <dgm:prSet phldrT="[Text]"/>
      <dgm:spPr/>
      <dgm:t>
        <a:bodyPr/>
        <a:lstStyle/>
        <a:p>
          <a:r>
            <a:rPr lang="en-US" dirty="0"/>
            <a:t>Entity 310710</a:t>
          </a:r>
        </a:p>
      </dgm:t>
    </dgm:pt>
    <dgm:pt modelId="{5C2FA3E5-A672-4201-8937-661A3B2DA734}" type="parTrans" cxnId="{B77F7793-88FB-4686-AFD6-432BD4EE6E41}">
      <dgm:prSet/>
      <dgm:spPr/>
      <dgm:t>
        <a:bodyPr/>
        <a:lstStyle/>
        <a:p>
          <a:endParaRPr lang="en-US"/>
        </a:p>
      </dgm:t>
    </dgm:pt>
    <dgm:pt modelId="{0EDC2396-8B9F-4711-8C18-B1FA43A24D38}" type="sibTrans" cxnId="{B77F7793-88FB-4686-AFD6-432BD4EE6E41}">
      <dgm:prSet/>
      <dgm:spPr/>
      <dgm:t>
        <a:bodyPr/>
        <a:lstStyle/>
        <a:p>
          <a:endParaRPr lang="en-US"/>
        </a:p>
      </dgm:t>
    </dgm:pt>
    <dgm:pt modelId="{3A0ED9C4-7122-451E-9FFF-2DFDB72A1836}">
      <dgm:prSet phldrT="[Text]"/>
      <dgm:spPr/>
      <dgm:t>
        <a:bodyPr/>
        <a:lstStyle/>
        <a:p>
          <a:r>
            <a:rPr lang="en-US" dirty="0"/>
            <a:t>GF 570006</a:t>
          </a:r>
        </a:p>
      </dgm:t>
    </dgm:pt>
    <dgm:pt modelId="{06737C06-E23D-48C1-921F-CD8F0F77A10F}" type="parTrans" cxnId="{A9A46902-E2E6-4AC0-ABD3-8A5D7F9B68B5}">
      <dgm:prSet/>
      <dgm:spPr/>
      <dgm:t>
        <a:bodyPr/>
        <a:lstStyle/>
        <a:p>
          <a:endParaRPr lang="en-US"/>
        </a:p>
      </dgm:t>
    </dgm:pt>
    <dgm:pt modelId="{63A32076-54A5-42CD-A5FE-3FB6E42A1C4F}" type="sibTrans" cxnId="{A9A46902-E2E6-4AC0-ABD3-8A5D7F9B68B5}">
      <dgm:prSet/>
      <dgm:spPr/>
      <dgm:t>
        <a:bodyPr/>
        <a:lstStyle/>
        <a:p>
          <a:endParaRPr lang="en-US"/>
        </a:p>
      </dgm:t>
    </dgm:pt>
    <dgm:pt modelId="{3617676F-4385-4941-8AAC-02DD9DC06114}">
      <dgm:prSet phldrT="[Text]"/>
      <dgm:spPr/>
      <dgm:t>
        <a:bodyPr/>
        <a:lstStyle/>
        <a:p>
          <a:r>
            <a:rPr lang="en-US" dirty="0"/>
            <a:t>GF 570005</a:t>
          </a:r>
        </a:p>
      </dgm:t>
    </dgm:pt>
    <dgm:pt modelId="{18A868C7-48E6-464A-8BB0-7A073C4F5F58}" type="parTrans" cxnId="{84D1C329-F3B4-4097-9F65-C2680CF068FF}">
      <dgm:prSet/>
      <dgm:spPr/>
      <dgm:t>
        <a:bodyPr/>
        <a:lstStyle/>
        <a:p>
          <a:endParaRPr lang="en-US"/>
        </a:p>
      </dgm:t>
    </dgm:pt>
    <dgm:pt modelId="{34B53A9C-C943-4A9F-84E5-00B786B1770A}" type="sibTrans" cxnId="{84D1C329-F3B4-4097-9F65-C2680CF068FF}">
      <dgm:prSet/>
      <dgm:spPr/>
      <dgm:t>
        <a:bodyPr/>
        <a:lstStyle/>
        <a:p>
          <a:endParaRPr lang="en-US"/>
        </a:p>
      </dgm:t>
    </dgm:pt>
    <dgm:pt modelId="{D728BEA6-275F-41EF-90ED-F3A0D17B44EA}">
      <dgm:prSet phldrT="[Text]"/>
      <dgm:spPr/>
      <dgm:t>
        <a:bodyPr/>
        <a:lstStyle/>
        <a:p>
          <a:r>
            <a:rPr lang="en-US" dirty="0"/>
            <a:t>GF 320710</a:t>
          </a:r>
        </a:p>
      </dgm:t>
    </dgm:pt>
    <dgm:pt modelId="{7A40C587-2AC2-40EA-AD84-F5ADD8B916A8}" type="parTrans" cxnId="{40DD037D-89EF-4217-AC62-2307ADB0DA2E}">
      <dgm:prSet/>
      <dgm:spPr/>
      <dgm:t>
        <a:bodyPr/>
        <a:lstStyle/>
        <a:p>
          <a:endParaRPr lang="en-US"/>
        </a:p>
      </dgm:t>
    </dgm:pt>
    <dgm:pt modelId="{C565512F-C46B-47C5-AAD9-08F4763F8356}" type="sibTrans" cxnId="{40DD037D-89EF-4217-AC62-2307ADB0DA2E}">
      <dgm:prSet/>
      <dgm:spPr/>
      <dgm:t>
        <a:bodyPr/>
        <a:lstStyle/>
        <a:p>
          <a:endParaRPr lang="en-US"/>
        </a:p>
      </dgm:t>
    </dgm:pt>
    <dgm:pt modelId="{22C2DEC1-58BE-44CF-A4C4-B56EA9524E25}">
      <dgm:prSet phldrT="[Text]"/>
      <dgm:spPr/>
      <dgm:t>
        <a:bodyPr/>
        <a:lstStyle/>
        <a:p>
          <a:r>
            <a:rPr lang="en-US" dirty="0"/>
            <a:t>GF 320700</a:t>
          </a:r>
        </a:p>
      </dgm:t>
    </dgm:pt>
    <dgm:pt modelId="{8EFD484E-E521-4375-8431-796BB7885637}" type="parTrans" cxnId="{4AC9B19F-5C3E-48EC-8E78-AFA868BB6FC2}">
      <dgm:prSet/>
      <dgm:spPr/>
      <dgm:t>
        <a:bodyPr/>
        <a:lstStyle/>
        <a:p>
          <a:endParaRPr lang="en-US"/>
        </a:p>
      </dgm:t>
    </dgm:pt>
    <dgm:pt modelId="{F4275658-6488-4439-A23A-1591EB0C03F8}" type="sibTrans" cxnId="{4AC9B19F-5C3E-48EC-8E78-AFA868BB6FC2}">
      <dgm:prSet/>
      <dgm:spPr/>
      <dgm:t>
        <a:bodyPr/>
        <a:lstStyle/>
        <a:p>
          <a:endParaRPr lang="en-US"/>
        </a:p>
      </dgm:t>
    </dgm:pt>
    <dgm:pt modelId="{589DA958-522F-4C85-9B47-C5D03245D379}" type="pres">
      <dgm:prSet presAssocID="{DC660FBD-3CB0-4A6C-A3FE-A23117C71F61}" presName="theList" presStyleCnt="0">
        <dgm:presLayoutVars>
          <dgm:dir/>
          <dgm:animLvl val="lvl"/>
          <dgm:resizeHandles val="exact"/>
        </dgm:presLayoutVars>
      </dgm:prSet>
      <dgm:spPr/>
    </dgm:pt>
    <dgm:pt modelId="{75A57A9F-FEBE-4681-9EEB-7AC1318E3656}" type="pres">
      <dgm:prSet presAssocID="{20B4B202-C0F5-4C9C-8263-1F1B5CA9FE0C}" presName="compNode" presStyleCnt="0"/>
      <dgm:spPr/>
    </dgm:pt>
    <dgm:pt modelId="{8C289444-601A-41B0-92BF-F83CDF9328B6}" type="pres">
      <dgm:prSet presAssocID="{20B4B202-C0F5-4C9C-8263-1F1B5CA9FE0C}" presName="aNode" presStyleLbl="bgShp" presStyleIdx="0" presStyleCnt="2"/>
      <dgm:spPr/>
    </dgm:pt>
    <dgm:pt modelId="{F4649421-CEC6-4628-9FC1-C7F0815FAE51}" type="pres">
      <dgm:prSet presAssocID="{20B4B202-C0F5-4C9C-8263-1F1B5CA9FE0C}" presName="textNode" presStyleLbl="bgShp" presStyleIdx="0" presStyleCnt="2"/>
      <dgm:spPr/>
    </dgm:pt>
    <dgm:pt modelId="{CCD67FD7-07DC-4F67-B73A-18E4A1601058}" type="pres">
      <dgm:prSet presAssocID="{20B4B202-C0F5-4C9C-8263-1F1B5CA9FE0C}" presName="compChildNode" presStyleCnt="0"/>
      <dgm:spPr/>
    </dgm:pt>
    <dgm:pt modelId="{803C1A16-A36C-4E21-A08E-6A4C5747C0D4}" type="pres">
      <dgm:prSet presAssocID="{20B4B202-C0F5-4C9C-8263-1F1B5CA9FE0C}" presName="theInnerList" presStyleCnt="0"/>
      <dgm:spPr/>
    </dgm:pt>
    <dgm:pt modelId="{9667E6FE-8FF4-4202-AFB4-B5BC2FCD0476}" type="pres">
      <dgm:prSet presAssocID="{9E126263-E3CF-4568-98C7-1FD3EB3B7538}" presName="childNode" presStyleLbl="node1" presStyleIdx="0" presStyleCnt="8">
        <dgm:presLayoutVars>
          <dgm:bulletEnabled val="1"/>
        </dgm:presLayoutVars>
      </dgm:prSet>
      <dgm:spPr/>
    </dgm:pt>
    <dgm:pt modelId="{62C75B5F-94F4-41D2-B10B-2E1E92E6BE46}" type="pres">
      <dgm:prSet presAssocID="{9E126263-E3CF-4568-98C7-1FD3EB3B7538}" presName="aSpace2" presStyleCnt="0"/>
      <dgm:spPr/>
    </dgm:pt>
    <dgm:pt modelId="{81B1AEFA-6A5D-47FE-AE91-268C3BC448DD}" type="pres">
      <dgm:prSet presAssocID="{44016FC8-D2DF-4C84-BC97-03BDC53C688C}" presName="childNode" presStyleLbl="node1" presStyleIdx="1" presStyleCnt="8">
        <dgm:presLayoutVars>
          <dgm:bulletEnabled val="1"/>
        </dgm:presLayoutVars>
      </dgm:prSet>
      <dgm:spPr/>
    </dgm:pt>
    <dgm:pt modelId="{841706BC-B6D2-4918-8CF0-49982040AC05}" type="pres">
      <dgm:prSet presAssocID="{44016FC8-D2DF-4C84-BC97-03BDC53C688C}" presName="aSpace2" presStyleCnt="0"/>
      <dgm:spPr/>
    </dgm:pt>
    <dgm:pt modelId="{33F548C1-714B-46C0-80CD-B46309193E91}" type="pres">
      <dgm:prSet presAssocID="{3617676F-4385-4941-8AAC-02DD9DC06114}" presName="childNode" presStyleLbl="node1" presStyleIdx="2" presStyleCnt="8">
        <dgm:presLayoutVars>
          <dgm:bulletEnabled val="1"/>
        </dgm:presLayoutVars>
      </dgm:prSet>
      <dgm:spPr/>
    </dgm:pt>
    <dgm:pt modelId="{2F64F56A-1E9F-4976-903D-0391C1CE8A15}" type="pres">
      <dgm:prSet presAssocID="{3617676F-4385-4941-8AAC-02DD9DC06114}" presName="aSpace2" presStyleCnt="0"/>
      <dgm:spPr/>
    </dgm:pt>
    <dgm:pt modelId="{D31F49F9-B357-40D6-972A-95AC8187C34F}" type="pres">
      <dgm:prSet presAssocID="{3A0ED9C4-7122-451E-9FFF-2DFDB72A1836}" presName="childNode" presStyleLbl="node1" presStyleIdx="3" presStyleCnt="8">
        <dgm:presLayoutVars>
          <dgm:bulletEnabled val="1"/>
        </dgm:presLayoutVars>
      </dgm:prSet>
      <dgm:spPr/>
    </dgm:pt>
    <dgm:pt modelId="{F5E83911-A8A2-49E2-A837-96C71843E509}" type="pres">
      <dgm:prSet presAssocID="{20B4B202-C0F5-4C9C-8263-1F1B5CA9FE0C}" presName="aSpace" presStyleCnt="0"/>
      <dgm:spPr/>
    </dgm:pt>
    <dgm:pt modelId="{F98305FF-2496-424F-9DAD-202C7C1BF7C8}" type="pres">
      <dgm:prSet presAssocID="{9D01B03C-3FCD-42BB-83A5-8FD85BD24BCF}" presName="compNode" presStyleCnt="0"/>
      <dgm:spPr/>
    </dgm:pt>
    <dgm:pt modelId="{7D0F3135-9B55-44B0-A39A-4C18FD04B39F}" type="pres">
      <dgm:prSet presAssocID="{9D01B03C-3FCD-42BB-83A5-8FD85BD24BCF}" presName="aNode" presStyleLbl="bgShp" presStyleIdx="1" presStyleCnt="2" custLinFactNeighborX="1443"/>
      <dgm:spPr/>
    </dgm:pt>
    <dgm:pt modelId="{8F961B71-0E9A-4578-8A1A-C08701CC4A41}" type="pres">
      <dgm:prSet presAssocID="{9D01B03C-3FCD-42BB-83A5-8FD85BD24BCF}" presName="textNode" presStyleLbl="bgShp" presStyleIdx="1" presStyleCnt="2"/>
      <dgm:spPr/>
    </dgm:pt>
    <dgm:pt modelId="{51B5563A-5AA2-4D57-8F6F-5A2A71EB19C2}" type="pres">
      <dgm:prSet presAssocID="{9D01B03C-3FCD-42BB-83A5-8FD85BD24BCF}" presName="compChildNode" presStyleCnt="0"/>
      <dgm:spPr/>
    </dgm:pt>
    <dgm:pt modelId="{F44E1915-22B7-49FC-96DE-308F5A572B3E}" type="pres">
      <dgm:prSet presAssocID="{9D01B03C-3FCD-42BB-83A5-8FD85BD24BCF}" presName="theInnerList" presStyleCnt="0"/>
      <dgm:spPr/>
    </dgm:pt>
    <dgm:pt modelId="{3BD5CE71-FB13-48E6-AA03-615014B0D91A}" type="pres">
      <dgm:prSet presAssocID="{EAAF570B-3AAB-4B20-9178-703C029BBFAF}" presName="childNode" presStyleLbl="node1" presStyleIdx="4" presStyleCnt="8">
        <dgm:presLayoutVars>
          <dgm:bulletEnabled val="1"/>
        </dgm:presLayoutVars>
      </dgm:prSet>
      <dgm:spPr/>
    </dgm:pt>
    <dgm:pt modelId="{1E434578-22E7-43F2-948B-B7E92A62FD85}" type="pres">
      <dgm:prSet presAssocID="{EAAF570B-3AAB-4B20-9178-703C029BBFAF}" presName="aSpace2" presStyleCnt="0"/>
      <dgm:spPr/>
    </dgm:pt>
    <dgm:pt modelId="{F2117E2E-AC0E-4DE4-9455-CA82E166C199}" type="pres">
      <dgm:prSet presAssocID="{524AAC13-2C98-412C-B3F7-A129BA82C189}" presName="childNode" presStyleLbl="node1" presStyleIdx="5" presStyleCnt="8">
        <dgm:presLayoutVars>
          <dgm:bulletEnabled val="1"/>
        </dgm:presLayoutVars>
      </dgm:prSet>
      <dgm:spPr/>
    </dgm:pt>
    <dgm:pt modelId="{18E1EC73-EA9B-4F43-ACF3-15563E4450BA}" type="pres">
      <dgm:prSet presAssocID="{524AAC13-2C98-412C-B3F7-A129BA82C189}" presName="aSpace2" presStyleCnt="0"/>
      <dgm:spPr/>
    </dgm:pt>
    <dgm:pt modelId="{7A3F5C8B-42E7-4A73-961E-444B3C025077}" type="pres">
      <dgm:prSet presAssocID="{22C2DEC1-58BE-44CF-A4C4-B56EA9524E25}" presName="childNode" presStyleLbl="node1" presStyleIdx="6" presStyleCnt="8">
        <dgm:presLayoutVars>
          <dgm:bulletEnabled val="1"/>
        </dgm:presLayoutVars>
      </dgm:prSet>
      <dgm:spPr/>
    </dgm:pt>
    <dgm:pt modelId="{9A31D0E1-AC82-4F65-9050-DC3F902215E6}" type="pres">
      <dgm:prSet presAssocID="{22C2DEC1-58BE-44CF-A4C4-B56EA9524E25}" presName="aSpace2" presStyleCnt="0"/>
      <dgm:spPr/>
    </dgm:pt>
    <dgm:pt modelId="{1DB406FB-0BCF-4EA7-925B-60BCAC9AD7B0}" type="pres">
      <dgm:prSet presAssocID="{D728BEA6-275F-41EF-90ED-F3A0D17B44EA}" presName="childNode" presStyleLbl="node1" presStyleIdx="7" presStyleCnt="8">
        <dgm:presLayoutVars>
          <dgm:bulletEnabled val="1"/>
        </dgm:presLayoutVars>
      </dgm:prSet>
      <dgm:spPr/>
    </dgm:pt>
  </dgm:ptLst>
  <dgm:cxnLst>
    <dgm:cxn modelId="{A9A46902-E2E6-4AC0-ABD3-8A5D7F9B68B5}" srcId="{20B4B202-C0F5-4C9C-8263-1F1B5CA9FE0C}" destId="{3A0ED9C4-7122-451E-9FFF-2DFDB72A1836}" srcOrd="3" destOrd="0" parTransId="{06737C06-E23D-48C1-921F-CD8F0F77A10F}" sibTransId="{63A32076-54A5-42CD-A5FE-3FB6E42A1C4F}"/>
    <dgm:cxn modelId="{62996604-CCB2-4DCE-BF57-BA54D11A788D}" type="presOf" srcId="{44016FC8-D2DF-4C84-BC97-03BDC53C688C}" destId="{81B1AEFA-6A5D-47FE-AE91-268C3BC448DD}" srcOrd="0" destOrd="0" presId="urn:microsoft.com/office/officeart/2005/8/layout/lProcess2"/>
    <dgm:cxn modelId="{B4254B0B-027F-4E4A-86BF-FFA4EE4A9387}" type="presOf" srcId="{D728BEA6-275F-41EF-90ED-F3A0D17B44EA}" destId="{1DB406FB-0BCF-4EA7-925B-60BCAC9AD7B0}" srcOrd="0" destOrd="0" presId="urn:microsoft.com/office/officeart/2005/8/layout/lProcess2"/>
    <dgm:cxn modelId="{F92DA211-A116-4044-A3F8-53780F2F3E7B}" srcId="{20B4B202-C0F5-4C9C-8263-1F1B5CA9FE0C}" destId="{9E126263-E3CF-4568-98C7-1FD3EB3B7538}" srcOrd="0" destOrd="0" parTransId="{42FA6080-DF16-4311-80ED-6C52A70CF0E4}" sibTransId="{E98F3663-E1B7-48EC-B17E-2F8B1649EB20}"/>
    <dgm:cxn modelId="{B59C3915-B669-4176-A1C2-3ADC33601CE5}" type="presOf" srcId="{9E126263-E3CF-4568-98C7-1FD3EB3B7538}" destId="{9667E6FE-8FF4-4202-AFB4-B5BC2FCD0476}" srcOrd="0" destOrd="0" presId="urn:microsoft.com/office/officeart/2005/8/layout/lProcess2"/>
    <dgm:cxn modelId="{E69DE217-8456-4433-8540-ACDEFEDBCD15}" srcId="{9D01B03C-3FCD-42BB-83A5-8FD85BD24BCF}" destId="{EAAF570B-3AAB-4B20-9178-703C029BBFAF}" srcOrd="0" destOrd="0" parTransId="{E5A6D106-EA44-42CC-9F33-03E86828A5AE}" sibTransId="{A12A2B50-0F6B-4DBB-9280-52BEDC3569C7}"/>
    <dgm:cxn modelId="{84D1C329-F3B4-4097-9F65-C2680CF068FF}" srcId="{20B4B202-C0F5-4C9C-8263-1F1B5CA9FE0C}" destId="{3617676F-4385-4941-8AAC-02DD9DC06114}" srcOrd="2" destOrd="0" parTransId="{18A868C7-48E6-464A-8BB0-7A073C4F5F58}" sibTransId="{34B53A9C-C943-4A9F-84E5-00B786B1770A}"/>
    <dgm:cxn modelId="{14A81931-16EE-417E-905B-8A680FBDAD23}" type="presOf" srcId="{20B4B202-C0F5-4C9C-8263-1F1B5CA9FE0C}" destId="{8C289444-601A-41B0-92BF-F83CDF9328B6}" srcOrd="0" destOrd="0" presId="urn:microsoft.com/office/officeart/2005/8/layout/lProcess2"/>
    <dgm:cxn modelId="{04698A3E-8565-44D7-9726-366B2AD3A1DD}" srcId="{20B4B202-C0F5-4C9C-8263-1F1B5CA9FE0C}" destId="{44016FC8-D2DF-4C84-BC97-03BDC53C688C}" srcOrd="1" destOrd="0" parTransId="{097C777F-9547-4D8D-8E86-B4E630819F19}" sibTransId="{9FD427B2-9D9C-4CCB-B8F9-9150C56A5BD1}"/>
    <dgm:cxn modelId="{2EB4435D-A3DA-47F2-A869-DA75D1721BF3}" type="presOf" srcId="{EAAF570B-3AAB-4B20-9178-703C029BBFAF}" destId="{3BD5CE71-FB13-48E6-AA03-615014B0D91A}" srcOrd="0" destOrd="0" presId="urn:microsoft.com/office/officeart/2005/8/layout/lProcess2"/>
    <dgm:cxn modelId="{6024BC65-5AE3-488E-89AE-0170898BEF12}" type="presOf" srcId="{20B4B202-C0F5-4C9C-8263-1F1B5CA9FE0C}" destId="{F4649421-CEC6-4628-9FC1-C7F0815FAE51}" srcOrd="1" destOrd="0" presId="urn:microsoft.com/office/officeart/2005/8/layout/lProcess2"/>
    <dgm:cxn modelId="{E5913348-899B-4768-8924-54D1B5FDD401}" type="presOf" srcId="{3617676F-4385-4941-8AAC-02DD9DC06114}" destId="{33F548C1-714B-46C0-80CD-B46309193E91}" srcOrd="0" destOrd="0" presId="urn:microsoft.com/office/officeart/2005/8/layout/lProcess2"/>
    <dgm:cxn modelId="{85DE216B-CFA8-45C6-8E2D-A5E491E23A87}" type="presOf" srcId="{22C2DEC1-58BE-44CF-A4C4-B56EA9524E25}" destId="{7A3F5C8B-42E7-4A73-961E-444B3C025077}" srcOrd="0" destOrd="0" presId="urn:microsoft.com/office/officeart/2005/8/layout/lProcess2"/>
    <dgm:cxn modelId="{36300150-2C58-4291-BC61-86C96DBAC865}" srcId="{DC660FBD-3CB0-4A6C-A3FE-A23117C71F61}" destId="{20B4B202-C0F5-4C9C-8263-1F1B5CA9FE0C}" srcOrd="0" destOrd="0" parTransId="{96584225-14E6-43BC-A437-ED36E2871945}" sibTransId="{67B80914-99CA-4527-8BD6-C71E686DD03A}"/>
    <dgm:cxn modelId="{73253F58-E94F-4F2D-A082-EF1CF59D41BE}" type="presOf" srcId="{DC660FBD-3CB0-4A6C-A3FE-A23117C71F61}" destId="{589DA958-522F-4C85-9B47-C5D03245D379}" srcOrd="0" destOrd="0" presId="urn:microsoft.com/office/officeart/2005/8/layout/lProcess2"/>
    <dgm:cxn modelId="{40DD037D-89EF-4217-AC62-2307ADB0DA2E}" srcId="{9D01B03C-3FCD-42BB-83A5-8FD85BD24BCF}" destId="{D728BEA6-275F-41EF-90ED-F3A0D17B44EA}" srcOrd="3" destOrd="0" parTransId="{7A40C587-2AC2-40EA-AD84-F5ADD8B916A8}" sibTransId="{C565512F-C46B-47C5-AAD9-08F4763F8356}"/>
    <dgm:cxn modelId="{E4016B85-780E-487A-9FD0-496C4DAC0323}" type="presOf" srcId="{9D01B03C-3FCD-42BB-83A5-8FD85BD24BCF}" destId="{8F961B71-0E9A-4578-8A1A-C08701CC4A41}" srcOrd="1" destOrd="0" presId="urn:microsoft.com/office/officeart/2005/8/layout/lProcess2"/>
    <dgm:cxn modelId="{B77F7793-88FB-4686-AFD6-432BD4EE6E41}" srcId="{9D01B03C-3FCD-42BB-83A5-8FD85BD24BCF}" destId="{524AAC13-2C98-412C-B3F7-A129BA82C189}" srcOrd="1" destOrd="0" parTransId="{5C2FA3E5-A672-4201-8937-661A3B2DA734}" sibTransId="{0EDC2396-8B9F-4711-8C18-B1FA43A24D38}"/>
    <dgm:cxn modelId="{FBC73A9C-C6E7-4D16-89CE-1E5157C35B21}" type="presOf" srcId="{9D01B03C-3FCD-42BB-83A5-8FD85BD24BCF}" destId="{7D0F3135-9B55-44B0-A39A-4C18FD04B39F}" srcOrd="0" destOrd="0" presId="urn:microsoft.com/office/officeart/2005/8/layout/lProcess2"/>
    <dgm:cxn modelId="{4AC9B19F-5C3E-48EC-8E78-AFA868BB6FC2}" srcId="{9D01B03C-3FCD-42BB-83A5-8FD85BD24BCF}" destId="{22C2DEC1-58BE-44CF-A4C4-B56EA9524E25}" srcOrd="2" destOrd="0" parTransId="{8EFD484E-E521-4375-8431-796BB7885637}" sibTransId="{F4275658-6488-4439-A23A-1591EB0C03F8}"/>
    <dgm:cxn modelId="{A85F16AB-2D19-4027-BBF2-0B6FFFC541A5}" type="presOf" srcId="{3A0ED9C4-7122-451E-9FFF-2DFDB72A1836}" destId="{D31F49F9-B357-40D6-972A-95AC8187C34F}" srcOrd="0" destOrd="0" presId="urn:microsoft.com/office/officeart/2005/8/layout/lProcess2"/>
    <dgm:cxn modelId="{7388DEC5-3447-433C-A74F-3B902388D820}" type="presOf" srcId="{524AAC13-2C98-412C-B3F7-A129BA82C189}" destId="{F2117E2E-AC0E-4DE4-9455-CA82E166C199}" srcOrd="0" destOrd="0" presId="urn:microsoft.com/office/officeart/2005/8/layout/lProcess2"/>
    <dgm:cxn modelId="{3C9B63CB-3483-450D-9D27-2A80B0287603}" srcId="{DC660FBD-3CB0-4A6C-A3FE-A23117C71F61}" destId="{9D01B03C-3FCD-42BB-83A5-8FD85BD24BCF}" srcOrd="1" destOrd="0" parTransId="{8A2E9859-D815-440B-ACD5-2D47CE23E223}" sibTransId="{F602D1D7-0105-4B90-BE8A-908428A38B74}"/>
    <dgm:cxn modelId="{6CB4C00C-4D31-4EE1-B5E4-0F2E3C105A3C}" type="presParOf" srcId="{589DA958-522F-4C85-9B47-C5D03245D379}" destId="{75A57A9F-FEBE-4681-9EEB-7AC1318E3656}" srcOrd="0" destOrd="0" presId="urn:microsoft.com/office/officeart/2005/8/layout/lProcess2"/>
    <dgm:cxn modelId="{909F6AAC-7C72-4D78-AEBD-540C22204428}" type="presParOf" srcId="{75A57A9F-FEBE-4681-9EEB-7AC1318E3656}" destId="{8C289444-601A-41B0-92BF-F83CDF9328B6}" srcOrd="0" destOrd="0" presId="urn:microsoft.com/office/officeart/2005/8/layout/lProcess2"/>
    <dgm:cxn modelId="{2800FC77-EA98-48F7-B2B6-BE692A9E1188}" type="presParOf" srcId="{75A57A9F-FEBE-4681-9EEB-7AC1318E3656}" destId="{F4649421-CEC6-4628-9FC1-C7F0815FAE51}" srcOrd="1" destOrd="0" presId="urn:microsoft.com/office/officeart/2005/8/layout/lProcess2"/>
    <dgm:cxn modelId="{2F298759-20F6-46E3-921D-675B2249BD8E}" type="presParOf" srcId="{75A57A9F-FEBE-4681-9EEB-7AC1318E3656}" destId="{CCD67FD7-07DC-4F67-B73A-18E4A1601058}" srcOrd="2" destOrd="0" presId="urn:microsoft.com/office/officeart/2005/8/layout/lProcess2"/>
    <dgm:cxn modelId="{85C47193-4666-40AF-9359-9DB51B058E63}" type="presParOf" srcId="{CCD67FD7-07DC-4F67-B73A-18E4A1601058}" destId="{803C1A16-A36C-4E21-A08E-6A4C5747C0D4}" srcOrd="0" destOrd="0" presId="urn:microsoft.com/office/officeart/2005/8/layout/lProcess2"/>
    <dgm:cxn modelId="{7C69DB33-464E-4EBF-88E5-36C67765097C}" type="presParOf" srcId="{803C1A16-A36C-4E21-A08E-6A4C5747C0D4}" destId="{9667E6FE-8FF4-4202-AFB4-B5BC2FCD0476}" srcOrd="0" destOrd="0" presId="urn:microsoft.com/office/officeart/2005/8/layout/lProcess2"/>
    <dgm:cxn modelId="{7610A134-CFDE-412F-8015-E6F27BA9453E}" type="presParOf" srcId="{803C1A16-A36C-4E21-A08E-6A4C5747C0D4}" destId="{62C75B5F-94F4-41D2-B10B-2E1E92E6BE46}" srcOrd="1" destOrd="0" presId="urn:microsoft.com/office/officeart/2005/8/layout/lProcess2"/>
    <dgm:cxn modelId="{7339F2A1-6BA0-4BFA-827B-947CACB68238}" type="presParOf" srcId="{803C1A16-A36C-4E21-A08E-6A4C5747C0D4}" destId="{81B1AEFA-6A5D-47FE-AE91-268C3BC448DD}" srcOrd="2" destOrd="0" presId="urn:microsoft.com/office/officeart/2005/8/layout/lProcess2"/>
    <dgm:cxn modelId="{1D528FF4-EA2B-40C8-9E33-DDFD1B5A3CBA}" type="presParOf" srcId="{803C1A16-A36C-4E21-A08E-6A4C5747C0D4}" destId="{841706BC-B6D2-4918-8CF0-49982040AC05}" srcOrd="3" destOrd="0" presId="urn:microsoft.com/office/officeart/2005/8/layout/lProcess2"/>
    <dgm:cxn modelId="{E75D2482-793D-4980-BEE7-9ECE403A5549}" type="presParOf" srcId="{803C1A16-A36C-4E21-A08E-6A4C5747C0D4}" destId="{33F548C1-714B-46C0-80CD-B46309193E91}" srcOrd="4" destOrd="0" presId="urn:microsoft.com/office/officeart/2005/8/layout/lProcess2"/>
    <dgm:cxn modelId="{8692A2BE-BA09-4F35-B7C4-64458D3812F5}" type="presParOf" srcId="{803C1A16-A36C-4E21-A08E-6A4C5747C0D4}" destId="{2F64F56A-1E9F-4976-903D-0391C1CE8A15}" srcOrd="5" destOrd="0" presId="urn:microsoft.com/office/officeart/2005/8/layout/lProcess2"/>
    <dgm:cxn modelId="{233E0CFF-C9B7-456D-9E49-C2C41F4A00DF}" type="presParOf" srcId="{803C1A16-A36C-4E21-A08E-6A4C5747C0D4}" destId="{D31F49F9-B357-40D6-972A-95AC8187C34F}" srcOrd="6" destOrd="0" presId="urn:microsoft.com/office/officeart/2005/8/layout/lProcess2"/>
    <dgm:cxn modelId="{BD33653D-1779-4CEE-BE70-14B611D72AF1}" type="presParOf" srcId="{589DA958-522F-4C85-9B47-C5D03245D379}" destId="{F5E83911-A8A2-49E2-A837-96C71843E509}" srcOrd="1" destOrd="0" presId="urn:microsoft.com/office/officeart/2005/8/layout/lProcess2"/>
    <dgm:cxn modelId="{F979FD80-30B1-443F-BFC4-D7B1FE273AF6}" type="presParOf" srcId="{589DA958-522F-4C85-9B47-C5D03245D379}" destId="{F98305FF-2496-424F-9DAD-202C7C1BF7C8}" srcOrd="2" destOrd="0" presId="urn:microsoft.com/office/officeart/2005/8/layout/lProcess2"/>
    <dgm:cxn modelId="{C85C3825-B776-4DA7-B793-6754FF289684}" type="presParOf" srcId="{F98305FF-2496-424F-9DAD-202C7C1BF7C8}" destId="{7D0F3135-9B55-44B0-A39A-4C18FD04B39F}" srcOrd="0" destOrd="0" presId="urn:microsoft.com/office/officeart/2005/8/layout/lProcess2"/>
    <dgm:cxn modelId="{5AE88F64-E4DA-4472-9DD5-C6B038BA8AC6}" type="presParOf" srcId="{F98305FF-2496-424F-9DAD-202C7C1BF7C8}" destId="{8F961B71-0E9A-4578-8A1A-C08701CC4A41}" srcOrd="1" destOrd="0" presId="urn:microsoft.com/office/officeart/2005/8/layout/lProcess2"/>
    <dgm:cxn modelId="{1996BB12-E6FC-4056-B395-9B56A2A7C363}" type="presParOf" srcId="{F98305FF-2496-424F-9DAD-202C7C1BF7C8}" destId="{51B5563A-5AA2-4D57-8F6F-5A2A71EB19C2}" srcOrd="2" destOrd="0" presId="urn:microsoft.com/office/officeart/2005/8/layout/lProcess2"/>
    <dgm:cxn modelId="{ECC351C7-F977-43E0-A33C-6A53DBCD79BC}" type="presParOf" srcId="{51B5563A-5AA2-4D57-8F6F-5A2A71EB19C2}" destId="{F44E1915-22B7-49FC-96DE-308F5A572B3E}" srcOrd="0" destOrd="0" presId="urn:microsoft.com/office/officeart/2005/8/layout/lProcess2"/>
    <dgm:cxn modelId="{1900E7AD-F74F-4AAD-B2DD-51447BCDF335}" type="presParOf" srcId="{F44E1915-22B7-49FC-96DE-308F5A572B3E}" destId="{3BD5CE71-FB13-48E6-AA03-615014B0D91A}" srcOrd="0" destOrd="0" presId="urn:microsoft.com/office/officeart/2005/8/layout/lProcess2"/>
    <dgm:cxn modelId="{F7E09D78-D216-4490-8B83-C3DDDDBD1CDC}" type="presParOf" srcId="{F44E1915-22B7-49FC-96DE-308F5A572B3E}" destId="{1E434578-22E7-43F2-948B-B7E92A62FD85}" srcOrd="1" destOrd="0" presId="urn:microsoft.com/office/officeart/2005/8/layout/lProcess2"/>
    <dgm:cxn modelId="{14DE04A0-0386-4149-A807-DC24851DE80D}" type="presParOf" srcId="{F44E1915-22B7-49FC-96DE-308F5A572B3E}" destId="{F2117E2E-AC0E-4DE4-9455-CA82E166C199}" srcOrd="2" destOrd="0" presId="urn:microsoft.com/office/officeart/2005/8/layout/lProcess2"/>
    <dgm:cxn modelId="{001F033D-768C-46A9-AFD8-B262D6D817B5}" type="presParOf" srcId="{F44E1915-22B7-49FC-96DE-308F5A572B3E}" destId="{18E1EC73-EA9B-4F43-ACF3-15563E4450BA}" srcOrd="3" destOrd="0" presId="urn:microsoft.com/office/officeart/2005/8/layout/lProcess2"/>
    <dgm:cxn modelId="{9F2987CA-0ED4-4B5E-B9EF-E6EF3E58F0BC}" type="presParOf" srcId="{F44E1915-22B7-49FC-96DE-308F5A572B3E}" destId="{7A3F5C8B-42E7-4A73-961E-444B3C025077}" srcOrd="4" destOrd="0" presId="urn:microsoft.com/office/officeart/2005/8/layout/lProcess2"/>
    <dgm:cxn modelId="{91EC0C79-0353-447A-8923-49796286CE70}" type="presParOf" srcId="{F44E1915-22B7-49FC-96DE-308F5A572B3E}" destId="{9A31D0E1-AC82-4F65-9050-DC3F902215E6}" srcOrd="5" destOrd="0" presId="urn:microsoft.com/office/officeart/2005/8/layout/lProcess2"/>
    <dgm:cxn modelId="{4577FD01-826C-468D-A29F-6F5707088654}" type="presParOf" srcId="{F44E1915-22B7-49FC-96DE-308F5A572B3E}" destId="{1DB406FB-0BCF-4EA7-925B-60BCAC9AD7B0}"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89444-601A-41B0-92BF-F83CDF9328B6}">
      <dsp:nvSpPr>
        <dsp:cNvPr id="0" name=""/>
        <dsp:cNvSpPr/>
      </dsp:nvSpPr>
      <dsp:spPr>
        <a:xfrm>
          <a:off x="3050" y="0"/>
          <a:ext cx="2934890" cy="24129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RC 38</a:t>
          </a:r>
        </a:p>
      </dsp:txBody>
      <dsp:txXfrm>
        <a:off x="3050" y="0"/>
        <a:ext cx="2934890" cy="723900"/>
      </dsp:txXfrm>
    </dsp:sp>
    <dsp:sp modelId="{9667E6FE-8FF4-4202-AFB4-B5BC2FCD0476}">
      <dsp:nvSpPr>
        <dsp:cNvPr id="0" name=""/>
        <dsp:cNvSpPr/>
      </dsp:nvSpPr>
      <dsp:spPr>
        <a:xfrm>
          <a:off x="296540" y="723958"/>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Entity 570000</a:t>
          </a:r>
        </a:p>
      </dsp:txBody>
      <dsp:txXfrm>
        <a:off x="306836" y="734254"/>
        <a:ext cx="2327320" cy="330930"/>
      </dsp:txXfrm>
    </dsp:sp>
    <dsp:sp modelId="{81B1AEFA-6A5D-47FE-AE91-268C3BC448DD}">
      <dsp:nvSpPr>
        <dsp:cNvPr id="0" name=""/>
        <dsp:cNvSpPr/>
      </dsp:nvSpPr>
      <dsp:spPr>
        <a:xfrm>
          <a:off x="296540" y="1129562"/>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Entity 570010</a:t>
          </a:r>
        </a:p>
      </dsp:txBody>
      <dsp:txXfrm>
        <a:off x="306836" y="1139858"/>
        <a:ext cx="2327320" cy="330930"/>
      </dsp:txXfrm>
    </dsp:sp>
    <dsp:sp modelId="{33F548C1-714B-46C0-80CD-B46309193E91}">
      <dsp:nvSpPr>
        <dsp:cNvPr id="0" name=""/>
        <dsp:cNvSpPr/>
      </dsp:nvSpPr>
      <dsp:spPr>
        <a:xfrm>
          <a:off x="296540" y="1535165"/>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GF 570005</a:t>
          </a:r>
        </a:p>
      </dsp:txBody>
      <dsp:txXfrm>
        <a:off x="306836" y="1545461"/>
        <a:ext cx="2327320" cy="330930"/>
      </dsp:txXfrm>
    </dsp:sp>
    <dsp:sp modelId="{D31F49F9-B357-40D6-972A-95AC8187C34F}">
      <dsp:nvSpPr>
        <dsp:cNvPr id="0" name=""/>
        <dsp:cNvSpPr/>
      </dsp:nvSpPr>
      <dsp:spPr>
        <a:xfrm>
          <a:off x="296540" y="1940768"/>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GF 570006</a:t>
          </a:r>
        </a:p>
      </dsp:txBody>
      <dsp:txXfrm>
        <a:off x="306836" y="1951064"/>
        <a:ext cx="2327320" cy="330930"/>
      </dsp:txXfrm>
    </dsp:sp>
    <dsp:sp modelId="{7D0F3135-9B55-44B0-A39A-4C18FD04B39F}">
      <dsp:nvSpPr>
        <dsp:cNvPr id="0" name=""/>
        <dsp:cNvSpPr/>
      </dsp:nvSpPr>
      <dsp:spPr>
        <a:xfrm>
          <a:off x="3161109" y="0"/>
          <a:ext cx="2934890" cy="24129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RC 39</a:t>
          </a:r>
        </a:p>
      </dsp:txBody>
      <dsp:txXfrm>
        <a:off x="3161109" y="0"/>
        <a:ext cx="2934890" cy="723900"/>
      </dsp:txXfrm>
    </dsp:sp>
    <dsp:sp modelId="{3BD5CE71-FB13-48E6-AA03-615014B0D91A}">
      <dsp:nvSpPr>
        <dsp:cNvPr id="0" name=""/>
        <dsp:cNvSpPr/>
      </dsp:nvSpPr>
      <dsp:spPr>
        <a:xfrm>
          <a:off x="3451547" y="723958"/>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Entity 310700 </a:t>
          </a:r>
        </a:p>
      </dsp:txBody>
      <dsp:txXfrm>
        <a:off x="3461843" y="734254"/>
        <a:ext cx="2327320" cy="330930"/>
      </dsp:txXfrm>
    </dsp:sp>
    <dsp:sp modelId="{F2117E2E-AC0E-4DE4-9455-CA82E166C199}">
      <dsp:nvSpPr>
        <dsp:cNvPr id="0" name=""/>
        <dsp:cNvSpPr/>
      </dsp:nvSpPr>
      <dsp:spPr>
        <a:xfrm>
          <a:off x="3451547" y="1129562"/>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Entity 310710</a:t>
          </a:r>
        </a:p>
      </dsp:txBody>
      <dsp:txXfrm>
        <a:off x="3461843" y="1139858"/>
        <a:ext cx="2327320" cy="330930"/>
      </dsp:txXfrm>
    </dsp:sp>
    <dsp:sp modelId="{7A3F5C8B-42E7-4A73-961E-444B3C025077}">
      <dsp:nvSpPr>
        <dsp:cNvPr id="0" name=""/>
        <dsp:cNvSpPr/>
      </dsp:nvSpPr>
      <dsp:spPr>
        <a:xfrm>
          <a:off x="3451547" y="1535165"/>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GF 320700</a:t>
          </a:r>
        </a:p>
      </dsp:txBody>
      <dsp:txXfrm>
        <a:off x="3461843" y="1545461"/>
        <a:ext cx="2327320" cy="330930"/>
      </dsp:txXfrm>
    </dsp:sp>
    <dsp:sp modelId="{1DB406FB-0BCF-4EA7-925B-60BCAC9AD7B0}">
      <dsp:nvSpPr>
        <dsp:cNvPr id="0" name=""/>
        <dsp:cNvSpPr/>
      </dsp:nvSpPr>
      <dsp:spPr>
        <a:xfrm>
          <a:off x="3451547" y="1940768"/>
          <a:ext cx="2347912" cy="3515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t>GF 320710</a:t>
          </a:r>
        </a:p>
      </dsp:txBody>
      <dsp:txXfrm>
        <a:off x="3461843" y="1951064"/>
        <a:ext cx="2327320" cy="33093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4/30/2020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4/30/2020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440653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3</a:t>
            </a:fld>
            <a:endParaRPr lang="en-US" dirty="0"/>
          </a:p>
        </p:txBody>
      </p:sp>
    </p:spTree>
    <p:extLst>
      <p:ext uri="{BB962C8B-B14F-4D97-AF65-F5344CB8AC3E}">
        <p14:creationId xmlns:p14="http://schemas.microsoft.com/office/powerpoint/2010/main" val="3921366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6</a:t>
            </a:fld>
            <a:endParaRPr lang="en-US" dirty="0"/>
          </a:p>
        </p:txBody>
      </p:sp>
    </p:spTree>
    <p:extLst>
      <p:ext uri="{BB962C8B-B14F-4D97-AF65-F5344CB8AC3E}">
        <p14:creationId xmlns:p14="http://schemas.microsoft.com/office/powerpoint/2010/main" val="1911835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hyperlink" Target="mailto:GeneralFund@fiscal.treasury.gov"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fontScale="700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a:t>Appropriations Used/Expended – Accrued vs. Disbursed</a:t>
            </a:r>
            <a:br>
              <a:rPr lang="en-US" sz="4800" dirty="0"/>
            </a:br>
            <a:r>
              <a:rPr lang="en-US" dirty="0"/>
              <a:t> </a:t>
            </a:r>
          </a:p>
        </p:txBody>
      </p:sp>
      <p:sp>
        <p:nvSpPr>
          <p:cNvPr id="7" name="Subtitle 2"/>
          <p:cNvSpPr txBox="1">
            <a:spLocks/>
          </p:cNvSpPr>
          <p:nvPr/>
        </p:nvSpPr>
        <p:spPr>
          <a:xfrm>
            <a:off x="609600" y="390525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For USSGL Board</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May 2020</a:t>
            </a:r>
          </a:p>
        </p:txBody>
      </p:sp>
    </p:spTree>
    <p:extLst>
      <p:ext uri="{BB962C8B-B14F-4D97-AF65-F5344CB8AC3E}">
        <p14:creationId xmlns:p14="http://schemas.microsoft.com/office/powerpoint/2010/main" val="281014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sz="3200" b="1" dirty="0">
                <a:solidFill>
                  <a:srgbClr val="036A37"/>
                </a:solidFill>
                <a:latin typeface="+mj-lt"/>
              </a:rPr>
              <a:t>Breaking out the BETC (Phase 1)</a:t>
            </a:r>
          </a:p>
        </p:txBody>
      </p:sp>
      <p:sp>
        <p:nvSpPr>
          <p:cNvPr id="5" name="Content Placeholder 1"/>
          <p:cNvSpPr>
            <a:spLocks noGrp="1"/>
          </p:cNvSpPr>
          <p:nvPr>
            <p:ph sz="quarter" idx="10"/>
          </p:nvPr>
        </p:nvSpPr>
        <p:spPr/>
        <p:txBody>
          <a:bodyPr>
            <a:normAutofit/>
          </a:bodyPr>
          <a:lstStyle/>
          <a:p>
            <a:r>
              <a:rPr lang="en-US" sz="2000" dirty="0"/>
              <a:t>Federal entities have not been provided the necessary Business Event Type Codes (BETCs) to report the types of funding sources used in gross disbursements leading to an increased risk of reporting incorrect data on the </a:t>
            </a:r>
            <a:r>
              <a:rPr lang="en-US" sz="2000" i="1" dirty="0"/>
              <a:t>Schedules of the General Fund of the United States (The Schedules). </a:t>
            </a:r>
          </a:p>
          <a:p>
            <a:r>
              <a:rPr lang="en-US" sz="2000" dirty="0"/>
              <a:t>Created BETCs to provide more detailed classifications of disbursement transactions, which differentiate between gross disbursements of appropriations derived from the General Fund of the U.S. Government (General Fund) versus gross disbursements of appropriations and other budget authorities not derived from the General Fund.</a:t>
            </a:r>
          </a:p>
          <a:p>
            <a:pPr marL="0" indent="0">
              <a:buNone/>
            </a:pPr>
            <a:endParaRPr lang="en-US" sz="2000" dirty="0"/>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p:txBody>
      </p:sp>
      <p:pic>
        <p:nvPicPr>
          <p:cNvPr id="4" name="Picture 3">
            <a:extLst>
              <a:ext uri="{FF2B5EF4-FFF2-40B4-BE49-F238E27FC236}">
                <a16:creationId xmlns:a16="http://schemas.microsoft.com/office/drawing/2014/main" id="{1E059762-A980-498C-82CE-AE14DBA76FF8}"/>
              </a:ext>
            </a:extLst>
          </p:cNvPr>
          <p:cNvPicPr>
            <a:picLocks noChangeAspect="1"/>
          </p:cNvPicPr>
          <p:nvPr/>
        </p:nvPicPr>
        <p:blipFill>
          <a:blip r:embed="rId2"/>
          <a:stretch>
            <a:fillRect/>
          </a:stretch>
        </p:blipFill>
        <p:spPr>
          <a:xfrm>
            <a:off x="995362" y="4191000"/>
            <a:ext cx="7153275" cy="1816834"/>
          </a:xfrm>
          <a:prstGeom prst="rect">
            <a:avLst/>
          </a:prstGeom>
        </p:spPr>
      </p:pic>
    </p:spTree>
    <p:extLst>
      <p:ext uri="{BB962C8B-B14F-4D97-AF65-F5344CB8AC3E}">
        <p14:creationId xmlns:p14="http://schemas.microsoft.com/office/powerpoint/2010/main" val="3256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65676"/>
            <a:ext cx="8686800" cy="5206524"/>
          </a:xfrm>
        </p:spPr>
        <p:txBody>
          <a:bodyPr/>
          <a:lstStyle/>
          <a:p>
            <a:pPr marL="285750" indent="-285750"/>
            <a:r>
              <a:rPr lang="en-US" sz="2400" dirty="0"/>
              <a:t>The general ledger of the General Fund is derived using the information entered in CARS via mapping rules. (i.e. TAS/BETC = USSGL).</a:t>
            </a:r>
          </a:p>
          <a:p>
            <a:pPr marL="0" indent="0" algn="ctr">
              <a:buNone/>
            </a:pPr>
            <a:endParaRPr lang="en-US" sz="1000" dirty="0"/>
          </a:p>
          <a:p>
            <a:pPr marL="0" indent="0" algn="ctr">
              <a:buNone/>
            </a:pPr>
            <a:r>
              <a:rPr lang="en-US" sz="2800" b="1" dirty="0"/>
              <a:t>Does DISGF = a USSGL ? </a:t>
            </a:r>
          </a:p>
          <a:p>
            <a:pPr marL="285750" indent="-285750"/>
            <a:endParaRPr lang="en-US" sz="1000" dirty="0"/>
          </a:p>
          <a:p>
            <a:pPr marL="285750" indent="-285750"/>
            <a:r>
              <a:rPr lang="en-US" sz="2400" dirty="0"/>
              <a:t>Currently if accounts payable is recorded (no CARS activity) or if a disbursement is being made and a BETC is being recorded in CARS, the USSGL used is 310700. </a:t>
            </a:r>
          </a:p>
          <a:p>
            <a:pPr marL="285750" indent="-285750"/>
            <a:r>
              <a:rPr lang="en-US" sz="2400" dirty="0"/>
              <a:t>In order to ensure that DISGF in CARS agrees with USSGL usage a breakout in the current 310700  is needed:</a:t>
            </a:r>
          </a:p>
          <a:p>
            <a:pPr marL="685800" lvl="1"/>
            <a:r>
              <a:rPr lang="en-US" sz="1800" dirty="0"/>
              <a:t>310700 – Unexpended Appropriations Used – Accrued</a:t>
            </a:r>
          </a:p>
          <a:p>
            <a:pPr marL="685800" lvl="1"/>
            <a:r>
              <a:rPr lang="en-US" sz="1800" dirty="0"/>
              <a:t>310710 – Unexpended Appropriations Used - Disbursed</a:t>
            </a:r>
          </a:p>
          <a:p>
            <a:pPr marL="0" indent="0">
              <a:buNone/>
            </a:pPr>
            <a:endParaRPr lang="en-US" sz="2000" dirty="0"/>
          </a:p>
          <a:p>
            <a:pPr marL="0" indent="0" algn="ctr">
              <a:buNone/>
            </a:pPr>
            <a:endParaRPr lang="en-US" sz="2000" dirty="0"/>
          </a:p>
        </p:txBody>
      </p:sp>
      <p:sp>
        <p:nvSpPr>
          <p:cNvPr id="3" name="Content Placeholder 2"/>
          <p:cNvSpPr>
            <a:spLocks noGrp="1"/>
          </p:cNvSpPr>
          <p:nvPr>
            <p:ph sz="quarter" idx="11"/>
          </p:nvPr>
        </p:nvSpPr>
        <p:spPr/>
        <p:txBody>
          <a:bodyPr/>
          <a:lstStyle/>
          <a:p>
            <a:r>
              <a:rPr lang="en-US" sz="3200" b="1" dirty="0">
                <a:solidFill>
                  <a:srgbClr val="036A37"/>
                </a:solidFill>
                <a:latin typeface="+mj-lt"/>
              </a:rPr>
              <a:t>Logical Ties (Phase 2)</a:t>
            </a:r>
          </a:p>
          <a:p>
            <a:endParaRPr lang="en-US" dirty="0"/>
          </a:p>
        </p:txBody>
      </p:sp>
    </p:spTree>
    <p:extLst>
      <p:ext uri="{BB962C8B-B14F-4D97-AF65-F5344CB8AC3E}">
        <p14:creationId xmlns:p14="http://schemas.microsoft.com/office/powerpoint/2010/main" val="176762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3CAF30-5824-45E5-8363-9D5B479F5986}"/>
              </a:ext>
            </a:extLst>
          </p:cNvPr>
          <p:cNvSpPr>
            <a:spLocks noGrp="1"/>
          </p:cNvSpPr>
          <p:nvPr>
            <p:ph sz="quarter" idx="10"/>
          </p:nvPr>
        </p:nvSpPr>
        <p:spPr/>
        <p:txBody>
          <a:bodyPr/>
          <a:lstStyle/>
          <a:p>
            <a:r>
              <a:rPr lang="en-US" sz="2400" dirty="0"/>
              <a:t>Breaking out USSGL 310700 between disbursed and accrued allows certain appropriations used information to be fed to the General Fund through CARS:</a:t>
            </a:r>
          </a:p>
          <a:p>
            <a:pPr lvl="1"/>
            <a:r>
              <a:rPr lang="en-US" sz="2000" dirty="0"/>
              <a:t>310700 – Unexpended Appropriations Used – Accrued</a:t>
            </a:r>
          </a:p>
          <a:p>
            <a:pPr lvl="2"/>
            <a:r>
              <a:rPr lang="en-US" sz="1800" dirty="0"/>
              <a:t>Used when BETCs are not being reported in CARS (No BETC)</a:t>
            </a:r>
          </a:p>
          <a:p>
            <a:pPr lvl="2"/>
            <a:r>
              <a:rPr lang="en-US" sz="1800" dirty="0"/>
              <a:t>General Fund will receive these balances via quarterly entity submission form</a:t>
            </a:r>
          </a:p>
          <a:p>
            <a:pPr lvl="1"/>
            <a:r>
              <a:rPr lang="en-US" sz="2000" dirty="0"/>
              <a:t>310710 – Unexpended Appropriations Used – Disbursed</a:t>
            </a:r>
          </a:p>
          <a:p>
            <a:pPr lvl="2"/>
            <a:r>
              <a:rPr lang="en-US" sz="1800" dirty="0"/>
              <a:t>Used when DISGF BETC is being reported in CARS</a:t>
            </a:r>
          </a:p>
          <a:p>
            <a:pPr lvl="2"/>
            <a:r>
              <a:rPr lang="en-US" sz="1800" dirty="0"/>
              <a:t>Entities will no longer have to provide this information when they are using the DISGF BETC</a:t>
            </a:r>
          </a:p>
          <a:p>
            <a:r>
              <a:rPr lang="en-US" sz="2400" dirty="0"/>
              <a:t>This also creates the tie point highlighted earlier: </a:t>
            </a:r>
          </a:p>
          <a:p>
            <a:endParaRPr lang="en-US" sz="1000" dirty="0"/>
          </a:p>
          <a:p>
            <a:pPr marL="0" indent="0" algn="ctr">
              <a:buNone/>
            </a:pPr>
            <a:r>
              <a:rPr lang="en-US" sz="2800" b="1" dirty="0"/>
              <a:t>DISGF = 310710</a:t>
            </a:r>
            <a:endParaRPr lang="en-US" dirty="0"/>
          </a:p>
        </p:txBody>
      </p:sp>
      <p:sp>
        <p:nvSpPr>
          <p:cNvPr id="3" name="Content Placeholder 2">
            <a:extLst>
              <a:ext uri="{FF2B5EF4-FFF2-40B4-BE49-F238E27FC236}">
                <a16:creationId xmlns:a16="http://schemas.microsoft.com/office/drawing/2014/main" id="{B8A765E4-C5E1-4B62-B0D8-09AB9B1041B1}"/>
              </a:ext>
            </a:extLst>
          </p:cNvPr>
          <p:cNvSpPr>
            <a:spLocks noGrp="1"/>
          </p:cNvSpPr>
          <p:nvPr>
            <p:ph sz="quarter" idx="11"/>
          </p:nvPr>
        </p:nvSpPr>
        <p:spPr>
          <a:xfrm>
            <a:off x="228600" y="152400"/>
            <a:ext cx="8686800" cy="685800"/>
          </a:xfrm>
        </p:spPr>
        <p:txBody>
          <a:bodyPr/>
          <a:lstStyle/>
          <a:p>
            <a:r>
              <a:rPr lang="en-US" sz="3200" b="1" dirty="0">
                <a:solidFill>
                  <a:srgbClr val="036A37"/>
                </a:solidFill>
                <a:latin typeface="+mj-lt"/>
              </a:rPr>
              <a:t>Breaking out the USSGL</a:t>
            </a:r>
          </a:p>
        </p:txBody>
      </p:sp>
    </p:spTree>
    <p:extLst>
      <p:ext uri="{BB962C8B-B14F-4D97-AF65-F5344CB8AC3E}">
        <p14:creationId xmlns:p14="http://schemas.microsoft.com/office/powerpoint/2010/main" val="3086784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B90D70-9B18-46BE-A8B0-853D3783500A}"/>
              </a:ext>
            </a:extLst>
          </p:cNvPr>
          <p:cNvSpPr>
            <a:spLocks noGrp="1"/>
          </p:cNvSpPr>
          <p:nvPr>
            <p:ph sz="quarter" idx="10"/>
          </p:nvPr>
        </p:nvSpPr>
        <p:spPr/>
        <p:txBody>
          <a:bodyPr/>
          <a:lstStyle/>
          <a:p>
            <a:r>
              <a:rPr lang="en-US" sz="2400" dirty="0"/>
              <a:t>The same logic applies to USSGL 570000 Expended Appropriations:</a:t>
            </a:r>
          </a:p>
          <a:p>
            <a:pPr lvl="1"/>
            <a:r>
              <a:rPr lang="en-US" sz="2000" dirty="0"/>
              <a:t>570000 – Expended Appropriations – Accrued</a:t>
            </a:r>
          </a:p>
          <a:p>
            <a:pPr lvl="1"/>
            <a:r>
              <a:rPr lang="en-US" sz="2000" dirty="0"/>
              <a:t>570010 – Expended Appropriations – Disbursed </a:t>
            </a:r>
          </a:p>
          <a:p>
            <a:r>
              <a:rPr lang="en-US" sz="2400" dirty="0"/>
              <a:t>Reciprocal USSGLs (GF USSGLs) broken out as well.</a:t>
            </a:r>
          </a:p>
          <a:p>
            <a:r>
              <a:rPr lang="en-US" sz="2400" dirty="0"/>
              <a:t>Impact on Reciprocal Categories?</a:t>
            </a:r>
          </a:p>
          <a:p>
            <a:endParaRPr lang="en-US" sz="2800" dirty="0"/>
          </a:p>
          <a:p>
            <a:endParaRPr lang="en-US" sz="2800" dirty="0"/>
          </a:p>
        </p:txBody>
      </p:sp>
      <p:sp>
        <p:nvSpPr>
          <p:cNvPr id="3" name="Content Placeholder 2">
            <a:extLst>
              <a:ext uri="{FF2B5EF4-FFF2-40B4-BE49-F238E27FC236}">
                <a16:creationId xmlns:a16="http://schemas.microsoft.com/office/drawing/2014/main" id="{4BF3F816-C66A-4727-9438-68D4BCAFCF48}"/>
              </a:ext>
            </a:extLst>
          </p:cNvPr>
          <p:cNvSpPr>
            <a:spLocks noGrp="1"/>
          </p:cNvSpPr>
          <p:nvPr>
            <p:ph sz="quarter" idx="11"/>
          </p:nvPr>
        </p:nvSpPr>
        <p:spPr/>
        <p:txBody>
          <a:bodyPr/>
          <a:lstStyle/>
          <a:p>
            <a:r>
              <a:rPr lang="en-US" sz="3200" b="1" dirty="0">
                <a:solidFill>
                  <a:srgbClr val="036A37"/>
                </a:solidFill>
                <a:latin typeface="+mj-lt"/>
              </a:rPr>
              <a:t>Other Side of the Entry</a:t>
            </a:r>
          </a:p>
        </p:txBody>
      </p:sp>
      <p:graphicFrame>
        <p:nvGraphicFramePr>
          <p:cNvPr id="4" name="Diagram 3">
            <a:extLst>
              <a:ext uri="{FF2B5EF4-FFF2-40B4-BE49-F238E27FC236}">
                <a16:creationId xmlns:a16="http://schemas.microsoft.com/office/drawing/2014/main" id="{E4D05BBA-3A1B-4110-BC26-299EDDDF2DB9}"/>
              </a:ext>
            </a:extLst>
          </p:cNvPr>
          <p:cNvGraphicFramePr/>
          <p:nvPr>
            <p:extLst>
              <p:ext uri="{D42A27DB-BD31-4B8C-83A1-F6EECF244321}">
                <p14:modId xmlns:p14="http://schemas.microsoft.com/office/powerpoint/2010/main" val="375643541"/>
              </p:ext>
            </p:extLst>
          </p:nvPr>
        </p:nvGraphicFramePr>
        <p:xfrm>
          <a:off x="1524000" y="3568938"/>
          <a:ext cx="6096000" cy="241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53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sz="2000" dirty="0"/>
              <a:t>General Fund Mailbox</a:t>
            </a:r>
            <a:endParaRPr lang="en-US" sz="2000" dirty="0">
              <a:hlinkClick r:id="rId3"/>
            </a:endParaRPr>
          </a:p>
          <a:p>
            <a:pPr marL="0" indent="0">
              <a:buNone/>
            </a:pPr>
            <a:r>
              <a:rPr lang="en-US" sz="2000" dirty="0">
                <a:hlinkClick r:id="rId3"/>
              </a:rPr>
              <a:t>GeneralFund@fiscal.treasury.gov</a:t>
            </a:r>
            <a:endParaRPr lang="en-US" sz="2000" dirty="0"/>
          </a:p>
          <a:p>
            <a:pPr marL="0" indent="0">
              <a:buNone/>
            </a:pPr>
            <a:endParaRPr lang="en-US" sz="2000" dirty="0"/>
          </a:p>
          <a:p>
            <a:pPr marL="0" indent="0">
              <a:buNone/>
            </a:pPr>
            <a:endParaRPr lang="en-US" sz="2400" dirty="0"/>
          </a:p>
          <a:p>
            <a:pPr marL="0" indent="0">
              <a:buNone/>
            </a:pPr>
            <a:endParaRPr lang="en-US" sz="2400" dirty="0"/>
          </a:p>
          <a:p>
            <a:endParaRPr lang="en-US" sz="2400" dirty="0"/>
          </a:p>
        </p:txBody>
      </p:sp>
      <p:sp>
        <p:nvSpPr>
          <p:cNvPr id="3" name="Content Placeholder 2"/>
          <p:cNvSpPr>
            <a:spLocks noGrp="1"/>
          </p:cNvSpPr>
          <p:nvPr>
            <p:ph sz="quarter" idx="11"/>
          </p:nvPr>
        </p:nvSpPr>
        <p:spPr/>
        <p:txBody>
          <a:bodyPr/>
          <a:lstStyle/>
          <a:p>
            <a:r>
              <a:rPr lang="en-US" sz="3000" b="1" dirty="0">
                <a:solidFill>
                  <a:srgbClr val="036A37"/>
                </a:solidFill>
                <a:latin typeface="+mj-lt"/>
                <a:cs typeface="Calibri" panose="020F0502020204030204" pitchFamily="34" charset="0"/>
              </a:rPr>
              <a:t>General Fund of the U.S. Government</a:t>
            </a:r>
          </a:p>
          <a:p>
            <a:endParaRPr lang="en-US" sz="2000" dirty="0"/>
          </a:p>
        </p:txBody>
      </p:sp>
    </p:spTree>
    <p:extLst>
      <p:ext uri="{BB962C8B-B14F-4D97-AF65-F5344CB8AC3E}">
        <p14:creationId xmlns:p14="http://schemas.microsoft.com/office/powerpoint/2010/main" val="4177483347"/>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5"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74dc8bbf75cfcbac705a3c855b9247f1">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1efe4e14f70acb5bbb7b27c2e1ddc63d"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1:_dlc_Exempt" minOccurs="0"/>
                <xsd:element ref="ns4:Audience" minOccurs="0"/>
                <xsd:element ref="ns4:FileType" minOccurs="0"/>
                <xsd:element ref="ns4: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Audience" ma:index="22" nillable="true" ma:displayName="Audience" ma:format="Dropdown" ma:internalName="Audience">
      <xsd:simpleType>
        <xsd:restriction base="dms:Choice">
          <xsd:enumeration value="Internal"/>
          <xsd:enumeration value="External"/>
        </xsd:restriction>
      </xsd:simpleType>
    </xsd:element>
    <xsd:element name="FileType" ma:index="23"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24" nillable="true" ma:displayName="Color" ma:format="Dropdown" ma:internalName="Color">
      <xsd:simpleType>
        <xsd:restriction base="dms:Choice">
          <xsd:enumeration value="Color"/>
          <xsd:enumeration value="Black &amp; Whi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https://fiscalservice.treasuryecm.gov/fs/support/GAC/_layouts/DocIdRedir.aspx?ID=FSSPT-576-208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3.xml><?xml version="1.0" encoding="utf-8"?>
<?mso-contentType ?>
<SharedContentType xmlns="Microsoft.SharePoint.Taxonomy.ContentTypeSync" SourceId="d708172b-2ced-4d43-bfa0-d4568dce9ba6" ContentTypeId="0x010100F2A49D9997933B479E73B45BD20EE2CECD"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6.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DCCC861-2EBC-49BD-A196-B57ED96617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614194-65B4-4975-B73C-5B2B7065A0A0}">
  <ds:schemaRefs>
    <ds:schemaRef ds:uri="http://purl.org/dc/dcmitype/"/>
    <ds:schemaRef ds:uri="http://schemas.microsoft.com/sharepoint/v3"/>
    <ds:schemaRef ds:uri="http://schemas.microsoft.com/office/infopath/2007/PartnerControls"/>
    <ds:schemaRef ds:uri="http://www.w3.org/XML/1998/namespace"/>
    <ds:schemaRef ds:uri="http://purl.org/dc/elements/1.1/"/>
    <ds:schemaRef ds:uri="077ee27c-cd7f-49ea-bbed-c40511799fe1"/>
    <ds:schemaRef ds:uri="http://purl.org/dc/terms/"/>
    <ds:schemaRef ds:uri="http://schemas.microsoft.com/office/2006/documentManagement/types"/>
    <ds:schemaRef ds:uri="52222ef0-b167-44f5-92f7-438fda0857cd"/>
    <ds:schemaRef ds:uri="bfb7484d-b799-46f8-90dd-63a753cb605c"/>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4.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5.xml><?xml version="1.0" encoding="utf-8"?>
<ds:datastoreItem xmlns:ds="http://schemas.openxmlformats.org/officeDocument/2006/customXml" ds:itemID="{84FC51A9-12CD-4754-BABF-3F8E413D30D7}">
  <ds:schemaRefs>
    <ds:schemaRef ds:uri="office.server.policy"/>
  </ds:schemaRefs>
</ds:datastoreItem>
</file>

<file path=customXml/itemProps6.xml><?xml version="1.0" encoding="utf-8"?>
<ds:datastoreItem xmlns:ds="http://schemas.openxmlformats.org/officeDocument/2006/customXml" ds:itemID="{3A2E1160-6AE6-4CC1-8CFA-6604C8A8271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2930</TotalTime>
  <Words>419</Words>
  <Application>Microsoft Office PowerPoint</Application>
  <PresentationFormat>On-screen Show (4:3)</PresentationFormat>
  <Paragraphs>56</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Joel Edward Erb</cp:lastModifiedBy>
  <cp:revision>88</cp:revision>
  <cp:lastPrinted>2018-06-28T18:22:08Z</cp:lastPrinted>
  <dcterms:created xsi:type="dcterms:W3CDTF">2014-06-05T14:12:22Z</dcterms:created>
  <dcterms:modified xsi:type="dcterms:W3CDTF">2020-04-30T20:24:51Z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