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660"/>
  </p:normalViewPr>
  <p:slideViewPr>
    <p:cSldViewPr>
      <p:cViewPr varScale="1">
        <p:scale>
          <a:sx n="71" d="100"/>
          <a:sy n="71" d="100"/>
        </p:scale>
        <p:origin x="-77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129338"/>
            <a:ext cx="9144000" cy="720725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3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6075"/>
            <a:ext cx="30480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54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Log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324600"/>
            <a:ext cx="9144000" cy="52546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12856"/>
              </a:solidFill>
            </a:endParaRPr>
          </a:p>
        </p:txBody>
      </p:sp>
      <p:pic>
        <p:nvPicPr>
          <p:cNvPr id="5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83"/>
          <a:stretch>
            <a:fillRect/>
          </a:stretch>
        </p:blipFill>
        <p:spPr bwMode="auto">
          <a:xfrm>
            <a:off x="7620000" y="6388100"/>
            <a:ext cx="1243013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8600" y="335280"/>
            <a:ext cx="5212080" cy="1645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929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 userDrawn="1"/>
        </p:nvSpPr>
        <p:spPr>
          <a:xfrm>
            <a:off x="228600" y="965200"/>
            <a:ext cx="8686800" cy="5207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2667000" y="6477000"/>
            <a:ext cx="3889375" cy="277813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023FC8E9-2099-4190-AC15-CD4EEDD595C5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6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35317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ontent Placeholder 21"/>
          <p:cNvSpPr>
            <a:spLocks noGrp="1"/>
          </p:cNvSpPr>
          <p:nvPr>
            <p:ph sz="quarter" idx="10"/>
          </p:nvPr>
        </p:nvSpPr>
        <p:spPr>
          <a:xfrm>
            <a:off x="268385" y="965676"/>
            <a:ext cx="8686800" cy="520652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67E2783-C135-4A4E-AAE5-FC1019F7D495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2672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329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2C0DA09D-1759-4DF5-81F3-A92B7B97F218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427081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048" y="990600"/>
            <a:ext cx="423800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1676400"/>
            <a:ext cx="4242816" cy="4449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1"/>
          </p:nvPr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906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97DD3743-E2F8-4D43-B066-B8C4E5256747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70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28600" y="6232525"/>
            <a:ext cx="86868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2587625" y="6389688"/>
            <a:ext cx="396875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b="1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4C_FS_HORZ_wTreasuryTa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256338"/>
            <a:ext cx="1752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3600" dirty="0" smtClean="0"/>
              <a:t>Contact Information</a:t>
            </a:r>
            <a:endParaRPr lang="en-US" sz="3600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400800"/>
            <a:ext cx="1143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692CA271-770D-465D-B16A-07863A6D78D6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4632" y="1243584"/>
            <a:ext cx="2944368" cy="10424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7697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ag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/>
          <a:stretch>
            <a:fillRect/>
          </a:stretch>
        </p:blipFill>
        <p:spPr bwMode="auto">
          <a:xfrm>
            <a:off x="1905000" y="3213100"/>
            <a:ext cx="53340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>
            <a:fillRect/>
          </a:stretch>
        </p:blipFill>
        <p:spPr bwMode="auto">
          <a:xfrm>
            <a:off x="1570038" y="2438400"/>
            <a:ext cx="6003925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3"/>
          <p:cNvCxnSpPr/>
          <p:nvPr userDrawn="1"/>
        </p:nvCxnSpPr>
        <p:spPr>
          <a:xfrm>
            <a:off x="228600" y="4267200"/>
            <a:ext cx="8686800" cy="0"/>
          </a:xfrm>
          <a:prstGeom prst="line">
            <a:avLst/>
          </a:prstGeom>
          <a:ln w="28575">
            <a:solidFill>
              <a:srgbClr val="0432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33400" y="5827713"/>
            <a:ext cx="3733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>
                <a:latin typeface="Arial" charset="0"/>
              </a:rPr>
              <a:t>If you wish to use the business line or product/service sub logo title slide, please insert the appropriate sub logo by clicking the picture icon on the “Sub Logo”  title slide.</a:t>
            </a:r>
          </a:p>
        </p:txBody>
      </p:sp>
      <p:sp>
        <p:nvSpPr>
          <p:cNvPr id="6" name="Title 2"/>
          <p:cNvSpPr txBox="1">
            <a:spLocks/>
          </p:cNvSpPr>
          <p:nvPr userDrawn="1"/>
        </p:nvSpPr>
        <p:spPr>
          <a:xfrm>
            <a:off x="228600" y="838200"/>
            <a:ext cx="8686800" cy="17319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2200" b="1" dirty="0" smtClean="0"/>
              <a:t>General tips: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These templates can </a:t>
            </a:r>
            <a:r>
              <a:rPr lang="en-US" sz="1600" dirty="0"/>
              <a:t>be used for all external and internal </a:t>
            </a:r>
            <a:r>
              <a:rPr lang="en-US" sz="1600" dirty="0" smtClean="0"/>
              <a:t>presentations and handouts.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Insert page numbers from the “Insert” tab. 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Ensure all text is in “Arial” font.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If color is used, ensure color selection is consistent with the template. For your reference, a few of the Fiscal Service colors are provided below.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893763"/>
            <a:ext cx="86868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2"/>
          <p:cNvSpPr txBox="1">
            <a:spLocks/>
          </p:cNvSpPr>
          <p:nvPr userDrawn="1"/>
        </p:nvSpPr>
        <p:spPr>
          <a:xfrm>
            <a:off x="228600" y="152400"/>
            <a:ext cx="8686800" cy="6858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3600" dirty="0" smtClean="0"/>
              <a:t>PowerPoint Usage Guide</a:t>
            </a:r>
            <a:endParaRPr lang="en-US" sz="3600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424363"/>
            <a:ext cx="1828800" cy="1366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4424363"/>
            <a:ext cx="182245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4800600" y="5827713"/>
            <a:ext cx="3657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dirty="0" smtClean="0">
                <a:latin typeface="Arial" charset="0"/>
              </a:rPr>
              <a:t>Please insert the appropriate business line or product/service sub logo by clicking the picture icon on the “Contact Information” slide.</a:t>
            </a:r>
          </a:p>
        </p:txBody>
      </p:sp>
    </p:spTree>
    <p:extLst>
      <p:ext uri="{BB962C8B-B14F-4D97-AF65-F5344CB8AC3E}">
        <p14:creationId xmlns:p14="http://schemas.microsoft.com/office/powerpoint/2010/main" val="765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152400" y="2667000"/>
            <a:ext cx="88392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600" dirty="0" smtClean="0">
                <a:solidFill>
                  <a:srgbClr val="043253"/>
                </a:solidFill>
                <a:latin typeface="Arial" charset="0"/>
              </a:rPr>
              <a:t>Fixed Assets in a Cancelling TAS</a:t>
            </a:r>
            <a:endParaRPr lang="en-US" altLang="en-US" sz="3600" dirty="0">
              <a:solidFill>
                <a:srgbClr val="043253"/>
              </a:solidFill>
              <a:latin typeface="Arial" charset="0"/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657225" y="4191000"/>
            <a:ext cx="8296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dirty="0">
                <a:solidFill>
                  <a:srgbClr val="043253"/>
                </a:solidFill>
              </a:rPr>
              <a:t> USSGL Advisory Division</a:t>
            </a:r>
          </a:p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dirty="0" smtClean="0">
                <a:solidFill>
                  <a:srgbClr val="043253"/>
                </a:solidFill>
              </a:rPr>
              <a:t>IRC Meeting 12-8-16</a:t>
            </a:r>
          </a:p>
          <a:p>
            <a:pPr algn="r" eaLnBrk="1" hangingPunct="1">
              <a:spcBef>
                <a:spcPct val="20000"/>
              </a:spcBef>
              <a:buFont typeface="Arial" charset="0"/>
              <a:buNone/>
            </a:pPr>
            <a:endParaRPr lang="en-US" altLang="en-US" sz="2000" dirty="0">
              <a:solidFill>
                <a:srgbClr val="04325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quarter" idx="10"/>
          </p:nvPr>
        </p:nvSpPr>
        <p:spPr bwMode="auto">
          <a:xfrm>
            <a:off x="268288" y="965200"/>
            <a:ext cx="8686800" cy="5207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3 </a:t>
            </a:r>
            <a:r>
              <a:rPr lang="en-US" altLang="en-US" dirty="0" smtClean="0">
                <a:latin typeface="Arial" charset="0"/>
                <a:cs typeface="Arial" charset="0"/>
              </a:rPr>
              <a:t>Options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1.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Leave them in the TAS if it is a no year or current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year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2</a:t>
            </a:r>
            <a:r>
              <a:rPr lang="en-US" altLang="en-US" sz="2400" dirty="0" smtClean="0">
                <a:latin typeface="Arial" charset="0"/>
                <a:cs typeface="Arial" charset="0"/>
              </a:rPr>
              <a:t>. </a:t>
            </a:r>
            <a:r>
              <a:rPr lang="en-US" altLang="en-US" sz="2400" dirty="0" smtClean="0">
                <a:latin typeface="Arial" charset="0"/>
                <a:cs typeface="Arial" charset="0"/>
              </a:rPr>
              <a:t>Move them to a C TAS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3. Move them to a no year or current year TAS</a:t>
            </a:r>
            <a:endParaRPr lang="en-US" altLang="en-US" sz="24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Option 2 or 3</a:t>
            </a:r>
            <a:endParaRPr lang="en-US" altLang="en-US" dirty="0">
              <a:latin typeface="Arial" charset="0"/>
              <a:cs typeface="Arial" charset="0"/>
            </a:endParaRPr>
          </a:p>
          <a:p>
            <a:pPr lvl="1" eaLnBrk="1" hangingPunct="1"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Must be completed prior to reporting your ATB to GTAS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Arial" charset="0"/>
                <a:cs typeface="Arial" charset="0"/>
              </a:rPr>
              <a:t>TC E510 (out) or E606 (in)</a:t>
            </a:r>
            <a:endParaRPr lang="en-US" altLang="en-US" sz="2400" dirty="0">
              <a:latin typeface="Arial" charset="0"/>
              <a:cs typeface="Arial" charset="0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dirty="0" smtClean="0">
                <a:latin typeface="Arial" charset="0"/>
                <a:cs typeface="Arial" charset="0"/>
              </a:rPr>
              <a:t>Fixed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quarter" idx="10"/>
          </p:nvPr>
        </p:nvSpPr>
        <p:spPr bwMode="auto">
          <a:xfrm>
            <a:off x="268288" y="965199"/>
            <a:ext cx="17188282" cy="556080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Which option is your Agency using?</a:t>
            </a:r>
          </a:p>
          <a:p>
            <a:pPr eaLnBrk="1" hangingPunct="1">
              <a:defRPr/>
            </a:pP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What are the benefits of your method?</a:t>
            </a:r>
          </a:p>
          <a:p>
            <a:pPr eaLnBrk="1" hangingPunct="1">
              <a:defRPr/>
            </a:pPr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Arial" charset="0"/>
                <a:cs typeface="Arial" charset="0"/>
              </a:rPr>
              <a:t>What would be the burden to switch methods?</a:t>
            </a:r>
          </a:p>
          <a:p>
            <a:pPr eaLnBrk="1" hangingPunct="1">
              <a:defRPr/>
            </a:pPr>
            <a:endParaRPr lang="en-US" altLang="en-US" dirty="0">
              <a:latin typeface="Arial" charset="0"/>
              <a:cs typeface="Arial" charset="0"/>
            </a:endParaRP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1"/>
          </p:nvPr>
        </p:nvSpPr>
        <p:spPr bwMode="auto">
          <a:xfrm>
            <a:off x="228600" y="228600"/>
            <a:ext cx="86868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dirty="0" smtClean="0">
                <a:latin typeface="Arial" charset="0"/>
                <a:cs typeface="Arial" charset="0"/>
              </a:rPr>
              <a:t>Fixed </a:t>
            </a:r>
            <a:r>
              <a:rPr lang="en-US" altLang="en-US" dirty="0" smtClean="0">
                <a:latin typeface="Arial" charset="0"/>
                <a:cs typeface="Arial" charset="0"/>
              </a:rPr>
              <a:t>Assets: Data Request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pic>
        <p:nvPicPr>
          <p:cNvPr id="45058" name="Picture 2" descr="C:\Users\mcrism01.FISCALAD\AppData\Local\Microsoft\Windows\Temporary Internet Files\Content.IE5\SC2FX043\Angry-Emoticon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76600"/>
            <a:ext cx="3124200" cy="245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76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scal Service Power 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Fiscal Service Power Point Template</Template>
  <TotalTime>561</TotalTime>
  <Words>106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Arial</vt:lpstr>
      <vt:lpstr>Times New Roman</vt:lpstr>
      <vt:lpstr>Fiscal Service Power Point Template</vt:lpstr>
      <vt:lpstr>PowerPoint Presentation</vt:lpstr>
      <vt:lpstr>PowerPoint Presentation</vt:lpstr>
      <vt:lpstr>PowerPoint Presentation</vt:lpstr>
    </vt:vector>
  </TitlesOfParts>
  <Company>BPD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 Amankwaa</dc:creator>
  <cp:lastModifiedBy>Michele Crisman </cp:lastModifiedBy>
  <cp:revision>30</cp:revision>
  <dcterms:created xsi:type="dcterms:W3CDTF">2016-05-20T12:49:58Z</dcterms:created>
  <dcterms:modified xsi:type="dcterms:W3CDTF">2016-11-16T13:53:56Z</dcterms:modified>
</cp:coreProperties>
</file>