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10058400" cy="7772400"/>
  <p:notesSz cx="10058400" cy="7772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>
                <a:solidFill>
                  <a:srgbClr val="898989"/>
                </a:solidFill>
                <a:latin typeface="Arial"/>
                <a:cs typeface="Arial"/>
              </a:rPr>
              <a:t>#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>
                <a:solidFill>
                  <a:srgbClr val="898989"/>
                </a:solidFill>
                <a:latin typeface="Arial"/>
                <a:cs typeface="Arial"/>
              </a:rPr>
              <a:t>#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>
                <a:solidFill>
                  <a:srgbClr val="898989"/>
                </a:solidFill>
                <a:latin typeface="Arial"/>
                <a:cs typeface="Arial"/>
              </a:rPr>
              <a:t>#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200" y="1416558"/>
            <a:ext cx="9144000" cy="63246"/>
          </a:xfrm>
          <a:custGeom>
            <a:avLst/>
            <a:gdLst/>
            <a:ahLst/>
            <a:cxnLst/>
            <a:rect l="l" t="t" r="r" b="b"/>
            <a:pathLst>
              <a:path w="9144000" h="63246">
                <a:moveTo>
                  <a:pt x="0" y="0"/>
                </a:moveTo>
                <a:lnTo>
                  <a:pt x="0" y="63246"/>
                </a:lnTo>
                <a:lnTo>
                  <a:pt x="9144000" y="63246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4A7EB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bk object 17"/>
          <p:cNvSpPr/>
          <p:nvPr/>
        </p:nvSpPr>
        <p:spPr>
          <a:xfrm>
            <a:off x="603504" y="533400"/>
            <a:ext cx="903732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>
                <a:solidFill>
                  <a:srgbClr val="898989"/>
                </a:solidFill>
                <a:latin typeface="Arial"/>
                <a:cs typeface="Arial"/>
              </a:rPr>
              <a:t>#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>
                <a:solidFill>
                  <a:srgbClr val="898989"/>
                </a:solidFill>
                <a:latin typeface="Arial"/>
                <a:cs typeface="Arial"/>
              </a:rPr>
              <a:t>#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200" y="1416558"/>
            <a:ext cx="9144000" cy="63246"/>
          </a:xfrm>
          <a:custGeom>
            <a:avLst/>
            <a:gdLst/>
            <a:ahLst/>
            <a:cxnLst/>
            <a:rect l="l" t="t" r="r" b="b"/>
            <a:pathLst>
              <a:path w="9144000" h="63246">
                <a:moveTo>
                  <a:pt x="0" y="0"/>
                </a:moveTo>
                <a:lnTo>
                  <a:pt x="0" y="63246"/>
                </a:lnTo>
                <a:lnTo>
                  <a:pt x="9144000" y="63246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4A7EB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94846" y="619252"/>
            <a:ext cx="4668706" cy="71113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340" y="1772158"/>
            <a:ext cx="8681719" cy="440950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7" cy="3886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856471" y="6899909"/>
            <a:ext cx="220878" cy="19400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>
                <a:solidFill>
                  <a:srgbClr val="898989"/>
                </a:solidFill>
                <a:latin typeface="Arial"/>
                <a:cs typeface="Arial"/>
              </a:rPr>
              <a:t>#</a:t>
            </a:fld>
            <a:endParaRPr sz="1200">
              <a:latin typeface="Arial"/>
              <a:cs typeface="Arial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g"/><Relationship Id="rId3" Type="http://schemas.openxmlformats.org/officeDocument/2006/relationships/hyperlink" Target="mailto:DATAPMO%40fiscal.treasury.gov" TargetMode="Externa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g"/><Relationship Id="rId3" Type="http://schemas.openxmlformats.org/officeDocument/2006/relationships/image" Target="../media/image21.png"/><Relationship Id="rId4" Type="http://schemas.openxmlformats.org/officeDocument/2006/relationships/image" Target="../media/image2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Relationship Id="rId3" Type="http://schemas.openxmlformats.org/officeDocument/2006/relationships/image" Target="../media/image11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Relationship Id="rId3" Type="http://schemas.openxmlformats.org/officeDocument/2006/relationships/image" Target="../media/image13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Relationship Id="rId3" Type="http://schemas.openxmlformats.org/officeDocument/2006/relationships/image" Target="../media/image15.jpg"/><Relationship Id="rId4" Type="http://schemas.openxmlformats.org/officeDocument/2006/relationships/image" Target="../media/image16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504" y="533400"/>
            <a:ext cx="903732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822957" y="2571750"/>
            <a:ext cx="6412865" cy="5715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600" spc="-90" b="1">
                <a:latin typeface="Calibri"/>
                <a:cs typeface="Calibri"/>
              </a:rPr>
              <a:t>D</a:t>
            </a:r>
            <a:r>
              <a:rPr dirty="0" smtClean="0" sz="3600" spc="-305" b="1">
                <a:latin typeface="Calibri"/>
                <a:cs typeface="Calibri"/>
              </a:rPr>
              <a:t>A</a:t>
            </a:r>
            <a:r>
              <a:rPr dirty="0" smtClean="0" sz="3600" spc="-285" b="1">
                <a:latin typeface="Calibri"/>
                <a:cs typeface="Calibri"/>
              </a:rPr>
              <a:t>T</a:t>
            </a:r>
            <a:r>
              <a:rPr dirty="0" smtClean="0" sz="3600" spc="-25" b="1">
                <a:latin typeface="Calibri"/>
                <a:cs typeface="Calibri"/>
              </a:rPr>
              <a:t>A</a:t>
            </a:r>
            <a:r>
              <a:rPr dirty="0" smtClean="0" sz="3600" spc="20" b="1">
                <a:latin typeface="Calibri"/>
                <a:cs typeface="Calibri"/>
              </a:rPr>
              <a:t> </a:t>
            </a:r>
            <a:r>
              <a:rPr dirty="0" smtClean="0" sz="3600" spc="0" b="1">
                <a:latin typeface="Calibri"/>
                <a:cs typeface="Calibri"/>
              </a:rPr>
              <a:t>Act</a:t>
            </a:r>
            <a:r>
              <a:rPr dirty="0" smtClean="0" sz="3600" spc="5" b="1">
                <a:latin typeface="Calibri"/>
                <a:cs typeface="Calibri"/>
              </a:rPr>
              <a:t> </a:t>
            </a:r>
            <a:r>
              <a:rPr dirty="0" smtClean="0" sz="3600" spc="0" b="1">
                <a:latin typeface="Calibri"/>
                <a:cs typeface="Calibri"/>
              </a:rPr>
              <a:t>Impleme</a:t>
            </a:r>
            <a:r>
              <a:rPr dirty="0" smtClean="0" sz="3600" spc="-40" b="1">
                <a:latin typeface="Calibri"/>
                <a:cs typeface="Calibri"/>
              </a:rPr>
              <a:t>n</a:t>
            </a:r>
            <a:r>
              <a:rPr dirty="0" smtClean="0" sz="3600" spc="-50" b="1">
                <a:latin typeface="Calibri"/>
                <a:cs typeface="Calibri"/>
              </a:rPr>
              <a:t>t</a:t>
            </a:r>
            <a:r>
              <a:rPr dirty="0" smtClean="0" sz="3600" spc="-60" b="1">
                <a:latin typeface="Calibri"/>
                <a:cs typeface="Calibri"/>
              </a:rPr>
              <a:t>a</a:t>
            </a:r>
            <a:r>
              <a:rPr dirty="0" smtClean="0" sz="3600" spc="-15" b="1">
                <a:latin typeface="Calibri"/>
                <a:cs typeface="Calibri"/>
              </a:rPr>
              <a:t>tion</a:t>
            </a:r>
            <a:r>
              <a:rPr dirty="0" smtClean="0" sz="3600" spc="15" b="1">
                <a:latin typeface="Calibri"/>
                <a:cs typeface="Calibri"/>
              </a:rPr>
              <a:t> </a:t>
            </a:r>
            <a:r>
              <a:rPr dirty="0" smtClean="0" sz="3600" spc="-25" b="1">
                <a:latin typeface="Calibri"/>
                <a:cs typeface="Calibri"/>
              </a:rPr>
              <a:t>Upd</a:t>
            </a:r>
            <a:r>
              <a:rPr dirty="0" smtClean="0" sz="3600" spc="-55" b="1">
                <a:latin typeface="Calibri"/>
                <a:cs typeface="Calibri"/>
              </a:rPr>
              <a:t>a</a:t>
            </a:r>
            <a:r>
              <a:rPr dirty="0" smtClean="0" sz="3600" spc="-60" b="1">
                <a:latin typeface="Calibri"/>
                <a:cs typeface="Calibri"/>
              </a:rPr>
              <a:t>t</a:t>
            </a:r>
            <a:r>
              <a:rPr dirty="0" smtClean="0" sz="3600" spc="0" b="1">
                <a:latin typeface="Calibri"/>
                <a:cs typeface="Calibri"/>
              </a:rPr>
              <a:t>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05632" y="3341370"/>
            <a:ext cx="3247390" cy="12541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0">
              <a:lnSpc>
                <a:spcPct val="100000"/>
              </a:lnSpc>
            </a:pPr>
            <a:r>
              <a:rPr dirty="0" smtClean="0" sz="2400" spc="-10">
                <a:latin typeface="Calibri"/>
                <a:cs typeface="Calibri"/>
              </a:rPr>
              <a:t>Bri</a:t>
            </a:r>
            <a:r>
              <a:rPr dirty="0" smtClean="0" sz="2400" spc="-40">
                <a:latin typeface="Calibri"/>
                <a:cs typeface="Calibri"/>
              </a:rPr>
              <a:t>e</a:t>
            </a:r>
            <a:r>
              <a:rPr dirty="0" smtClean="0" sz="2400" spc="0">
                <a:latin typeface="Calibri"/>
                <a:cs typeface="Calibri"/>
              </a:rPr>
              <a:t>fing </a:t>
            </a:r>
            <a:r>
              <a:rPr dirty="0" smtClean="0" sz="2400" spc="-50">
                <a:latin typeface="Calibri"/>
                <a:cs typeface="Calibri"/>
              </a:rPr>
              <a:t>f</a:t>
            </a:r>
            <a:r>
              <a:rPr dirty="0" smtClean="0" sz="2400" spc="-5">
                <a:latin typeface="Calibri"/>
                <a:cs typeface="Calibri"/>
              </a:rPr>
              <a:t>o</a:t>
            </a:r>
            <a:r>
              <a:rPr dirty="0" smtClean="0" sz="2400" spc="-10">
                <a:latin typeface="Calibri"/>
                <a:cs typeface="Calibri"/>
              </a:rPr>
              <a:t>r</a:t>
            </a:r>
            <a:r>
              <a:rPr dirty="0" smtClean="0" sz="2400" spc="-5">
                <a:latin typeface="Calibri"/>
                <a:cs typeface="Calibri"/>
              </a:rPr>
              <a:t> </a:t>
            </a:r>
            <a:r>
              <a:rPr dirty="0" smtClean="0" sz="2400" spc="-20">
                <a:latin typeface="Calibri"/>
                <a:cs typeface="Calibri"/>
              </a:rPr>
              <a:t>th</a:t>
            </a:r>
            <a:r>
              <a:rPr dirty="0" smtClean="0" sz="2400" spc="-15">
                <a:latin typeface="Calibri"/>
                <a:cs typeface="Calibri"/>
              </a:rPr>
              <a:t>e</a:t>
            </a:r>
            <a:r>
              <a:rPr dirty="0" smtClean="0" sz="2400" spc="-5">
                <a:latin typeface="Calibri"/>
                <a:cs typeface="Calibri"/>
              </a:rPr>
              <a:t> </a:t>
            </a:r>
            <a:r>
              <a:rPr dirty="0" smtClean="0" sz="2400" spc="0">
                <a:latin typeface="Calibri"/>
                <a:cs typeface="Calibri"/>
              </a:rPr>
              <a:t>USSG</a:t>
            </a:r>
            <a:r>
              <a:rPr dirty="0" smtClean="0" sz="2400" spc="-5">
                <a:latin typeface="Calibri"/>
                <a:cs typeface="Calibri"/>
              </a:rPr>
              <a:t>L</a:t>
            </a:r>
            <a:r>
              <a:rPr dirty="0" smtClean="0" sz="2400" spc="-5">
                <a:latin typeface="Calibri"/>
                <a:cs typeface="Calibri"/>
              </a:rPr>
              <a:t>‐</a:t>
            </a:r>
            <a:r>
              <a:rPr dirty="0" smtClean="0" sz="2400" spc="-10">
                <a:latin typeface="Calibri"/>
                <a:cs typeface="Calibri"/>
              </a:rPr>
              <a:t>I</a:t>
            </a:r>
            <a:r>
              <a:rPr dirty="0" smtClean="0" sz="2400" spc="-40">
                <a:latin typeface="Calibri"/>
                <a:cs typeface="Calibri"/>
              </a:rPr>
              <a:t>R</a:t>
            </a:r>
            <a:r>
              <a:rPr dirty="0" smtClean="0" sz="2400" spc="0">
                <a:latin typeface="Calibri"/>
                <a:cs typeface="Calibri"/>
              </a:rPr>
              <a:t>C</a:t>
            </a:r>
            <a:endParaRPr sz="2400">
              <a:latin typeface="Calibri"/>
              <a:cs typeface="Calibri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92"/>
              </a:spcBef>
            </a:pPr>
            <a:endParaRPr sz="1300"/>
          </a:p>
          <a:p>
            <a:pPr algn="ctr" marR="635">
              <a:lnSpc>
                <a:spcPct val="100000"/>
              </a:lnSpc>
            </a:pPr>
            <a:r>
              <a:rPr dirty="0" smtClean="0" sz="2800" spc="-5">
                <a:solidFill>
                  <a:srgbClr val="898989"/>
                </a:solidFill>
                <a:latin typeface="Calibri"/>
                <a:cs typeface="Calibri"/>
              </a:rPr>
              <a:t>M</a:t>
            </a:r>
            <a:r>
              <a:rPr dirty="0" smtClean="0" sz="2800" spc="-55">
                <a:solidFill>
                  <a:srgbClr val="898989"/>
                </a:solidFill>
                <a:latin typeface="Calibri"/>
                <a:cs typeface="Calibri"/>
              </a:rPr>
              <a:t>a</a:t>
            </a:r>
            <a:r>
              <a:rPr dirty="0" smtClean="0" sz="2800" spc="-15">
                <a:solidFill>
                  <a:srgbClr val="898989"/>
                </a:solidFill>
                <a:latin typeface="Calibri"/>
                <a:cs typeface="Calibri"/>
              </a:rPr>
              <a:t>y</a:t>
            </a:r>
            <a:r>
              <a:rPr dirty="0" smtClean="0" sz="2800" spc="-15">
                <a:solidFill>
                  <a:srgbClr val="898989"/>
                </a:solidFill>
                <a:latin typeface="Calibri"/>
                <a:cs typeface="Calibri"/>
              </a:rPr>
              <a:t> 14,</a:t>
            </a:r>
            <a:r>
              <a:rPr dirty="0" smtClean="0" sz="2800" spc="10">
                <a:solidFill>
                  <a:srgbClr val="898989"/>
                </a:solidFill>
                <a:latin typeface="Calibri"/>
                <a:cs typeface="Calibri"/>
              </a:rPr>
              <a:t> </a:t>
            </a:r>
            <a:r>
              <a:rPr dirty="0" smtClean="0" sz="2800" spc="0">
                <a:solidFill>
                  <a:srgbClr val="898989"/>
                </a:solidFill>
                <a:latin typeface="Calibri"/>
                <a:cs typeface="Calibri"/>
              </a:rPr>
              <a:t>2015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53754" y="6899909"/>
            <a:ext cx="110489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solidFill>
                  <a:srgbClr val="898989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504" y="533400"/>
            <a:ext cx="903732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500505">
              <a:lnSpc>
                <a:spcPct val="100000"/>
              </a:lnSpc>
            </a:pPr>
            <a:r>
              <a:rPr dirty="0" smtClean="0" sz="4400" spc="-105">
                <a:latin typeface="Calibri"/>
                <a:cs typeface="Calibri"/>
              </a:rPr>
              <a:t>R</a:t>
            </a:r>
            <a:r>
              <a:rPr dirty="0" smtClean="0" sz="4400" spc="-25">
                <a:latin typeface="Calibri"/>
                <a:cs typeface="Calibri"/>
              </a:rPr>
              <a:t>esou</a:t>
            </a:r>
            <a:r>
              <a:rPr dirty="0" smtClean="0" sz="4400" spc="-85">
                <a:latin typeface="Calibri"/>
                <a:cs typeface="Calibri"/>
              </a:rPr>
              <a:t>r</a:t>
            </a:r>
            <a:r>
              <a:rPr dirty="0" smtClean="0" sz="4400" spc="-20">
                <a:latin typeface="Calibri"/>
                <a:cs typeface="Calibri"/>
              </a:rPr>
              <a:t>ces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>
                <a:solidFill>
                  <a:srgbClr val="898989"/>
                </a:solidFill>
                <a:latin typeface="Arial"/>
                <a:cs typeface="Arial"/>
              </a:rPr>
              <a:t>10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340" y="1772158"/>
            <a:ext cx="8112759" cy="44100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200" spc="-15" b="1">
                <a:latin typeface="Calibri"/>
                <a:cs typeface="Calibri"/>
              </a:rPr>
              <a:t>Primary</a:t>
            </a:r>
            <a:r>
              <a:rPr dirty="0" smtClean="0" sz="3200" spc="-5" b="1">
                <a:latin typeface="Calibri"/>
                <a:cs typeface="Calibri"/>
              </a:rPr>
              <a:t> </a:t>
            </a:r>
            <a:r>
              <a:rPr dirty="0" smtClean="0" sz="3200" spc="-20" b="1">
                <a:latin typeface="Calibri"/>
                <a:cs typeface="Calibri"/>
              </a:rPr>
              <a:t>Co</a:t>
            </a:r>
            <a:r>
              <a:rPr dirty="0" smtClean="0" sz="3200" spc="-50" b="1">
                <a:latin typeface="Calibri"/>
                <a:cs typeface="Calibri"/>
              </a:rPr>
              <a:t>n</a:t>
            </a:r>
            <a:r>
              <a:rPr dirty="0" smtClean="0" sz="3200" spc="-45" b="1">
                <a:latin typeface="Calibri"/>
                <a:cs typeface="Calibri"/>
              </a:rPr>
              <a:t>t</a:t>
            </a:r>
            <a:r>
              <a:rPr dirty="0" smtClean="0" sz="3200" spc="-15" b="1">
                <a:latin typeface="Calibri"/>
                <a:cs typeface="Calibri"/>
              </a:rPr>
              <a:t>act</a:t>
            </a:r>
            <a:endParaRPr sz="32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</a:pPr>
            <a:r>
              <a:rPr dirty="0" smtClean="0" sz="3200" spc="-70">
                <a:latin typeface="Calibri"/>
                <a:cs typeface="Calibri"/>
              </a:rPr>
              <a:t>D</a:t>
            </a:r>
            <a:r>
              <a:rPr dirty="0" smtClean="0" sz="3200" spc="-275">
                <a:latin typeface="Calibri"/>
                <a:cs typeface="Calibri"/>
              </a:rPr>
              <a:t>A</a:t>
            </a:r>
            <a:r>
              <a:rPr dirty="0" smtClean="0" sz="3200" spc="-275">
                <a:latin typeface="Calibri"/>
                <a:cs typeface="Calibri"/>
              </a:rPr>
              <a:t>T</a:t>
            </a:r>
            <a:r>
              <a:rPr dirty="0" smtClean="0" sz="3200" spc="-20">
                <a:latin typeface="Calibri"/>
                <a:cs typeface="Calibri"/>
              </a:rPr>
              <a:t>A</a:t>
            </a:r>
            <a:r>
              <a:rPr dirty="0" smtClean="0" sz="3200" spc="15">
                <a:latin typeface="Calibri"/>
                <a:cs typeface="Calibri"/>
              </a:rPr>
              <a:t> </a:t>
            </a:r>
            <a:r>
              <a:rPr dirty="0" smtClean="0" sz="3200" spc="-25">
                <a:latin typeface="Calibri"/>
                <a:cs typeface="Calibri"/>
              </a:rPr>
              <a:t>Ac</a:t>
            </a:r>
            <a:r>
              <a:rPr dirty="0" smtClean="0" sz="3200" spc="-15">
                <a:latin typeface="Calibri"/>
                <a:cs typeface="Calibri"/>
              </a:rPr>
              <a:t>t</a:t>
            </a:r>
            <a:r>
              <a:rPr dirty="0" smtClean="0" sz="3200" spc="5">
                <a:latin typeface="Calibri"/>
                <a:cs typeface="Calibri"/>
              </a:rPr>
              <a:t> </a:t>
            </a:r>
            <a:r>
              <a:rPr dirty="0" smtClean="0" sz="3200" spc="-25">
                <a:latin typeface="Calibri"/>
                <a:cs typeface="Calibri"/>
              </a:rPr>
              <a:t>P</a:t>
            </a:r>
            <a:r>
              <a:rPr dirty="0" smtClean="0" sz="3200" spc="-70">
                <a:latin typeface="Calibri"/>
                <a:cs typeface="Calibri"/>
              </a:rPr>
              <a:t>r</a:t>
            </a:r>
            <a:r>
              <a:rPr dirty="0" smtClean="0" sz="3200" spc="-25">
                <a:latin typeface="Calibri"/>
                <a:cs typeface="Calibri"/>
              </a:rPr>
              <a:t>og</a:t>
            </a:r>
            <a:r>
              <a:rPr dirty="0" smtClean="0" sz="3200" spc="-80">
                <a:latin typeface="Calibri"/>
                <a:cs typeface="Calibri"/>
              </a:rPr>
              <a:t>r</a:t>
            </a:r>
            <a:r>
              <a:rPr dirty="0" smtClean="0" sz="3200" spc="-25">
                <a:latin typeface="Calibri"/>
                <a:cs typeface="Calibri"/>
              </a:rPr>
              <a:t>a</a:t>
            </a:r>
            <a:r>
              <a:rPr dirty="0" smtClean="0" sz="3200" spc="-30">
                <a:latin typeface="Calibri"/>
                <a:cs typeface="Calibri"/>
              </a:rPr>
              <a:t>m</a:t>
            </a:r>
            <a:r>
              <a:rPr dirty="0" smtClean="0" sz="3200" spc="20">
                <a:latin typeface="Calibri"/>
                <a:cs typeface="Calibri"/>
              </a:rPr>
              <a:t> </a:t>
            </a:r>
            <a:r>
              <a:rPr dirty="0" smtClean="0" sz="3200" spc="-30">
                <a:latin typeface="Calibri"/>
                <a:cs typeface="Calibri"/>
              </a:rPr>
              <a:t>O</a:t>
            </a:r>
            <a:r>
              <a:rPr dirty="0" smtClean="0" sz="3200" spc="-40">
                <a:latin typeface="Calibri"/>
                <a:cs typeface="Calibri"/>
              </a:rPr>
              <a:t>f</a:t>
            </a:r>
            <a:r>
              <a:rPr dirty="0" smtClean="0" sz="3200" spc="-20">
                <a:latin typeface="Calibri"/>
                <a:cs typeface="Calibri"/>
              </a:rPr>
              <a:t>fice</a:t>
            </a:r>
            <a:endParaRPr sz="3200">
              <a:latin typeface="Calibri"/>
              <a:cs typeface="Calibri"/>
            </a:endParaRPr>
          </a:p>
          <a:p>
            <a:pPr marL="926465">
              <a:lnSpc>
                <a:spcPct val="100000"/>
              </a:lnSpc>
            </a:pPr>
            <a:r>
              <a:rPr dirty="0" smtClean="0" sz="3200" spc="-20">
                <a:latin typeface="Calibri"/>
                <a:cs typeface="Calibri"/>
              </a:rPr>
              <a:t>Email</a:t>
            </a:r>
            <a:r>
              <a:rPr dirty="0" smtClean="0" sz="3200" spc="-10">
                <a:latin typeface="Calibri"/>
                <a:cs typeface="Calibri"/>
              </a:rPr>
              <a:t>:</a:t>
            </a:r>
            <a:r>
              <a:rPr dirty="0" smtClean="0" sz="3200" spc="35">
                <a:latin typeface="Calibri"/>
                <a:cs typeface="Calibri"/>
              </a:rPr>
              <a:t> </a:t>
            </a:r>
            <a:r>
              <a:rPr dirty="0" smtClean="0" sz="3200" spc="-70" u="heavy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D</a:t>
            </a:r>
            <a:r>
              <a:rPr dirty="0" smtClean="0" sz="3200" spc="-275" u="heavy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A</a:t>
            </a:r>
            <a:r>
              <a:rPr dirty="0" smtClean="0" sz="3200" spc="-275" u="heavy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T</a:t>
            </a:r>
            <a:r>
              <a:rPr dirty="0" smtClean="0" sz="3200" spc="-25" u="heavy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A</a:t>
            </a:r>
            <a:r>
              <a:rPr dirty="0" smtClean="0" sz="3200" spc="-20" u="heavy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PMO@fis</a:t>
            </a:r>
            <a:r>
              <a:rPr dirty="0" smtClean="0" sz="3200" spc="-45" u="heavy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c</a:t>
            </a:r>
            <a:r>
              <a:rPr dirty="0" smtClean="0" sz="3200" spc="0" u="heavy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al</a:t>
            </a:r>
            <a:r>
              <a:rPr dirty="0" smtClean="0" sz="3200" spc="-75" u="heavy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.</a:t>
            </a:r>
            <a:r>
              <a:rPr dirty="0" smtClean="0" sz="3200" spc="-15" u="heavy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t</a:t>
            </a:r>
            <a:r>
              <a:rPr dirty="0" smtClean="0" sz="3200" spc="-55" u="heavy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r</a:t>
            </a:r>
            <a:r>
              <a:rPr dirty="0" smtClean="0" sz="3200" spc="-15" u="heavy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easur</a:t>
            </a:r>
            <a:r>
              <a:rPr dirty="0" smtClean="0" sz="3200" spc="-229" u="heavy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y</a:t>
            </a:r>
            <a:r>
              <a:rPr dirty="0" smtClean="0" sz="3200" spc="40" u="heavy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.</a:t>
            </a:r>
            <a:r>
              <a:rPr dirty="0" smtClean="0" sz="3200" spc="-40" u="heavy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g</a:t>
            </a:r>
            <a:r>
              <a:rPr dirty="0" smtClean="0" sz="3200" spc="-20" u="heavy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ov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800"/>
              </a:lnSpc>
              <a:spcBef>
                <a:spcPts val="39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3200" spc="-145" b="1">
                <a:latin typeface="Calibri"/>
                <a:cs typeface="Calibri"/>
              </a:rPr>
              <a:t>W</a:t>
            </a:r>
            <a:r>
              <a:rPr dirty="0" smtClean="0" sz="3200" spc="-25" b="1">
                <a:latin typeface="Calibri"/>
                <a:cs typeface="Calibri"/>
              </a:rPr>
              <a:t>e</a:t>
            </a:r>
            <a:r>
              <a:rPr dirty="0" smtClean="0" sz="3200" spc="-40" b="1">
                <a:latin typeface="Calibri"/>
                <a:cs typeface="Calibri"/>
              </a:rPr>
              <a:t>b</a:t>
            </a:r>
            <a:r>
              <a:rPr dirty="0" smtClean="0" sz="3200" spc="-15" b="1">
                <a:latin typeface="Calibri"/>
                <a:cs typeface="Calibri"/>
              </a:rPr>
              <a:t>si</a:t>
            </a:r>
            <a:r>
              <a:rPr dirty="0" smtClean="0" sz="3200" spc="-55" b="1">
                <a:latin typeface="Calibri"/>
                <a:cs typeface="Calibri"/>
              </a:rPr>
              <a:t>t</a:t>
            </a:r>
            <a:r>
              <a:rPr dirty="0" smtClean="0" sz="3200" spc="-5" b="1">
                <a:latin typeface="Calibri"/>
                <a:cs typeface="Calibri"/>
              </a:rPr>
              <a:t>e</a:t>
            </a:r>
            <a:r>
              <a:rPr dirty="0" smtClean="0" sz="3200" spc="-15" b="1">
                <a:latin typeface="Calibri"/>
                <a:cs typeface="Calibri"/>
              </a:rPr>
              <a:t>s</a:t>
            </a:r>
            <a:endParaRPr sz="32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</a:pPr>
            <a:r>
              <a:rPr dirty="0" smtClean="0" sz="3200" spc="-30">
                <a:latin typeface="Calibri"/>
                <a:cs typeface="Calibri"/>
              </a:rPr>
              <a:t>MA</a:t>
            </a:r>
            <a:r>
              <a:rPr dirty="0" smtClean="0" sz="3200" spc="-20">
                <a:latin typeface="Calibri"/>
                <a:cs typeface="Calibri"/>
              </a:rPr>
              <a:t>X</a:t>
            </a:r>
            <a:r>
              <a:rPr dirty="0" smtClean="0" sz="3200" spc="10">
                <a:latin typeface="Calibri"/>
                <a:cs typeface="Calibri"/>
              </a:rPr>
              <a:t> </a:t>
            </a:r>
            <a:r>
              <a:rPr dirty="0" smtClean="0" sz="3200" spc="-25">
                <a:latin typeface="Calibri"/>
                <a:cs typeface="Calibri"/>
              </a:rPr>
              <a:t>pa</a:t>
            </a:r>
            <a:r>
              <a:rPr dirty="0" smtClean="0" sz="3200" spc="-40">
                <a:latin typeface="Calibri"/>
                <a:cs typeface="Calibri"/>
              </a:rPr>
              <a:t>g</a:t>
            </a:r>
            <a:r>
              <a:rPr dirty="0" smtClean="0" sz="3200" spc="-20">
                <a:latin typeface="Calibri"/>
                <a:cs typeface="Calibri"/>
              </a:rPr>
              <a:t>e</a:t>
            </a:r>
            <a:endParaRPr sz="3200">
              <a:latin typeface="Calibri"/>
              <a:cs typeface="Calibri"/>
            </a:endParaRPr>
          </a:p>
          <a:p>
            <a:pPr marL="1841500">
              <a:lnSpc>
                <a:spcPct val="100000"/>
              </a:lnSpc>
              <a:spcBef>
                <a:spcPts val="400"/>
              </a:spcBef>
            </a:pPr>
            <a:r>
              <a:rPr dirty="0" smtClean="0" sz="2800" spc="-30" u="heavy">
                <a:solidFill>
                  <a:srgbClr val="0000FF"/>
                </a:solidFill>
                <a:latin typeface="Calibri"/>
                <a:cs typeface="Calibri"/>
              </a:rPr>
              <a:t>h</a:t>
            </a:r>
            <a:r>
              <a:rPr dirty="0" smtClean="0" sz="2800" spc="-45" u="heavy">
                <a:solidFill>
                  <a:srgbClr val="0000FF"/>
                </a:solidFill>
                <a:latin typeface="Calibri"/>
                <a:cs typeface="Calibri"/>
              </a:rPr>
              <a:t>t</a:t>
            </a:r>
            <a:r>
              <a:rPr dirty="0" smtClean="0" sz="2800" spc="-5" u="heavy">
                <a:solidFill>
                  <a:srgbClr val="0000FF"/>
                </a:solidFill>
                <a:latin typeface="Calibri"/>
                <a:cs typeface="Calibri"/>
              </a:rPr>
              <a:t>tps:/</a:t>
            </a:r>
            <a:r>
              <a:rPr dirty="0" smtClean="0" sz="2800" spc="-50" u="heavy">
                <a:solidFill>
                  <a:srgbClr val="0000FF"/>
                </a:solidFill>
                <a:latin typeface="Calibri"/>
                <a:cs typeface="Calibri"/>
              </a:rPr>
              <a:t>/</a:t>
            </a:r>
            <a:r>
              <a:rPr dirty="0" smtClean="0" sz="2800" spc="-30" u="heavy">
                <a:solidFill>
                  <a:srgbClr val="0000FF"/>
                </a:solidFill>
                <a:latin typeface="Calibri"/>
                <a:cs typeface="Calibri"/>
              </a:rPr>
              <a:t>c</a:t>
            </a:r>
            <a:r>
              <a:rPr dirty="0" smtClean="0" sz="2800" spc="-5" u="heavy">
                <a:solidFill>
                  <a:srgbClr val="0000FF"/>
                </a:solidFill>
                <a:latin typeface="Calibri"/>
                <a:cs typeface="Calibri"/>
              </a:rPr>
              <a:t>o</a:t>
            </a:r>
            <a:r>
              <a:rPr dirty="0" smtClean="0" sz="2800" spc="-5" u="heavy">
                <a:solidFill>
                  <a:srgbClr val="0000FF"/>
                </a:solidFill>
                <a:latin typeface="Calibri"/>
                <a:cs typeface="Calibri"/>
              </a:rPr>
              <a:t>mmunit</a:t>
            </a:r>
            <a:r>
              <a:rPr dirty="0" smtClean="0" sz="2800" spc="-204" u="heavy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mtClean="0" sz="2800" spc="-5" u="heavy">
                <a:solidFill>
                  <a:srgbClr val="0000FF"/>
                </a:solidFill>
                <a:latin typeface="Calibri"/>
                <a:cs typeface="Calibri"/>
              </a:rPr>
              <a:t>.m</a:t>
            </a:r>
            <a:r>
              <a:rPr dirty="0" smtClean="0" sz="2800" spc="-25" u="heavy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dirty="0" smtClean="0" sz="2800" spc="-5" u="heavy">
                <a:solidFill>
                  <a:srgbClr val="0000FF"/>
                </a:solidFill>
                <a:latin typeface="Calibri"/>
                <a:cs typeface="Calibri"/>
              </a:rPr>
              <a:t>x</a:t>
            </a:r>
            <a:r>
              <a:rPr dirty="0" smtClean="0" sz="2800" spc="25" u="heavy">
                <a:solidFill>
                  <a:srgbClr val="0000FF"/>
                </a:solidFill>
                <a:latin typeface="Calibri"/>
                <a:cs typeface="Calibri"/>
              </a:rPr>
              <a:t>.</a:t>
            </a:r>
            <a:r>
              <a:rPr dirty="0" smtClean="0" sz="2800" spc="-20" u="heavy">
                <a:solidFill>
                  <a:srgbClr val="0000FF"/>
                </a:solidFill>
                <a:latin typeface="Calibri"/>
                <a:cs typeface="Calibri"/>
              </a:rPr>
              <a:t>g</a:t>
            </a:r>
            <a:r>
              <a:rPr dirty="0" smtClean="0" sz="2800" spc="-5" u="heavy">
                <a:solidFill>
                  <a:srgbClr val="0000FF"/>
                </a:solidFill>
                <a:latin typeface="Calibri"/>
                <a:cs typeface="Calibri"/>
              </a:rPr>
              <a:t>ov/x/</a:t>
            </a:r>
            <a:r>
              <a:rPr dirty="0" smtClean="0" sz="2800" spc="-85" u="heavy">
                <a:solidFill>
                  <a:srgbClr val="0000FF"/>
                </a:solidFill>
                <a:latin typeface="Calibri"/>
                <a:cs typeface="Calibri"/>
              </a:rPr>
              <a:t>O</a:t>
            </a:r>
            <a:r>
              <a:rPr dirty="0" smtClean="0" sz="2800" spc="-5" u="heavy">
                <a:solidFill>
                  <a:srgbClr val="0000FF"/>
                </a:solidFill>
                <a:latin typeface="Calibri"/>
                <a:cs typeface="Calibri"/>
              </a:rPr>
              <a:t>YIkDw</a:t>
            </a:r>
            <a:endParaRPr sz="28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80"/>
              </a:spcBef>
            </a:pPr>
            <a:r>
              <a:rPr dirty="0" smtClean="0" sz="3200" spc="-20">
                <a:latin typeface="Calibri"/>
                <a:cs typeface="Calibri"/>
              </a:rPr>
              <a:t>GitHub</a:t>
            </a:r>
            <a:endParaRPr sz="3200">
              <a:latin typeface="Calibri"/>
              <a:cs typeface="Calibri"/>
            </a:endParaRPr>
          </a:p>
          <a:p>
            <a:pPr marL="1841500">
              <a:lnSpc>
                <a:spcPct val="100000"/>
              </a:lnSpc>
              <a:spcBef>
                <a:spcPts val="400"/>
              </a:spcBef>
            </a:pPr>
            <a:r>
              <a:rPr dirty="0" smtClean="0" sz="2800" spc="-30" u="heavy">
                <a:solidFill>
                  <a:srgbClr val="0000FF"/>
                </a:solidFill>
                <a:latin typeface="Calibri"/>
                <a:cs typeface="Calibri"/>
              </a:rPr>
              <a:t>h</a:t>
            </a:r>
            <a:r>
              <a:rPr dirty="0" smtClean="0" sz="2800" spc="-45" u="heavy">
                <a:solidFill>
                  <a:srgbClr val="0000FF"/>
                </a:solidFill>
                <a:latin typeface="Calibri"/>
                <a:cs typeface="Calibri"/>
              </a:rPr>
              <a:t>t</a:t>
            </a:r>
            <a:r>
              <a:rPr dirty="0" smtClean="0" sz="2800" spc="-5" u="heavy">
                <a:solidFill>
                  <a:srgbClr val="0000FF"/>
                </a:solidFill>
                <a:latin typeface="Calibri"/>
                <a:cs typeface="Calibri"/>
              </a:rPr>
              <a:t>tps://</a:t>
            </a:r>
            <a:r>
              <a:rPr dirty="0" smtClean="0" sz="2800" spc="-75" u="heavy">
                <a:solidFill>
                  <a:srgbClr val="0000FF"/>
                </a:solidFill>
                <a:latin typeface="Calibri"/>
                <a:cs typeface="Calibri"/>
              </a:rPr>
              <a:t>f</a:t>
            </a:r>
            <a:r>
              <a:rPr dirty="0" smtClean="0" sz="2800" spc="-5" u="heavy">
                <a:solidFill>
                  <a:srgbClr val="0000FF"/>
                </a:solidFill>
                <a:latin typeface="Calibri"/>
                <a:cs typeface="Calibri"/>
              </a:rPr>
              <a:t>edspendin</a:t>
            </a:r>
            <a:r>
              <a:rPr dirty="0" smtClean="0" sz="2800" spc="-45" u="heavy">
                <a:solidFill>
                  <a:srgbClr val="0000FF"/>
                </a:solidFill>
                <a:latin typeface="Calibri"/>
                <a:cs typeface="Calibri"/>
              </a:rPr>
              <a:t>g</a:t>
            </a:r>
            <a:r>
              <a:rPr dirty="0" smtClean="0" sz="2800" spc="-5" u="heavy">
                <a:solidFill>
                  <a:srgbClr val="0000FF"/>
                </a:solidFill>
                <a:latin typeface="Calibri"/>
                <a:cs typeface="Calibri"/>
              </a:rPr>
              <a:t>t</a:t>
            </a:r>
            <a:r>
              <a:rPr dirty="0" smtClean="0" sz="2800" spc="-60" u="heavy">
                <a:solidFill>
                  <a:srgbClr val="0000FF"/>
                </a:solidFill>
                <a:latin typeface="Calibri"/>
                <a:cs typeface="Calibri"/>
              </a:rPr>
              <a:t>r</a:t>
            </a:r>
            <a:r>
              <a:rPr dirty="0" smtClean="0" sz="2800" spc="-5" u="heavy">
                <a:solidFill>
                  <a:srgbClr val="0000FF"/>
                </a:solidFill>
                <a:latin typeface="Calibri"/>
                <a:cs typeface="Calibri"/>
              </a:rPr>
              <a:t>anspa</a:t>
            </a:r>
            <a:r>
              <a:rPr dirty="0" smtClean="0" sz="2800" spc="-40" u="heavy">
                <a:solidFill>
                  <a:srgbClr val="0000FF"/>
                </a:solidFill>
                <a:latin typeface="Calibri"/>
                <a:cs typeface="Calibri"/>
              </a:rPr>
              <a:t>r</a:t>
            </a:r>
            <a:r>
              <a:rPr dirty="0" smtClean="0" sz="2800" spc="-5" u="heavy">
                <a:solidFill>
                  <a:srgbClr val="0000FF"/>
                </a:solidFill>
                <a:latin typeface="Calibri"/>
                <a:cs typeface="Calibri"/>
              </a:rPr>
              <a:t>enc</a:t>
            </a:r>
            <a:r>
              <a:rPr dirty="0" smtClean="0" sz="2800" spc="-204" u="heavy">
                <a:solidFill>
                  <a:srgbClr val="0000FF"/>
                </a:solidFill>
                <a:latin typeface="Calibri"/>
                <a:cs typeface="Calibri"/>
              </a:rPr>
              <a:t>y</a:t>
            </a:r>
            <a:r>
              <a:rPr dirty="0" smtClean="0" sz="2800" spc="25" u="heavy">
                <a:solidFill>
                  <a:srgbClr val="0000FF"/>
                </a:solidFill>
                <a:latin typeface="Calibri"/>
                <a:cs typeface="Calibri"/>
              </a:rPr>
              <a:t>.</a:t>
            </a:r>
            <a:r>
              <a:rPr dirty="0" smtClean="0" sz="2800" spc="-5" u="heavy">
                <a:solidFill>
                  <a:srgbClr val="0000FF"/>
                </a:solidFill>
                <a:latin typeface="Calibri"/>
                <a:cs typeface="Calibri"/>
              </a:rPr>
              <a:t>github.io/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44365" y="657352"/>
            <a:ext cx="2170430" cy="711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400" spc="-30">
                <a:latin typeface="Calibri"/>
                <a:cs typeface="Calibri"/>
              </a:rPr>
              <a:t>Appendix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67902" y="7036306"/>
            <a:ext cx="3613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66370">
              <a:lnSpc>
                <a:spcPct val="100000"/>
              </a:lnSpc>
            </a:pPr>
            <a:fld id="{81D60167-4931-47E6-BA6A-407CBD079E47}" type="slidenum">
              <a:rPr dirty="0" smtClean="0" sz="1200">
                <a:solidFill>
                  <a:srgbClr val="898989"/>
                </a:solidFill>
                <a:latin typeface="Arial"/>
                <a:cs typeface="Arial"/>
              </a:rPr>
              <a:t>12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4286" y="2209800"/>
            <a:ext cx="2055114" cy="5029200"/>
          </a:xfrm>
          <a:custGeom>
            <a:avLst/>
            <a:gdLst/>
            <a:ahLst/>
            <a:cxnLst/>
            <a:rect l="l" t="t" r="r" b="b"/>
            <a:pathLst>
              <a:path w="2055114" h="5029200">
                <a:moveTo>
                  <a:pt x="2055114" y="4824222"/>
                </a:moveTo>
                <a:lnTo>
                  <a:pt x="2055114" y="205739"/>
                </a:lnTo>
                <a:lnTo>
                  <a:pt x="2049129" y="156327"/>
                </a:lnTo>
                <a:lnTo>
                  <a:pt x="2032132" y="111229"/>
                </a:lnTo>
                <a:lnTo>
                  <a:pt x="2005558" y="71882"/>
                </a:lnTo>
                <a:lnTo>
                  <a:pt x="1970842" y="39721"/>
                </a:lnTo>
                <a:lnTo>
                  <a:pt x="1929419" y="16180"/>
                </a:lnTo>
                <a:lnTo>
                  <a:pt x="1882724" y="2695"/>
                </a:lnTo>
                <a:lnTo>
                  <a:pt x="1849374" y="0"/>
                </a:lnTo>
                <a:lnTo>
                  <a:pt x="205740" y="0"/>
                </a:lnTo>
                <a:lnTo>
                  <a:pt x="156327" y="5984"/>
                </a:lnTo>
                <a:lnTo>
                  <a:pt x="111229" y="22981"/>
                </a:lnTo>
                <a:lnTo>
                  <a:pt x="71882" y="49555"/>
                </a:lnTo>
                <a:lnTo>
                  <a:pt x="39721" y="84271"/>
                </a:lnTo>
                <a:lnTo>
                  <a:pt x="16180" y="125694"/>
                </a:lnTo>
                <a:lnTo>
                  <a:pt x="2695" y="172389"/>
                </a:lnTo>
                <a:lnTo>
                  <a:pt x="0" y="205739"/>
                </a:lnTo>
                <a:lnTo>
                  <a:pt x="0" y="4824222"/>
                </a:lnTo>
                <a:lnTo>
                  <a:pt x="5984" y="4873588"/>
                </a:lnTo>
                <a:lnTo>
                  <a:pt x="22981" y="4918567"/>
                </a:lnTo>
                <a:lnTo>
                  <a:pt x="49555" y="4957754"/>
                </a:lnTo>
                <a:lnTo>
                  <a:pt x="84271" y="4989746"/>
                </a:lnTo>
                <a:lnTo>
                  <a:pt x="125694" y="5013138"/>
                </a:lnTo>
                <a:lnTo>
                  <a:pt x="172389" y="5026526"/>
                </a:lnTo>
                <a:lnTo>
                  <a:pt x="205740" y="5029200"/>
                </a:lnTo>
                <a:lnTo>
                  <a:pt x="1849374" y="5029200"/>
                </a:lnTo>
                <a:lnTo>
                  <a:pt x="1898786" y="5023261"/>
                </a:lnTo>
                <a:lnTo>
                  <a:pt x="1943884" y="5006383"/>
                </a:lnTo>
                <a:lnTo>
                  <a:pt x="1983231" y="4979968"/>
                </a:lnTo>
                <a:lnTo>
                  <a:pt x="2015392" y="4945422"/>
                </a:lnTo>
                <a:lnTo>
                  <a:pt x="2038933" y="4904148"/>
                </a:lnTo>
                <a:lnTo>
                  <a:pt x="2052418" y="4857551"/>
                </a:lnTo>
                <a:lnTo>
                  <a:pt x="2055114" y="4824222"/>
                </a:lnTo>
                <a:close/>
              </a:path>
            </a:pathLst>
          </a:custGeom>
          <a:solidFill>
            <a:srgbClr val="D0D8E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400047" y="2680970"/>
            <a:ext cx="782955" cy="50545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100">
                <a:latin typeface="Calibri"/>
                <a:cs typeface="Calibri"/>
              </a:rPr>
              <a:t>Lead</a:t>
            </a:r>
            <a:endParaRPr sz="31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46403" y="3646932"/>
            <a:ext cx="1644395" cy="1516379"/>
          </a:xfrm>
          <a:custGeom>
            <a:avLst/>
            <a:gdLst/>
            <a:ahLst/>
            <a:cxnLst/>
            <a:rect l="l" t="t" r="r" b="b"/>
            <a:pathLst>
              <a:path w="1644395" h="1516379">
                <a:moveTo>
                  <a:pt x="1644395" y="1364741"/>
                </a:moveTo>
                <a:lnTo>
                  <a:pt x="1643843" y="138587"/>
                </a:lnTo>
                <a:lnTo>
                  <a:pt x="1634253" y="96946"/>
                </a:lnTo>
                <a:lnTo>
                  <a:pt x="1614077" y="60593"/>
                </a:lnTo>
                <a:lnTo>
                  <a:pt x="1585059" y="31272"/>
                </a:lnTo>
                <a:lnTo>
                  <a:pt x="1548942" y="10728"/>
                </a:lnTo>
                <a:lnTo>
                  <a:pt x="1507470" y="702"/>
                </a:lnTo>
                <a:lnTo>
                  <a:pt x="1492758" y="0"/>
                </a:lnTo>
                <a:lnTo>
                  <a:pt x="138587" y="552"/>
                </a:lnTo>
                <a:lnTo>
                  <a:pt x="96946" y="10142"/>
                </a:lnTo>
                <a:lnTo>
                  <a:pt x="60593" y="30318"/>
                </a:lnTo>
                <a:lnTo>
                  <a:pt x="31272" y="59336"/>
                </a:lnTo>
                <a:lnTo>
                  <a:pt x="10728" y="95453"/>
                </a:lnTo>
                <a:lnTo>
                  <a:pt x="702" y="136925"/>
                </a:lnTo>
                <a:lnTo>
                  <a:pt x="0" y="151637"/>
                </a:lnTo>
                <a:lnTo>
                  <a:pt x="552" y="1377792"/>
                </a:lnTo>
                <a:lnTo>
                  <a:pt x="10142" y="1419433"/>
                </a:lnTo>
                <a:lnTo>
                  <a:pt x="30318" y="1455786"/>
                </a:lnTo>
                <a:lnTo>
                  <a:pt x="59336" y="1485107"/>
                </a:lnTo>
                <a:lnTo>
                  <a:pt x="95453" y="1505651"/>
                </a:lnTo>
                <a:lnTo>
                  <a:pt x="136925" y="1515677"/>
                </a:lnTo>
                <a:lnTo>
                  <a:pt x="151638" y="1516380"/>
                </a:lnTo>
                <a:lnTo>
                  <a:pt x="1505808" y="1515827"/>
                </a:lnTo>
                <a:lnTo>
                  <a:pt x="1547449" y="1506237"/>
                </a:lnTo>
                <a:lnTo>
                  <a:pt x="1583802" y="1486061"/>
                </a:lnTo>
                <a:lnTo>
                  <a:pt x="1613123" y="1457043"/>
                </a:lnTo>
                <a:lnTo>
                  <a:pt x="1633667" y="1420926"/>
                </a:lnTo>
                <a:lnTo>
                  <a:pt x="1643693" y="1379454"/>
                </a:lnTo>
                <a:lnTo>
                  <a:pt x="1644395" y="1364741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934211" y="3634742"/>
            <a:ext cx="1668780" cy="1541523"/>
          </a:xfrm>
          <a:custGeom>
            <a:avLst/>
            <a:gdLst/>
            <a:ahLst/>
            <a:cxnLst/>
            <a:rect l="l" t="t" r="r" b="b"/>
            <a:pathLst>
              <a:path w="1668780" h="1541523">
                <a:moveTo>
                  <a:pt x="1668780" y="1385313"/>
                </a:moveTo>
                <a:lnTo>
                  <a:pt x="1668780" y="155445"/>
                </a:lnTo>
                <a:lnTo>
                  <a:pt x="1666518" y="135149"/>
                </a:lnTo>
                <a:lnTo>
                  <a:pt x="1654240" y="95390"/>
                </a:lnTo>
                <a:lnTo>
                  <a:pt x="1632391" y="60466"/>
                </a:lnTo>
                <a:lnTo>
                  <a:pt x="1602695" y="32015"/>
                </a:lnTo>
                <a:lnTo>
                  <a:pt x="1566875" y="11673"/>
                </a:lnTo>
                <a:lnTo>
                  <a:pt x="1526656" y="1079"/>
                </a:lnTo>
                <a:lnTo>
                  <a:pt x="1504188" y="0"/>
                </a:lnTo>
                <a:lnTo>
                  <a:pt x="149891" y="389"/>
                </a:lnTo>
                <a:lnTo>
                  <a:pt x="109495" y="8853"/>
                </a:lnTo>
                <a:lnTo>
                  <a:pt x="73047" y="27101"/>
                </a:lnTo>
                <a:lnTo>
                  <a:pt x="42217" y="53641"/>
                </a:lnTo>
                <a:lnTo>
                  <a:pt x="18677" y="86983"/>
                </a:lnTo>
                <a:lnTo>
                  <a:pt x="4101" y="125636"/>
                </a:lnTo>
                <a:lnTo>
                  <a:pt x="0" y="156207"/>
                </a:lnTo>
                <a:lnTo>
                  <a:pt x="0" y="1386075"/>
                </a:lnTo>
                <a:lnTo>
                  <a:pt x="8110" y="1429813"/>
                </a:lnTo>
                <a:lnTo>
                  <a:pt x="25146" y="1464506"/>
                </a:lnTo>
                <a:lnTo>
                  <a:pt x="25146" y="156207"/>
                </a:lnTo>
                <a:lnTo>
                  <a:pt x="26670" y="142491"/>
                </a:lnTo>
                <a:lnTo>
                  <a:pt x="42771" y="95680"/>
                </a:lnTo>
                <a:lnTo>
                  <a:pt x="66256" y="65525"/>
                </a:lnTo>
                <a:lnTo>
                  <a:pt x="103762" y="39076"/>
                </a:lnTo>
                <a:lnTo>
                  <a:pt x="149891" y="25766"/>
                </a:lnTo>
                <a:lnTo>
                  <a:pt x="163830" y="25174"/>
                </a:lnTo>
                <a:lnTo>
                  <a:pt x="1513332" y="25226"/>
                </a:lnTo>
                <a:lnTo>
                  <a:pt x="1562725" y="37565"/>
                </a:lnTo>
                <a:lnTo>
                  <a:pt x="1596907" y="60067"/>
                </a:lnTo>
                <a:lnTo>
                  <a:pt x="1623100" y="91409"/>
                </a:lnTo>
                <a:lnTo>
                  <a:pt x="1639327" y="129264"/>
                </a:lnTo>
                <a:lnTo>
                  <a:pt x="1643633" y="156969"/>
                </a:lnTo>
                <a:lnTo>
                  <a:pt x="1643633" y="1465210"/>
                </a:lnTo>
                <a:lnTo>
                  <a:pt x="1644343" y="1464174"/>
                </a:lnTo>
                <a:lnTo>
                  <a:pt x="1661484" y="1426951"/>
                </a:lnTo>
                <a:lnTo>
                  <a:pt x="1667527" y="1399599"/>
                </a:lnTo>
                <a:lnTo>
                  <a:pt x="1668780" y="1385313"/>
                </a:lnTo>
                <a:close/>
              </a:path>
              <a:path w="1668780" h="1541523">
                <a:moveTo>
                  <a:pt x="1643633" y="1465210"/>
                </a:moveTo>
                <a:lnTo>
                  <a:pt x="1643633" y="1384551"/>
                </a:lnTo>
                <a:lnTo>
                  <a:pt x="1642582" y="1394474"/>
                </a:lnTo>
                <a:lnTo>
                  <a:pt x="1640317" y="1408302"/>
                </a:lnTo>
                <a:lnTo>
                  <a:pt x="1625085" y="1446758"/>
                </a:lnTo>
                <a:lnTo>
                  <a:pt x="1599197" y="1478837"/>
                </a:lnTo>
                <a:lnTo>
                  <a:pt x="1565227" y="1502176"/>
                </a:lnTo>
                <a:lnTo>
                  <a:pt x="1525747" y="1514412"/>
                </a:lnTo>
                <a:lnTo>
                  <a:pt x="1511808" y="1515615"/>
                </a:lnTo>
                <a:lnTo>
                  <a:pt x="1504188" y="1516377"/>
                </a:lnTo>
                <a:lnTo>
                  <a:pt x="160199" y="1516270"/>
                </a:lnTo>
                <a:lnTo>
                  <a:pt x="119004" y="1508465"/>
                </a:lnTo>
                <a:lnTo>
                  <a:pt x="82857" y="1489709"/>
                </a:lnTo>
                <a:lnTo>
                  <a:pt x="53799" y="1461595"/>
                </a:lnTo>
                <a:lnTo>
                  <a:pt x="33872" y="1425715"/>
                </a:lnTo>
                <a:lnTo>
                  <a:pt x="25908" y="1390647"/>
                </a:lnTo>
                <a:lnTo>
                  <a:pt x="25146" y="1383789"/>
                </a:lnTo>
                <a:lnTo>
                  <a:pt x="25146" y="1464506"/>
                </a:lnTo>
                <a:lnTo>
                  <a:pt x="51187" y="1496761"/>
                </a:lnTo>
                <a:lnTo>
                  <a:pt x="89521" y="1523622"/>
                </a:lnTo>
                <a:lnTo>
                  <a:pt x="125643" y="1536906"/>
                </a:lnTo>
                <a:lnTo>
                  <a:pt x="163830" y="1541523"/>
                </a:lnTo>
                <a:lnTo>
                  <a:pt x="1513332" y="1541523"/>
                </a:lnTo>
                <a:lnTo>
                  <a:pt x="1560987" y="1531547"/>
                </a:lnTo>
                <a:lnTo>
                  <a:pt x="1597641" y="1512721"/>
                </a:lnTo>
                <a:lnTo>
                  <a:pt x="1628127" y="1485867"/>
                </a:lnTo>
                <a:lnTo>
                  <a:pt x="1636679" y="1475366"/>
                </a:lnTo>
                <a:lnTo>
                  <a:pt x="1643633" y="14652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970025" y="5470397"/>
            <a:ext cx="1643633" cy="1516380"/>
          </a:xfrm>
          <a:custGeom>
            <a:avLst/>
            <a:gdLst/>
            <a:ahLst/>
            <a:cxnLst/>
            <a:rect l="l" t="t" r="r" b="b"/>
            <a:pathLst>
              <a:path w="1643633" h="1516379">
                <a:moveTo>
                  <a:pt x="1643633" y="1364741"/>
                </a:moveTo>
                <a:lnTo>
                  <a:pt x="1643081" y="138587"/>
                </a:lnTo>
                <a:lnTo>
                  <a:pt x="1633491" y="96946"/>
                </a:lnTo>
                <a:lnTo>
                  <a:pt x="1613315" y="60593"/>
                </a:lnTo>
                <a:lnTo>
                  <a:pt x="1584297" y="31272"/>
                </a:lnTo>
                <a:lnTo>
                  <a:pt x="1548180" y="10728"/>
                </a:lnTo>
                <a:lnTo>
                  <a:pt x="1506708" y="702"/>
                </a:lnTo>
                <a:lnTo>
                  <a:pt x="1491996" y="0"/>
                </a:lnTo>
                <a:lnTo>
                  <a:pt x="138587" y="552"/>
                </a:lnTo>
                <a:lnTo>
                  <a:pt x="96946" y="10142"/>
                </a:lnTo>
                <a:lnTo>
                  <a:pt x="60593" y="30318"/>
                </a:lnTo>
                <a:lnTo>
                  <a:pt x="31272" y="59336"/>
                </a:lnTo>
                <a:lnTo>
                  <a:pt x="10728" y="95453"/>
                </a:lnTo>
                <a:lnTo>
                  <a:pt x="702" y="136925"/>
                </a:lnTo>
                <a:lnTo>
                  <a:pt x="0" y="151637"/>
                </a:lnTo>
                <a:lnTo>
                  <a:pt x="552" y="1377684"/>
                </a:lnTo>
                <a:lnTo>
                  <a:pt x="10142" y="1419122"/>
                </a:lnTo>
                <a:lnTo>
                  <a:pt x="30318" y="1455459"/>
                </a:lnTo>
                <a:lnTo>
                  <a:pt x="59336" y="1484877"/>
                </a:lnTo>
                <a:lnTo>
                  <a:pt x="95453" y="1505554"/>
                </a:lnTo>
                <a:lnTo>
                  <a:pt x="136925" y="1515669"/>
                </a:lnTo>
                <a:lnTo>
                  <a:pt x="151638" y="1516380"/>
                </a:lnTo>
                <a:lnTo>
                  <a:pt x="1505046" y="1515821"/>
                </a:lnTo>
                <a:lnTo>
                  <a:pt x="1546687" y="1506144"/>
                </a:lnTo>
                <a:lnTo>
                  <a:pt x="1583040" y="1485836"/>
                </a:lnTo>
                <a:lnTo>
                  <a:pt x="1612361" y="1456718"/>
                </a:lnTo>
                <a:lnTo>
                  <a:pt x="1632905" y="1420611"/>
                </a:lnTo>
                <a:lnTo>
                  <a:pt x="1642931" y="1379334"/>
                </a:lnTo>
                <a:lnTo>
                  <a:pt x="1643633" y="1364741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957072" y="5613653"/>
            <a:ext cx="1669542" cy="1385315"/>
          </a:xfrm>
          <a:custGeom>
            <a:avLst/>
            <a:gdLst/>
            <a:ahLst/>
            <a:cxnLst/>
            <a:rect l="l" t="t" r="r" b="b"/>
            <a:pathLst>
              <a:path w="1669542" h="1385315">
                <a:moveTo>
                  <a:pt x="762" y="1229868"/>
                </a:moveTo>
                <a:lnTo>
                  <a:pt x="761" y="0"/>
                </a:lnTo>
                <a:lnTo>
                  <a:pt x="0" y="8382"/>
                </a:lnTo>
                <a:lnTo>
                  <a:pt x="0" y="1221486"/>
                </a:lnTo>
                <a:lnTo>
                  <a:pt x="762" y="1229868"/>
                </a:lnTo>
                <a:close/>
              </a:path>
              <a:path w="1669542" h="1385315">
                <a:moveTo>
                  <a:pt x="1669542" y="1229106"/>
                </a:moveTo>
                <a:lnTo>
                  <a:pt x="1669542" y="-761"/>
                </a:lnTo>
                <a:lnTo>
                  <a:pt x="1667116" y="-21203"/>
                </a:lnTo>
                <a:lnTo>
                  <a:pt x="1654571" y="-61053"/>
                </a:lnTo>
                <a:lnTo>
                  <a:pt x="1632799" y="-95656"/>
                </a:lnTo>
                <a:lnTo>
                  <a:pt x="1603338" y="-123696"/>
                </a:lnTo>
                <a:lnTo>
                  <a:pt x="1567726" y="-143858"/>
                </a:lnTo>
                <a:lnTo>
                  <a:pt x="1527500" y="-154825"/>
                </a:lnTo>
                <a:lnTo>
                  <a:pt x="1504950" y="-156207"/>
                </a:lnTo>
                <a:lnTo>
                  <a:pt x="164592" y="-155830"/>
                </a:lnTo>
                <a:lnTo>
                  <a:pt x="124173" y="-151406"/>
                </a:lnTo>
                <a:lnTo>
                  <a:pt x="86002" y="-136331"/>
                </a:lnTo>
                <a:lnTo>
                  <a:pt x="52829" y="-112432"/>
                </a:lnTo>
                <a:lnTo>
                  <a:pt x="26427" y="-81182"/>
                </a:lnTo>
                <a:lnTo>
                  <a:pt x="8569" y="-44054"/>
                </a:lnTo>
                <a:lnTo>
                  <a:pt x="761" y="-8381"/>
                </a:lnTo>
                <a:lnTo>
                  <a:pt x="762" y="1238250"/>
                </a:lnTo>
                <a:lnTo>
                  <a:pt x="13914" y="1286765"/>
                </a:lnTo>
                <a:lnTo>
                  <a:pt x="25908" y="1308958"/>
                </a:lnTo>
                <a:lnTo>
                  <a:pt x="25908" y="762"/>
                </a:lnTo>
                <a:lnTo>
                  <a:pt x="26670" y="-6857"/>
                </a:lnTo>
                <a:lnTo>
                  <a:pt x="38001" y="-49390"/>
                </a:lnTo>
                <a:lnTo>
                  <a:pt x="66940" y="-90642"/>
                </a:lnTo>
                <a:lnTo>
                  <a:pt x="102191" y="-116418"/>
                </a:lnTo>
                <a:lnTo>
                  <a:pt x="139427" y="-128652"/>
                </a:lnTo>
                <a:lnTo>
                  <a:pt x="1504950" y="-131063"/>
                </a:lnTo>
                <a:lnTo>
                  <a:pt x="1511808" y="-130378"/>
                </a:lnTo>
                <a:lnTo>
                  <a:pt x="1513332" y="-130269"/>
                </a:lnTo>
                <a:lnTo>
                  <a:pt x="1551474" y="-123078"/>
                </a:lnTo>
                <a:lnTo>
                  <a:pt x="1587688" y="-104010"/>
                </a:lnTo>
                <a:lnTo>
                  <a:pt x="1616350" y="-75725"/>
                </a:lnTo>
                <a:lnTo>
                  <a:pt x="1635806" y="-39966"/>
                </a:lnTo>
                <a:lnTo>
                  <a:pt x="1644395" y="1524"/>
                </a:lnTo>
                <a:lnTo>
                  <a:pt x="1644395" y="1308368"/>
                </a:lnTo>
                <a:lnTo>
                  <a:pt x="1644809" y="1307761"/>
                </a:lnTo>
                <a:lnTo>
                  <a:pt x="1662051" y="1270446"/>
                </a:lnTo>
                <a:lnTo>
                  <a:pt x="1668213" y="1243236"/>
                </a:lnTo>
                <a:lnTo>
                  <a:pt x="1669542" y="1229106"/>
                </a:lnTo>
                <a:close/>
              </a:path>
              <a:path w="1669542" h="1385315">
                <a:moveTo>
                  <a:pt x="1644395" y="1308368"/>
                </a:moveTo>
                <a:lnTo>
                  <a:pt x="1644395" y="1228344"/>
                </a:lnTo>
                <a:lnTo>
                  <a:pt x="1643213" y="1239658"/>
                </a:lnTo>
                <a:lnTo>
                  <a:pt x="1640687" y="1253501"/>
                </a:lnTo>
                <a:lnTo>
                  <a:pt x="1625099" y="1291737"/>
                </a:lnTo>
                <a:lnTo>
                  <a:pt x="1599257" y="1323414"/>
                </a:lnTo>
                <a:lnTo>
                  <a:pt x="1565425" y="1346459"/>
                </a:lnTo>
                <a:lnTo>
                  <a:pt x="1525872" y="1358795"/>
                </a:lnTo>
                <a:lnTo>
                  <a:pt x="160971" y="1360123"/>
                </a:lnTo>
                <a:lnTo>
                  <a:pt x="146819" y="1359034"/>
                </a:lnTo>
                <a:lnTo>
                  <a:pt x="106946" y="1347671"/>
                </a:lnTo>
                <a:lnTo>
                  <a:pt x="72707" y="1325546"/>
                </a:lnTo>
                <a:lnTo>
                  <a:pt x="46364" y="1294438"/>
                </a:lnTo>
                <a:lnTo>
                  <a:pt x="30178" y="1256125"/>
                </a:lnTo>
                <a:lnTo>
                  <a:pt x="27432" y="1242060"/>
                </a:lnTo>
                <a:lnTo>
                  <a:pt x="25908" y="1235202"/>
                </a:lnTo>
                <a:lnTo>
                  <a:pt x="25908" y="1308958"/>
                </a:lnTo>
                <a:lnTo>
                  <a:pt x="50975" y="1340240"/>
                </a:lnTo>
                <a:lnTo>
                  <a:pt x="91304" y="1368008"/>
                </a:lnTo>
                <a:lnTo>
                  <a:pt x="137750" y="1383512"/>
                </a:lnTo>
                <a:lnTo>
                  <a:pt x="1514094" y="1385316"/>
                </a:lnTo>
                <a:lnTo>
                  <a:pt x="1534513" y="1382899"/>
                </a:lnTo>
                <a:lnTo>
                  <a:pt x="1574357" y="1370347"/>
                </a:lnTo>
                <a:lnTo>
                  <a:pt x="1609020" y="1348535"/>
                </a:lnTo>
                <a:lnTo>
                  <a:pt x="1637131" y="1319032"/>
                </a:lnTo>
                <a:lnTo>
                  <a:pt x="1644395" y="13083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2973323" y="2209800"/>
            <a:ext cx="2055114" cy="5029200"/>
          </a:xfrm>
          <a:custGeom>
            <a:avLst/>
            <a:gdLst/>
            <a:ahLst/>
            <a:cxnLst/>
            <a:rect l="l" t="t" r="r" b="b"/>
            <a:pathLst>
              <a:path w="2055114" h="5029200">
                <a:moveTo>
                  <a:pt x="2055114" y="4824222"/>
                </a:moveTo>
                <a:lnTo>
                  <a:pt x="2055114" y="205739"/>
                </a:lnTo>
                <a:lnTo>
                  <a:pt x="2049175" y="156327"/>
                </a:lnTo>
                <a:lnTo>
                  <a:pt x="2032297" y="111229"/>
                </a:lnTo>
                <a:lnTo>
                  <a:pt x="2005882" y="71882"/>
                </a:lnTo>
                <a:lnTo>
                  <a:pt x="1971336" y="39721"/>
                </a:lnTo>
                <a:lnTo>
                  <a:pt x="1930062" y="16180"/>
                </a:lnTo>
                <a:lnTo>
                  <a:pt x="1883465" y="2695"/>
                </a:lnTo>
                <a:lnTo>
                  <a:pt x="1850136" y="0"/>
                </a:lnTo>
                <a:lnTo>
                  <a:pt x="205740" y="0"/>
                </a:lnTo>
                <a:lnTo>
                  <a:pt x="156327" y="5984"/>
                </a:lnTo>
                <a:lnTo>
                  <a:pt x="111229" y="22981"/>
                </a:lnTo>
                <a:lnTo>
                  <a:pt x="71882" y="49555"/>
                </a:lnTo>
                <a:lnTo>
                  <a:pt x="39721" y="84271"/>
                </a:lnTo>
                <a:lnTo>
                  <a:pt x="16180" y="125694"/>
                </a:lnTo>
                <a:lnTo>
                  <a:pt x="2695" y="172389"/>
                </a:lnTo>
                <a:lnTo>
                  <a:pt x="0" y="205739"/>
                </a:lnTo>
                <a:lnTo>
                  <a:pt x="0" y="4824222"/>
                </a:lnTo>
                <a:lnTo>
                  <a:pt x="5984" y="4873588"/>
                </a:lnTo>
                <a:lnTo>
                  <a:pt x="22981" y="4918567"/>
                </a:lnTo>
                <a:lnTo>
                  <a:pt x="49555" y="4957754"/>
                </a:lnTo>
                <a:lnTo>
                  <a:pt x="84271" y="4989746"/>
                </a:lnTo>
                <a:lnTo>
                  <a:pt x="125694" y="5013138"/>
                </a:lnTo>
                <a:lnTo>
                  <a:pt x="172389" y="5026526"/>
                </a:lnTo>
                <a:lnTo>
                  <a:pt x="205740" y="5029200"/>
                </a:lnTo>
                <a:lnTo>
                  <a:pt x="1850136" y="5029200"/>
                </a:lnTo>
                <a:lnTo>
                  <a:pt x="1899502" y="5023261"/>
                </a:lnTo>
                <a:lnTo>
                  <a:pt x="1944481" y="5006383"/>
                </a:lnTo>
                <a:lnTo>
                  <a:pt x="1983668" y="4979968"/>
                </a:lnTo>
                <a:lnTo>
                  <a:pt x="2015660" y="4945422"/>
                </a:lnTo>
                <a:lnTo>
                  <a:pt x="2039052" y="4904148"/>
                </a:lnTo>
                <a:lnTo>
                  <a:pt x="2052440" y="4857551"/>
                </a:lnTo>
                <a:lnTo>
                  <a:pt x="2055114" y="4824222"/>
                </a:lnTo>
                <a:close/>
              </a:path>
            </a:pathLst>
          </a:custGeom>
          <a:solidFill>
            <a:srgbClr val="D0D8E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200400" y="5029200"/>
            <a:ext cx="1644395" cy="582168"/>
          </a:xfrm>
          <a:custGeom>
            <a:avLst/>
            <a:gdLst/>
            <a:ahLst/>
            <a:cxnLst/>
            <a:rect l="l" t="t" r="r" b="b"/>
            <a:pathLst>
              <a:path w="1644396" h="582168">
                <a:moveTo>
                  <a:pt x="1644395" y="524255"/>
                </a:moveTo>
                <a:lnTo>
                  <a:pt x="1643959" y="51507"/>
                </a:lnTo>
                <a:lnTo>
                  <a:pt x="1624994" y="14982"/>
                </a:lnTo>
                <a:lnTo>
                  <a:pt x="1586484" y="0"/>
                </a:lnTo>
                <a:lnTo>
                  <a:pt x="50950" y="522"/>
                </a:lnTo>
                <a:lnTo>
                  <a:pt x="14802" y="20028"/>
                </a:lnTo>
                <a:lnTo>
                  <a:pt x="0" y="58674"/>
                </a:lnTo>
                <a:lnTo>
                  <a:pt x="449" y="531410"/>
                </a:lnTo>
                <a:lnTo>
                  <a:pt x="19825" y="567523"/>
                </a:lnTo>
                <a:lnTo>
                  <a:pt x="58674" y="582168"/>
                </a:lnTo>
                <a:lnTo>
                  <a:pt x="1593070" y="581798"/>
                </a:lnTo>
                <a:lnTo>
                  <a:pt x="1629570" y="562968"/>
                </a:lnTo>
                <a:lnTo>
                  <a:pt x="1644395" y="524255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188207" y="5017008"/>
            <a:ext cx="1669541" cy="607314"/>
          </a:xfrm>
          <a:custGeom>
            <a:avLst/>
            <a:gdLst/>
            <a:ahLst/>
            <a:cxnLst/>
            <a:rect l="l" t="t" r="r" b="b"/>
            <a:pathLst>
              <a:path w="1669541" h="607314">
                <a:moveTo>
                  <a:pt x="1669542" y="536448"/>
                </a:moveTo>
                <a:lnTo>
                  <a:pt x="1669542" y="70104"/>
                </a:lnTo>
                <a:lnTo>
                  <a:pt x="1668780" y="62484"/>
                </a:lnTo>
                <a:lnTo>
                  <a:pt x="1651529" y="23964"/>
                </a:lnTo>
                <a:lnTo>
                  <a:pt x="1618661" y="3003"/>
                </a:lnTo>
                <a:lnTo>
                  <a:pt x="1604772" y="0"/>
                </a:lnTo>
                <a:lnTo>
                  <a:pt x="60606" y="419"/>
                </a:lnTo>
                <a:lnTo>
                  <a:pt x="24597" y="16987"/>
                </a:lnTo>
                <a:lnTo>
                  <a:pt x="3047" y="50292"/>
                </a:lnTo>
                <a:lnTo>
                  <a:pt x="0" y="64008"/>
                </a:lnTo>
                <a:lnTo>
                  <a:pt x="0" y="544068"/>
                </a:lnTo>
                <a:lnTo>
                  <a:pt x="3048" y="557784"/>
                </a:lnTo>
                <a:lnTo>
                  <a:pt x="9877" y="572226"/>
                </a:lnTo>
                <a:lnTo>
                  <a:pt x="16893" y="581762"/>
                </a:lnTo>
                <a:lnTo>
                  <a:pt x="25146" y="590504"/>
                </a:lnTo>
                <a:lnTo>
                  <a:pt x="25146" y="70866"/>
                </a:lnTo>
                <a:lnTo>
                  <a:pt x="25908" y="65532"/>
                </a:lnTo>
                <a:lnTo>
                  <a:pt x="27432" y="56388"/>
                </a:lnTo>
                <a:lnTo>
                  <a:pt x="28956" y="52578"/>
                </a:lnTo>
                <a:lnTo>
                  <a:pt x="34239" y="44508"/>
                </a:lnTo>
                <a:lnTo>
                  <a:pt x="34239" y="40894"/>
                </a:lnTo>
                <a:lnTo>
                  <a:pt x="42672" y="35052"/>
                </a:lnTo>
                <a:lnTo>
                  <a:pt x="45720" y="32766"/>
                </a:lnTo>
                <a:lnTo>
                  <a:pt x="49530" y="30480"/>
                </a:lnTo>
                <a:lnTo>
                  <a:pt x="56299" y="27965"/>
                </a:lnTo>
                <a:lnTo>
                  <a:pt x="64376" y="24269"/>
                </a:lnTo>
                <a:lnTo>
                  <a:pt x="70866" y="25053"/>
                </a:lnTo>
                <a:lnTo>
                  <a:pt x="1604010" y="25146"/>
                </a:lnTo>
                <a:lnTo>
                  <a:pt x="1640589" y="53303"/>
                </a:lnTo>
                <a:lnTo>
                  <a:pt x="1643633" y="67056"/>
                </a:lnTo>
                <a:lnTo>
                  <a:pt x="1643633" y="590520"/>
                </a:lnTo>
                <a:lnTo>
                  <a:pt x="1644770" y="589705"/>
                </a:lnTo>
                <a:lnTo>
                  <a:pt x="1654187" y="579923"/>
                </a:lnTo>
                <a:lnTo>
                  <a:pt x="1661583" y="568596"/>
                </a:lnTo>
                <a:lnTo>
                  <a:pt x="1666575" y="556033"/>
                </a:lnTo>
                <a:lnTo>
                  <a:pt x="1668780" y="542544"/>
                </a:lnTo>
                <a:lnTo>
                  <a:pt x="1669542" y="536448"/>
                </a:lnTo>
                <a:close/>
              </a:path>
              <a:path w="1669541" h="607314">
                <a:moveTo>
                  <a:pt x="1643633" y="590520"/>
                </a:moveTo>
                <a:lnTo>
                  <a:pt x="1643633" y="541782"/>
                </a:lnTo>
                <a:lnTo>
                  <a:pt x="1642068" y="548908"/>
                </a:lnTo>
                <a:lnTo>
                  <a:pt x="1636353" y="561194"/>
                </a:lnTo>
                <a:lnTo>
                  <a:pt x="1627274" y="571283"/>
                </a:lnTo>
                <a:lnTo>
                  <a:pt x="1615698" y="578309"/>
                </a:lnTo>
                <a:lnTo>
                  <a:pt x="1602486" y="581406"/>
                </a:lnTo>
                <a:lnTo>
                  <a:pt x="66564" y="581333"/>
                </a:lnTo>
                <a:lnTo>
                  <a:pt x="33097" y="561591"/>
                </a:lnTo>
                <a:lnTo>
                  <a:pt x="25146" y="540258"/>
                </a:lnTo>
                <a:lnTo>
                  <a:pt x="25146" y="590504"/>
                </a:lnTo>
                <a:lnTo>
                  <a:pt x="70866" y="607314"/>
                </a:lnTo>
                <a:lnTo>
                  <a:pt x="1599438" y="607314"/>
                </a:lnTo>
                <a:lnTo>
                  <a:pt x="1606296" y="606552"/>
                </a:lnTo>
                <a:lnTo>
                  <a:pt x="1621407" y="603400"/>
                </a:lnTo>
                <a:lnTo>
                  <a:pt x="1633716" y="597633"/>
                </a:lnTo>
                <a:lnTo>
                  <a:pt x="1643633" y="590520"/>
                </a:lnTo>
                <a:close/>
              </a:path>
              <a:path w="1669541" h="607314">
                <a:moveTo>
                  <a:pt x="34277" y="44450"/>
                </a:moveTo>
                <a:lnTo>
                  <a:pt x="34239" y="40894"/>
                </a:lnTo>
                <a:lnTo>
                  <a:pt x="34239" y="445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179064" y="4391405"/>
            <a:ext cx="1644395" cy="581406"/>
          </a:xfrm>
          <a:custGeom>
            <a:avLst/>
            <a:gdLst/>
            <a:ahLst/>
            <a:cxnLst/>
            <a:rect l="l" t="t" r="r" b="b"/>
            <a:pathLst>
              <a:path w="1644396" h="581405">
                <a:moveTo>
                  <a:pt x="1644395" y="523493"/>
                </a:moveTo>
                <a:lnTo>
                  <a:pt x="1643946" y="50757"/>
                </a:lnTo>
                <a:lnTo>
                  <a:pt x="1624570" y="14644"/>
                </a:lnTo>
                <a:lnTo>
                  <a:pt x="1585722" y="0"/>
                </a:lnTo>
                <a:lnTo>
                  <a:pt x="51325" y="369"/>
                </a:lnTo>
                <a:lnTo>
                  <a:pt x="14825" y="19199"/>
                </a:lnTo>
                <a:lnTo>
                  <a:pt x="0" y="57912"/>
                </a:lnTo>
                <a:lnTo>
                  <a:pt x="369" y="530080"/>
                </a:lnTo>
                <a:lnTo>
                  <a:pt x="19199" y="566580"/>
                </a:lnTo>
                <a:lnTo>
                  <a:pt x="57912" y="581406"/>
                </a:lnTo>
                <a:lnTo>
                  <a:pt x="1592888" y="580969"/>
                </a:lnTo>
                <a:lnTo>
                  <a:pt x="1629413" y="562004"/>
                </a:lnTo>
                <a:lnTo>
                  <a:pt x="1644395" y="523493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166110" y="4378452"/>
            <a:ext cx="1669542" cy="607313"/>
          </a:xfrm>
          <a:custGeom>
            <a:avLst/>
            <a:gdLst/>
            <a:ahLst/>
            <a:cxnLst/>
            <a:rect l="l" t="t" r="r" b="b"/>
            <a:pathLst>
              <a:path w="1669542" h="607313">
                <a:moveTo>
                  <a:pt x="1669542" y="543305"/>
                </a:moveTo>
                <a:lnTo>
                  <a:pt x="1669542" y="63245"/>
                </a:lnTo>
                <a:lnTo>
                  <a:pt x="1665984" y="47831"/>
                </a:lnTo>
                <a:lnTo>
                  <a:pt x="1642992" y="15385"/>
                </a:lnTo>
                <a:lnTo>
                  <a:pt x="1605534" y="0"/>
                </a:lnTo>
                <a:lnTo>
                  <a:pt x="61769" y="804"/>
                </a:lnTo>
                <a:lnTo>
                  <a:pt x="25465" y="16904"/>
                </a:lnTo>
                <a:lnTo>
                  <a:pt x="3047" y="50291"/>
                </a:lnTo>
                <a:lnTo>
                  <a:pt x="0" y="70865"/>
                </a:lnTo>
                <a:lnTo>
                  <a:pt x="762" y="544067"/>
                </a:lnTo>
                <a:lnTo>
                  <a:pt x="3810" y="557783"/>
                </a:lnTo>
                <a:lnTo>
                  <a:pt x="10081" y="572356"/>
                </a:lnTo>
                <a:lnTo>
                  <a:pt x="17140" y="582453"/>
                </a:lnTo>
                <a:lnTo>
                  <a:pt x="25908" y="590603"/>
                </a:lnTo>
                <a:lnTo>
                  <a:pt x="25908" y="65531"/>
                </a:lnTo>
                <a:lnTo>
                  <a:pt x="26670" y="60959"/>
                </a:lnTo>
                <a:lnTo>
                  <a:pt x="28194" y="57149"/>
                </a:lnTo>
                <a:lnTo>
                  <a:pt x="29718" y="52577"/>
                </a:lnTo>
                <a:lnTo>
                  <a:pt x="32219" y="44716"/>
                </a:lnTo>
                <a:lnTo>
                  <a:pt x="37109" y="40601"/>
                </a:lnTo>
                <a:lnTo>
                  <a:pt x="42672" y="35051"/>
                </a:lnTo>
                <a:lnTo>
                  <a:pt x="54889" y="28704"/>
                </a:lnTo>
                <a:lnTo>
                  <a:pt x="61928" y="26305"/>
                </a:lnTo>
                <a:lnTo>
                  <a:pt x="70866" y="25237"/>
                </a:lnTo>
                <a:lnTo>
                  <a:pt x="1599438" y="25254"/>
                </a:lnTo>
                <a:lnTo>
                  <a:pt x="1634166" y="42265"/>
                </a:lnTo>
                <a:lnTo>
                  <a:pt x="1644395" y="67055"/>
                </a:lnTo>
                <a:lnTo>
                  <a:pt x="1644395" y="590558"/>
                </a:lnTo>
                <a:lnTo>
                  <a:pt x="1645273" y="589943"/>
                </a:lnTo>
                <a:lnTo>
                  <a:pt x="1654417" y="580559"/>
                </a:lnTo>
                <a:lnTo>
                  <a:pt x="1661629" y="569567"/>
                </a:lnTo>
                <a:lnTo>
                  <a:pt x="1666730" y="557103"/>
                </a:lnTo>
                <a:lnTo>
                  <a:pt x="1669542" y="543305"/>
                </a:lnTo>
                <a:close/>
              </a:path>
              <a:path w="1669542" h="607313">
                <a:moveTo>
                  <a:pt x="1644395" y="590558"/>
                </a:moveTo>
                <a:lnTo>
                  <a:pt x="1644395" y="541781"/>
                </a:lnTo>
                <a:lnTo>
                  <a:pt x="1642799" y="549130"/>
                </a:lnTo>
                <a:lnTo>
                  <a:pt x="1636844" y="561419"/>
                </a:lnTo>
                <a:lnTo>
                  <a:pt x="1627946" y="571534"/>
                </a:lnTo>
                <a:lnTo>
                  <a:pt x="1616587" y="578515"/>
                </a:lnTo>
                <a:lnTo>
                  <a:pt x="1603248" y="581405"/>
                </a:lnTo>
                <a:lnTo>
                  <a:pt x="1598676" y="582167"/>
                </a:lnTo>
                <a:lnTo>
                  <a:pt x="66738" y="581808"/>
                </a:lnTo>
                <a:lnTo>
                  <a:pt x="33728" y="561893"/>
                </a:lnTo>
                <a:lnTo>
                  <a:pt x="25908" y="540257"/>
                </a:lnTo>
                <a:lnTo>
                  <a:pt x="25908" y="590603"/>
                </a:lnTo>
                <a:lnTo>
                  <a:pt x="70866" y="607313"/>
                </a:lnTo>
                <a:lnTo>
                  <a:pt x="1599438" y="607313"/>
                </a:lnTo>
                <a:lnTo>
                  <a:pt x="1607058" y="606551"/>
                </a:lnTo>
                <a:lnTo>
                  <a:pt x="1621902" y="603340"/>
                </a:lnTo>
                <a:lnTo>
                  <a:pt x="1634375" y="597582"/>
                </a:lnTo>
                <a:lnTo>
                  <a:pt x="1644395" y="5905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200400" y="3733800"/>
            <a:ext cx="1644395" cy="582168"/>
          </a:xfrm>
          <a:custGeom>
            <a:avLst/>
            <a:gdLst/>
            <a:ahLst/>
            <a:cxnLst/>
            <a:rect l="l" t="t" r="r" b="b"/>
            <a:pathLst>
              <a:path w="1644396" h="582168">
                <a:moveTo>
                  <a:pt x="1644395" y="524255"/>
                </a:moveTo>
                <a:lnTo>
                  <a:pt x="1643959" y="51507"/>
                </a:lnTo>
                <a:lnTo>
                  <a:pt x="1624994" y="14982"/>
                </a:lnTo>
                <a:lnTo>
                  <a:pt x="1586484" y="0"/>
                </a:lnTo>
                <a:lnTo>
                  <a:pt x="50950" y="522"/>
                </a:lnTo>
                <a:lnTo>
                  <a:pt x="14802" y="20028"/>
                </a:lnTo>
                <a:lnTo>
                  <a:pt x="0" y="58674"/>
                </a:lnTo>
                <a:lnTo>
                  <a:pt x="449" y="531410"/>
                </a:lnTo>
                <a:lnTo>
                  <a:pt x="19825" y="567523"/>
                </a:lnTo>
                <a:lnTo>
                  <a:pt x="58674" y="582168"/>
                </a:lnTo>
                <a:lnTo>
                  <a:pt x="1593070" y="581798"/>
                </a:lnTo>
                <a:lnTo>
                  <a:pt x="1629570" y="562968"/>
                </a:lnTo>
                <a:lnTo>
                  <a:pt x="1644395" y="524255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188207" y="3721608"/>
            <a:ext cx="1669541" cy="607313"/>
          </a:xfrm>
          <a:custGeom>
            <a:avLst/>
            <a:gdLst/>
            <a:ahLst/>
            <a:cxnLst/>
            <a:rect l="l" t="t" r="r" b="b"/>
            <a:pathLst>
              <a:path w="1669541" h="607313">
                <a:moveTo>
                  <a:pt x="1669542" y="536447"/>
                </a:moveTo>
                <a:lnTo>
                  <a:pt x="1669542" y="70103"/>
                </a:lnTo>
                <a:lnTo>
                  <a:pt x="1668780" y="62483"/>
                </a:lnTo>
                <a:lnTo>
                  <a:pt x="1651529" y="23964"/>
                </a:lnTo>
                <a:lnTo>
                  <a:pt x="1618661" y="3003"/>
                </a:lnTo>
                <a:lnTo>
                  <a:pt x="1604772" y="0"/>
                </a:lnTo>
                <a:lnTo>
                  <a:pt x="60606" y="419"/>
                </a:lnTo>
                <a:lnTo>
                  <a:pt x="24597" y="16987"/>
                </a:lnTo>
                <a:lnTo>
                  <a:pt x="3047" y="50291"/>
                </a:lnTo>
                <a:lnTo>
                  <a:pt x="0" y="64007"/>
                </a:lnTo>
                <a:lnTo>
                  <a:pt x="0" y="544067"/>
                </a:lnTo>
                <a:lnTo>
                  <a:pt x="3048" y="557783"/>
                </a:lnTo>
                <a:lnTo>
                  <a:pt x="9883" y="572226"/>
                </a:lnTo>
                <a:lnTo>
                  <a:pt x="16896" y="581762"/>
                </a:lnTo>
                <a:lnTo>
                  <a:pt x="25146" y="590504"/>
                </a:lnTo>
                <a:lnTo>
                  <a:pt x="25146" y="70865"/>
                </a:lnTo>
                <a:lnTo>
                  <a:pt x="25908" y="65531"/>
                </a:lnTo>
                <a:lnTo>
                  <a:pt x="27432" y="56387"/>
                </a:lnTo>
                <a:lnTo>
                  <a:pt x="28956" y="52577"/>
                </a:lnTo>
                <a:lnTo>
                  <a:pt x="34239" y="44508"/>
                </a:lnTo>
                <a:lnTo>
                  <a:pt x="34239" y="40893"/>
                </a:lnTo>
                <a:lnTo>
                  <a:pt x="42672" y="35051"/>
                </a:lnTo>
                <a:lnTo>
                  <a:pt x="45720" y="32765"/>
                </a:lnTo>
                <a:lnTo>
                  <a:pt x="49530" y="30479"/>
                </a:lnTo>
                <a:lnTo>
                  <a:pt x="56299" y="27965"/>
                </a:lnTo>
                <a:lnTo>
                  <a:pt x="64376" y="24269"/>
                </a:lnTo>
                <a:lnTo>
                  <a:pt x="70866" y="25053"/>
                </a:lnTo>
                <a:lnTo>
                  <a:pt x="1604010" y="25145"/>
                </a:lnTo>
                <a:lnTo>
                  <a:pt x="1640589" y="53303"/>
                </a:lnTo>
                <a:lnTo>
                  <a:pt x="1643633" y="67055"/>
                </a:lnTo>
                <a:lnTo>
                  <a:pt x="1643633" y="590520"/>
                </a:lnTo>
                <a:lnTo>
                  <a:pt x="1644770" y="589705"/>
                </a:lnTo>
                <a:lnTo>
                  <a:pt x="1654187" y="579923"/>
                </a:lnTo>
                <a:lnTo>
                  <a:pt x="1661583" y="568596"/>
                </a:lnTo>
                <a:lnTo>
                  <a:pt x="1666575" y="556033"/>
                </a:lnTo>
                <a:lnTo>
                  <a:pt x="1668780" y="542543"/>
                </a:lnTo>
                <a:lnTo>
                  <a:pt x="1669542" y="536447"/>
                </a:lnTo>
                <a:close/>
              </a:path>
              <a:path w="1669541" h="607313">
                <a:moveTo>
                  <a:pt x="1643633" y="590520"/>
                </a:moveTo>
                <a:lnTo>
                  <a:pt x="1643633" y="541781"/>
                </a:lnTo>
                <a:lnTo>
                  <a:pt x="1642068" y="548908"/>
                </a:lnTo>
                <a:lnTo>
                  <a:pt x="1636353" y="561194"/>
                </a:lnTo>
                <a:lnTo>
                  <a:pt x="1627274" y="571283"/>
                </a:lnTo>
                <a:lnTo>
                  <a:pt x="1615698" y="578309"/>
                </a:lnTo>
                <a:lnTo>
                  <a:pt x="1602486" y="581405"/>
                </a:lnTo>
                <a:lnTo>
                  <a:pt x="66564" y="581333"/>
                </a:lnTo>
                <a:lnTo>
                  <a:pt x="33097" y="561591"/>
                </a:lnTo>
                <a:lnTo>
                  <a:pt x="25146" y="540257"/>
                </a:lnTo>
                <a:lnTo>
                  <a:pt x="25146" y="590504"/>
                </a:lnTo>
                <a:lnTo>
                  <a:pt x="70866" y="607313"/>
                </a:lnTo>
                <a:lnTo>
                  <a:pt x="1599438" y="607313"/>
                </a:lnTo>
                <a:lnTo>
                  <a:pt x="1606296" y="606551"/>
                </a:lnTo>
                <a:lnTo>
                  <a:pt x="1621407" y="603400"/>
                </a:lnTo>
                <a:lnTo>
                  <a:pt x="1633716" y="597633"/>
                </a:lnTo>
                <a:lnTo>
                  <a:pt x="1643633" y="590520"/>
                </a:lnTo>
                <a:close/>
              </a:path>
              <a:path w="1669541" h="607313">
                <a:moveTo>
                  <a:pt x="34277" y="44449"/>
                </a:moveTo>
                <a:lnTo>
                  <a:pt x="34239" y="40893"/>
                </a:lnTo>
                <a:lnTo>
                  <a:pt x="34239" y="445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440433" y="3782314"/>
            <a:ext cx="2888615" cy="8159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18745">
              <a:lnSpc>
                <a:spcPct val="100000"/>
              </a:lnSpc>
            </a:pPr>
            <a:r>
              <a:rPr dirty="0" smtClean="0" sz="1400" spc="-10" b="1">
                <a:solidFill>
                  <a:srgbClr val="F79646"/>
                </a:solidFill>
                <a:latin typeface="Calibri"/>
                <a:cs typeface="Calibri"/>
              </a:rPr>
              <a:t>OMB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mtClean="0" sz="1400" spc="-85" b="1">
                <a:solidFill>
                  <a:srgbClr val="F79646"/>
                </a:solidFill>
                <a:latin typeface="Calibri"/>
                <a:cs typeface="Calibri"/>
              </a:rPr>
              <a:t>T</a:t>
            </a:r>
            <a:r>
              <a:rPr dirty="0" smtClean="0" sz="1400" spc="-25" b="1">
                <a:solidFill>
                  <a:srgbClr val="F79646"/>
                </a:solidFill>
                <a:latin typeface="Calibri"/>
                <a:cs typeface="Calibri"/>
              </a:rPr>
              <a:t>r</a:t>
            </a:r>
            <a:r>
              <a:rPr dirty="0" smtClean="0" sz="1400" spc="-15" b="1">
                <a:solidFill>
                  <a:srgbClr val="F79646"/>
                </a:solidFill>
                <a:latin typeface="Calibri"/>
                <a:cs typeface="Calibri"/>
              </a:rPr>
              <a:t>e</a:t>
            </a:r>
            <a:r>
              <a:rPr dirty="0" smtClean="0" sz="1400" spc="-10" b="1">
                <a:solidFill>
                  <a:srgbClr val="F79646"/>
                </a:solidFill>
                <a:latin typeface="Calibri"/>
                <a:cs typeface="Calibri"/>
              </a:rPr>
              <a:t>asu</a:t>
            </a:r>
            <a:r>
              <a:rPr dirty="0" smtClean="0" sz="1400" spc="0" b="1">
                <a:solidFill>
                  <a:srgbClr val="F79646"/>
                </a:solidFill>
                <a:latin typeface="Calibri"/>
                <a:cs typeface="Calibri"/>
              </a:rPr>
              <a:t>r</a:t>
            </a:r>
            <a:r>
              <a:rPr dirty="0" smtClean="0" sz="1400" spc="-10" b="1">
                <a:solidFill>
                  <a:srgbClr val="F79646"/>
                </a:solidFill>
                <a:latin typeface="Calibri"/>
                <a:cs typeface="Calibri"/>
              </a:rPr>
              <a:t>y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800"/>
              </a:lnSpc>
              <a:spcBef>
                <a:spcPts val="33"/>
              </a:spcBef>
            </a:pPr>
            <a:endParaRPr sz="800"/>
          </a:p>
          <a:p>
            <a:pPr algn="r" marR="12700">
              <a:lnSpc>
                <a:spcPct val="100000"/>
              </a:lnSpc>
            </a:pPr>
            <a:r>
              <a:rPr dirty="0" smtClean="0" sz="1400" spc="-85" b="1">
                <a:solidFill>
                  <a:srgbClr val="F79646"/>
                </a:solidFill>
                <a:latin typeface="Calibri"/>
                <a:cs typeface="Calibri"/>
              </a:rPr>
              <a:t>T</a:t>
            </a:r>
            <a:r>
              <a:rPr dirty="0" smtClean="0" sz="1400" spc="-25" b="1">
                <a:solidFill>
                  <a:srgbClr val="F79646"/>
                </a:solidFill>
                <a:latin typeface="Calibri"/>
                <a:cs typeface="Calibri"/>
              </a:rPr>
              <a:t>r</a:t>
            </a:r>
            <a:r>
              <a:rPr dirty="0" smtClean="0" sz="1400" spc="-15" b="1">
                <a:solidFill>
                  <a:srgbClr val="F79646"/>
                </a:solidFill>
                <a:latin typeface="Calibri"/>
                <a:cs typeface="Calibri"/>
              </a:rPr>
              <a:t>e</a:t>
            </a:r>
            <a:r>
              <a:rPr dirty="0" smtClean="0" sz="1400" spc="-10" b="1">
                <a:solidFill>
                  <a:srgbClr val="F79646"/>
                </a:solidFill>
                <a:latin typeface="Calibri"/>
                <a:cs typeface="Calibri"/>
              </a:rPr>
              <a:t>asu</a:t>
            </a:r>
            <a:r>
              <a:rPr dirty="0" smtClean="0" sz="1400" spc="0" b="1">
                <a:solidFill>
                  <a:srgbClr val="F79646"/>
                </a:solidFill>
                <a:latin typeface="Calibri"/>
                <a:cs typeface="Calibri"/>
              </a:rPr>
              <a:t>r</a:t>
            </a:r>
            <a:r>
              <a:rPr dirty="0" smtClean="0" sz="1400" spc="-10" b="1">
                <a:solidFill>
                  <a:srgbClr val="F79646"/>
                </a:solidFill>
                <a:latin typeface="Calibri"/>
                <a:cs typeface="Calibri"/>
              </a:rPr>
              <a:t>y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179064" y="5734050"/>
            <a:ext cx="1644395" cy="581406"/>
          </a:xfrm>
          <a:custGeom>
            <a:avLst/>
            <a:gdLst/>
            <a:ahLst/>
            <a:cxnLst/>
            <a:rect l="l" t="t" r="r" b="b"/>
            <a:pathLst>
              <a:path w="1644396" h="581405">
                <a:moveTo>
                  <a:pt x="1644395" y="523493"/>
                </a:moveTo>
                <a:lnTo>
                  <a:pt x="1643946" y="50757"/>
                </a:lnTo>
                <a:lnTo>
                  <a:pt x="1624570" y="14644"/>
                </a:lnTo>
                <a:lnTo>
                  <a:pt x="1585722" y="0"/>
                </a:lnTo>
                <a:lnTo>
                  <a:pt x="51325" y="369"/>
                </a:lnTo>
                <a:lnTo>
                  <a:pt x="14825" y="19199"/>
                </a:lnTo>
                <a:lnTo>
                  <a:pt x="0" y="57912"/>
                </a:lnTo>
                <a:lnTo>
                  <a:pt x="369" y="530080"/>
                </a:lnTo>
                <a:lnTo>
                  <a:pt x="19199" y="566580"/>
                </a:lnTo>
                <a:lnTo>
                  <a:pt x="57912" y="581406"/>
                </a:lnTo>
                <a:lnTo>
                  <a:pt x="1592888" y="580969"/>
                </a:lnTo>
                <a:lnTo>
                  <a:pt x="1629413" y="562004"/>
                </a:lnTo>
                <a:lnTo>
                  <a:pt x="1644395" y="523493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166110" y="5721096"/>
            <a:ext cx="1669542" cy="607314"/>
          </a:xfrm>
          <a:custGeom>
            <a:avLst/>
            <a:gdLst/>
            <a:ahLst/>
            <a:cxnLst/>
            <a:rect l="l" t="t" r="r" b="b"/>
            <a:pathLst>
              <a:path w="1669542" h="607314">
                <a:moveTo>
                  <a:pt x="1669542" y="543305"/>
                </a:moveTo>
                <a:lnTo>
                  <a:pt x="1669542" y="63245"/>
                </a:lnTo>
                <a:lnTo>
                  <a:pt x="1665984" y="47831"/>
                </a:lnTo>
                <a:lnTo>
                  <a:pt x="1642992" y="15385"/>
                </a:lnTo>
                <a:lnTo>
                  <a:pt x="1605534" y="0"/>
                </a:lnTo>
                <a:lnTo>
                  <a:pt x="61769" y="801"/>
                </a:lnTo>
                <a:lnTo>
                  <a:pt x="25465" y="16900"/>
                </a:lnTo>
                <a:lnTo>
                  <a:pt x="3047" y="50291"/>
                </a:lnTo>
                <a:lnTo>
                  <a:pt x="0" y="70865"/>
                </a:lnTo>
                <a:lnTo>
                  <a:pt x="762" y="544067"/>
                </a:lnTo>
                <a:lnTo>
                  <a:pt x="3810" y="557783"/>
                </a:lnTo>
                <a:lnTo>
                  <a:pt x="10081" y="572356"/>
                </a:lnTo>
                <a:lnTo>
                  <a:pt x="17140" y="582453"/>
                </a:lnTo>
                <a:lnTo>
                  <a:pt x="25908" y="590603"/>
                </a:lnTo>
                <a:lnTo>
                  <a:pt x="25908" y="65531"/>
                </a:lnTo>
                <a:lnTo>
                  <a:pt x="26670" y="60959"/>
                </a:lnTo>
                <a:lnTo>
                  <a:pt x="28194" y="57149"/>
                </a:lnTo>
                <a:lnTo>
                  <a:pt x="29718" y="52577"/>
                </a:lnTo>
                <a:lnTo>
                  <a:pt x="32219" y="44716"/>
                </a:lnTo>
                <a:lnTo>
                  <a:pt x="37109" y="40601"/>
                </a:lnTo>
                <a:lnTo>
                  <a:pt x="42672" y="35051"/>
                </a:lnTo>
                <a:lnTo>
                  <a:pt x="54889" y="28704"/>
                </a:lnTo>
                <a:lnTo>
                  <a:pt x="61928" y="26305"/>
                </a:lnTo>
                <a:lnTo>
                  <a:pt x="70866" y="25237"/>
                </a:lnTo>
                <a:lnTo>
                  <a:pt x="1599438" y="25254"/>
                </a:lnTo>
                <a:lnTo>
                  <a:pt x="1634166" y="42260"/>
                </a:lnTo>
                <a:lnTo>
                  <a:pt x="1644395" y="67055"/>
                </a:lnTo>
                <a:lnTo>
                  <a:pt x="1644395" y="590558"/>
                </a:lnTo>
                <a:lnTo>
                  <a:pt x="1645273" y="589943"/>
                </a:lnTo>
                <a:lnTo>
                  <a:pt x="1654417" y="580559"/>
                </a:lnTo>
                <a:lnTo>
                  <a:pt x="1661629" y="569567"/>
                </a:lnTo>
                <a:lnTo>
                  <a:pt x="1666730" y="557103"/>
                </a:lnTo>
                <a:lnTo>
                  <a:pt x="1669542" y="543305"/>
                </a:lnTo>
                <a:close/>
              </a:path>
              <a:path w="1669542" h="607314">
                <a:moveTo>
                  <a:pt x="1644395" y="590558"/>
                </a:moveTo>
                <a:lnTo>
                  <a:pt x="1644395" y="541781"/>
                </a:lnTo>
                <a:lnTo>
                  <a:pt x="1642799" y="549130"/>
                </a:lnTo>
                <a:lnTo>
                  <a:pt x="1636844" y="561419"/>
                </a:lnTo>
                <a:lnTo>
                  <a:pt x="1627946" y="571534"/>
                </a:lnTo>
                <a:lnTo>
                  <a:pt x="1616587" y="578515"/>
                </a:lnTo>
                <a:lnTo>
                  <a:pt x="1603248" y="581405"/>
                </a:lnTo>
                <a:lnTo>
                  <a:pt x="1598676" y="582167"/>
                </a:lnTo>
                <a:lnTo>
                  <a:pt x="66738" y="581808"/>
                </a:lnTo>
                <a:lnTo>
                  <a:pt x="33728" y="561893"/>
                </a:lnTo>
                <a:lnTo>
                  <a:pt x="25908" y="540257"/>
                </a:lnTo>
                <a:lnTo>
                  <a:pt x="25908" y="590603"/>
                </a:lnTo>
                <a:lnTo>
                  <a:pt x="70866" y="607313"/>
                </a:lnTo>
                <a:lnTo>
                  <a:pt x="1599438" y="607313"/>
                </a:lnTo>
                <a:lnTo>
                  <a:pt x="1607058" y="606551"/>
                </a:lnTo>
                <a:lnTo>
                  <a:pt x="1621902" y="603340"/>
                </a:lnTo>
                <a:lnTo>
                  <a:pt x="1634375" y="597582"/>
                </a:lnTo>
                <a:lnTo>
                  <a:pt x="1644395" y="5905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179064" y="6405371"/>
            <a:ext cx="1644395" cy="581406"/>
          </a:xfrm>
          <a:custGeom>
            <a:avLst/>
            <a:gdLst/>
            <a:ahLst/>
            <a:cxnLst/>
            <a:rect l="l" t="t" r="r" b="b"/>
            <a:pathLst>
              <a:path w="1644396" h="581405">
                <a:moveTo>
                  <a:pt x="1644395" y="523493"/>
                </a:moveTo>
                <a:lnTo>
                  <a:pt x="1643946" y="50757"/>
                </a:lnTo>
                <a:lnTo>
                  <a:pt x="1624570" y="14644"/>
                </a:lnTo>
                <a:lnTo>
                  <a:pt x="1585722" y="0"/>
                </a:lnTo>
                <a:lnTo>
                  <a:pt x="51325" y="369"/>
                </a:lnTo>
                <a:lnTo>
                  <a:pt x="14825" y="19199"/>
                </a:lnTo>
                <a:lnTo>
                  <a:pt x="0" y="57912"/>
                </a:lnTo>
                <a:lnTo>
                  <a:pt x="369" y="530080"/>
                </a:lnTo>
                <a:lnTo>
                  <a:pt x="19199" y="566580"/>
                </a:lnTo>
                <a:lnTo>
                  <a:pt x="57912" y="581406"/>
                </a:lnTo>
                <a:lnTo>
                  <a:pt x="1592888" y="580969"/>
                </a:lnTo>
                <a:lnTo>
                  <a:pt x="1629413" y="562004"/>
                </a:lnTo>
                <a:lnTo>
                  <a:pt x="1644395" y="523493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166110" y="6392417"/>
            <a:ext cx="1669542" cy="607314"/>
          </a:xfrm>
          <a:custGeom>
            <a:avLst/>
            <a:gdLst/>
            <a:ahLst/>
            <a:cxnLst/>
            <a:rect l="l" t="t" r="r" b="b"/>
            <a:pathLst>
              <a:path w="1669542" h="607314">
                <a:moveTo>
                  <a:pt x="1669542" y="543305"/>
                </a:moveTo>
                <a:lnTo>
                  <a:pt x="1669542" y="63245"/>
                </a:lnTo>
                <a:lnTo>
                  <a:pt x="1665985" y="47831"/>
                </a:lnTo>
                <a:lnTo>
                  <a:pt x="1642998" y="15385"/>
                </a:lnTo>
                <a:lnTo>
                  <a:pt x="1605534" y="0"/>
                </a:lnTo>
                <a:lnTo>
                  <a:pt x="61766" y="804"/>
                </a:lnTo>
                <a:lnTo>
                  <a:pt x="25461" y="16904"/>
                </a:lnTo>
                <a:lnTo>
                  <a:pt x="3047" y="50291"/>
                </a:lnTo>
                <a:lnTo>
                  <a:pt x="0" y="70865"/>
                </a:lnTo>
                <a:lnTo>
                  <a:pt x="762" y="544067"/>
                </a:lnTo>
                <a:lnTo>
                  <a:pt x="3810" y="557783"/>
                </a:lnTo>
                <a:lnTo>
                  <a:pt x="10081" y="572356"/>
                </a:lnTo>
                <a:lnTo>
                  <a:pt x="17140" y="582453"/>
                </a:lnTo>
                <a:lnTo>
                  <a:pt x="25908" y="590603"/>
                </a:lnTo>
                <a:lnTo>
                  <a:pt x="25908" y="65531"/>
                </a:lnTo>
                <a:lnTo>
                  <a:pt x="26670" y="60959"/>
                </a:lnTo>
                <a:lnTo>
                  <a:pt x="28194" y="57149"/>
                </a:lnTo>
                <a:lnTo>
                  <a:pt x="29718" y="52577"/>
                </a:lnTo>
                <a:lnTo>
                  <a:pt x="32219" y="44716"/>
                </a:lnTo>
                <a:lnTo>
                  <a:pt x="37122" y="40601"/>
                </a:lnTo>
                <a:lnTo>
                  <a:pt x="42672" y="35051"/>
                </a:lnTo>
                <a:lnTo>
                  <a:pt x="54889" y="28704"/>
                </a:lnTo>
                <a:lnTo>
                  <a:pt x="61928" y="26305"/>
                </a:lnTo>
                <a:lnTo>
                  <a:pt x="70866" y="25237"/>
                </a:lnTo>
                <a:lnTo>
                  <a:pt x="1599438" y="25254"/>
                </a:lnTo>
                <a:lnTo>
                  <a:pt x="1634166" y="42265"/>
                </a:lnTo>
                <a:lnTo>
                  <a:pt x="1644395" y="67055"/>
                </a:lnTo>
                <a:lnTo>
                  <a:pt x="1644395" y="590537"/>
                </a:lnTo>
                <a:lnTo>
                  <a:pt x="1645219" y="589955"/>
                </a:lnTo>
                <a:lnTo>
                  <a:pt x="1654307" y="580540"/>
                </a:lnTo>
                <a:lnTo>
                  <a:pt x="1661488" y="569524"/>
                </a:lnTo>
                <a:lnTo>
                  <a:pt x="1666616" y="557061"/>
                </a:lnTo>
                <a:lnTo>
                  <a:pt x="1669542" y="543305"/>
                </a:lnTo>
                <a:close/>
              </a:path>
              <a:path w="1669542" h="607314">
                <a:moveTo>
                  <a:pt x="1644395" y="590537"/>
                </a:moveTo>
                <a:lnTo>
                  <a:pt x="1644395" y="541781"/>
                </a:lnTo>
                <a:lnTo>
                  <a:pt x="1642809" y="549107"/>
                </a:lnTo>
                <a:lnTo>
                  <a:pt x="1636840" y="561340"/>
                </a:lnTo>
                <a:lnTo>
                  <a:pt x="1627883" y="571460"/>
                </a:lnTo>
                <a:lnTo>
                  <a:pt x="1616499" y="578478"/>
                </a:lnTo>
                <a:lnTo>
                  <a:pt x="1603248" y="581405"/>
                </a:lnTo>
                <a:lnTo>
                  <a:pt x="1598676" y="582167"/>
                </a:lnTo>
                <a:lnTo>
                  <a:pt x="66738" y="581808"/>
                </a:lnTo>
                <a:lnTo>
                  <a:pt x="33728" y="561893"/>
                </a:lnTo>
                <a:lnTo>
                  <a:pt x="25908" y="540257"/>
                </a:lnTo>
                <a:lnTo>
                  <a:pt x="25908" y="590603"/>
                </a:lnTo>
                <a:lnTo>
                  <a:pt x="70866" y="607313"/>
                </a:lnTo>
                <a:lnTo>
                  <a:pt x="1599438" y="607313"/>
                </a:lnTo>
                <a:lnTo>
                  <a:pt x="1607058" y="606551"/>
                </a:lnTo>
                <a:lnTo>
                  <a:pt x="1621919" y="603365"/>
                </a:lnTo>
                <a:lnTo>
                  <a:pt x="1634374" y="597615"/>
                </a:lnTo>
                <a:lnTo>
                  <a:pt x="1644395" y="5905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591310" y="5964682"/>
            <a:ext cx="2737485" cy="7169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solidFill>
                  <a:srgbClr val="F79646"/>
                </a:solidFill>
                <a:latin typeface="Calibri"/>
                <a:cs typeface="Calibri"/>
              </a:rPr>
              <a:t>OMB</a:t>
            </a:r>
            <a:endParaRPr sz="1400">
              <a:latin typeface="Calibri"/>
              <a:cs typeface="Calibri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11"/>
              </a:spcBef>
            </a:pPr>
            <a:endParaRPr sz="1100"/>
          </a:p>
          <a:p>
            <a:pPr algn="r" marR="12700">
              <a:lnSpc>
                <a:spcPct val="100000"/>
              </a:lnSpc>
            </a:pPr>
            <a:r>
              <a:rPr dirty="0" smtClean="0" sz="1400" spc="-85" b="1">
                <a:solidFill>
                  <a:srgbClr val="F79646"/>
                </a:solidFill>
                <a:latin typeface="Calibri"/>
                <a:cs typeface="Calibri"/>
              </a:rPr>
              <a:t>T</a:t>
            </a:r>
            <a:r>
              <a:rPr dirty="0" smtClean="0" sz="1400" spc="-25" b="1">
                <a:solidFill>
                  <a:srgbClr val="F79646"/>
                </a:solidFill>
                <a:latin typeface="Calibri"/>
                <a:cs typeface="Calibri"/>
              </a:rPr>
              <a:t>r</a:t>
            </a:r>
            <a:r>
              <a:rPr dirty="0" smtClean="0" sz="1400" spc="-15" b="1">
                <a:solidFill>
                  <a:srgbClr val="F79646"/>
                </a:solidFill>
                <a:latin typeface="Calibri"/>
                <a:cs typeface="Calibri"/>
              </a:rPr>
              <a:t>e</a:t>
            </a:r>
            <a:r>
              <a:rPr dirty="0" smtClean="0" sz="1400" spc="-10" b="1">
                <a:solidFill>
                  <a:srgbClr val="F79646"/>
                </a:solidFill>
                <a:latin typeface="Calibri"/>
                <a:cs typeface="Calibri"/>
              </a:rPr>
              <a:t>asu</a:t>
            </a:r>
            <a:r>
              <a:rPr dirty="0" smtClean="0" sz="1400" spc="0" b="1">
                <a:solidFill>
                  <a:srgbClr val="F79646"/>
                </a:solidFill>
                <a:latin typeface="Calibri"/>
                <a:cs typeface="Calibri"/>
              </a:rPr>
              <a:t>r</a:t>
            </a:r>
            <a:r>
              <a:rPr dirty="0" smtClean="0" sz="1400" spc="-10" b="1">
                <a:solidFill>
                  <a:srgbClr val="F79646"/>
                </a:solidFill>
                <a:latin typeface="Calibri"/>
                <a:cs typeface="Calibri"/>
              </a:rPr>
              <a:t>y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04642" y="2512822"/>
            <a:ext cx="1792605" cy="8890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9050" marR="12700" indent="-6985">
              <a:lnSpc>
                <a:spcPts val="3400"/>
              </a:lnSpc>
            </a:pPr>
            <a:r>
              <a:rPr dirty="0" smtClean="0" sz="3100" spc="-5">
                <a:latin typeface="Calibri"/>
                <a:cs typeface="Calibri"/>
              </a:rPr>
              <a:t>Desig</a:t>
            </a:r>
            <a:r>
              <a:rPr dirty="0" smtClean="0" sz="3100" spc="0">
                <a:latin typeface="Calibri"/>
                <a:cs typeface="Calibri"/>
              </a:rPr>
              <a:t>n</a:t>
            </a:r>
            <a:r>
              <a:rPr dirty="0" smtClean="0" sz="3100" spc="-5">
                <a:latin typeface="Calibri"/>
                <a:cs typeface="Calibri"/>
              </a:rPr>
              <a:t> </a:t>
            </a:r>
            <a:r>
              <a:rPr dirty="0" smtClean="0" sz="3100" spc="0">
                <a:latin typeface="Calibri"/>
                <a:cs typeface="Calibri"/>
              </a:rPr>
              <a:t>and</a:t>
            </a:r>
            <a:r>
              <a:rPr dirty="0" smtClean="0" sz="3100" spc="0">
                <a:latin typeface="Calibri"/>
                <a:cs typeface="Calibri"/>
              </a:rPr>
              <a:t> Impleme</a:t>
            </a:r>
            <a:r>
              <a:rPr dirty="0" smtClean="0" sz="3100" spc="-30">
                <a:latin typeface="Calibri"/>
                <a:cs typeface="Calibri"/>
              </a:rPr>
              <a:t>n</a:t>
            </a:r>
            <a:r>
              <a:rPr dirty="0" smtClean="0" sz="3100" spc="0">
                <a:latin typeface="Calibri"/>
                <a:cs typeface="Calibri"/>
              </a:rPr>
              <a:t>t</a:t>
            </a:r>
            <a:endParaRPr sz="31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694429" y="5077714"/>
            <a:ext cx="655955" cy="2349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85" b="1">
                <a:solidFill>
                  <a:srgbClr val="F79646"/>
                </a:solidFill>
                <a:latin typeface="Calibri"/>
                <a:cs typeface="Calibri"/>
              </a:rPr>
              <a:t>T</a:t>
            </a:r>
            <a:r>
              <a:rPr dirty="0" smtClean="0" sz="1400" spc="-25" b="1">
                <a:solidFill>
                  <a:srgbClr val="F79646"/>
                </a:solidFill>
                <a:latin typeface="Calibri"/>
                <a:cs typeface="Calibri"/>
              </a:rPr>
              <a:t>r</a:t>
            </a:r>
            <a:r>
              <a:rPr dirty="0" smtClean="0" sz="1400" spc="-15" b="1">
                <a:solidFill>
                  <a:srgbClr val="F79646"/>
                </a:solidFill>
                <a:latin typeface="Calibri"/>
                <a:cs typeface="Calibri"/>
              </a:rPr>
              <a:t>e</a:t>
            </a:r>
            <a:r>
              <a:rPr dirty="0" smtClean="0" sz="1400" spc="-10" b="1">
                <a:solidFill>
                  <a:srgbClr val="F79646"/>
                </a:solidFill>
                <a:latin typeface="Calibri"/>
                <a:cs typeface="Calibri"/>
              </a:rPr>
              <a:t>asu</a:t>
            </a:r>
            <a:r>
              <a:rPr dirty="0" smtClean="0" sz="1400" spc="0" b="1">
                <a:solidFill>
                  <a:srgbClr val="F79646"/>
                </a:solidFill>
                <a:latin typeface="Calibri"/>
                <a:cs typeface="Calibri"/>
              </a:rPr>
              <a:t>r</a:t>
            </a:r>
            <a:r>
              <a:rPr dirty="0" smtClean="0" sz="1400" spc="-10" b="1">
                <a:solidFill>
                  <a:srgbClr val="F79646"/>
                </a:solidFill>
                <a:latin typeface="Calibri"/>
                <a:cs typeface="Calibri"/>
              </a:rPr>
              <a:t>y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800347" y="5705602"/>
            <a:ext cx="401320" cy="2349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solidFill>
                  <a:srgbClr val="F79646"/>
                </a:solidFill>
                <a:latin typeface="Calibri"/>
                <a:cs typeface="Calibri"/>
              </a:rPr>
              <a:t>OMB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183123" y="2209800"/>
            <a:ext cx="2055114" cy="5029200"/>
          </a:xfrm>
          <a:custGeom>
            <a:avLst/>
            <a:gdLst/>
            <a:ahLst/>
            <a:cxnLst/>
            <a:rect l="l" t="t" r="r" b="b"/>
            <a:pathLst>
              <a:path w="2055114" h="5029200">
                <a:moveTo>
                  <a:pt x="2055114" y="4824222"/>
                </a:moveTo>
                <a:lnTo>
                  <a:pt x="2055114" y="205739"/>
                </a:lnTo>
                <a:lnTo>
                  <a:pt x="2049129" y="156327"/>
                </a:lnTo>
                <a:lnTo>
                  <a:pt x="2032132" y="111229"/>
                </a:lnTo>
                <a:lnTo>
                  <a:pt x="2005558" y="71882"/>
                </a:lnTo>
                <a:lnTo>
                  <a:pt x="1970842" y="39721"/>
                </a:lnTo>
                <a:lnTo>
                  <a:pt x="1929419" y="16180"/>
                </a:lnTo>
                <a:lnTo>
                  <a:pt x="1882724" y="2695"/>
                </a:lnTo>
                <a:lnTo>
                  <a:pt x="1849374" y="0"/>
                </a:lnTo>
                <a:lnTo>
                  <a:pt x="204978" y="0"/>
                </a:lnTo>
                <a:lnTo>
                  <a:pt x="155611" y="5984"/>
                </a:lnTo>
                <a:lnTo>
                  <a:pt x="110632" y="22981"/>
                </a:lnTo>
                <a:lnTo>
                  <a:pt x="71445" y="49555"/>
                </a:lnTo>
                <a:lnTo>
                  <a:pt x="39453" y="84271"/>
                </a:lnTo>
                <a:lnTo>
                  <a:pt x="16061" y="125694"/>
                </a:lnTo>
                <a:lnTo>
                  <a:pt x="2673" y="172389"/>
                </a:lnTo>
                <a:lnTo>
                  <a:pt x="0" y="205739"/>
                </a:lnTo>
                <a:lnTo>
                  <a:pt x="0" y="4824222"/>
                </a:lnTo>
                <a:lnTo>
                  <a:pt x="5938" y="4873588"/>
                </a:lnTo>
                <a:lnTo>
                  <a:pt x="22816" y="4918567"/>
                </a:lnTo>
                <a:lnTo>
                  <a:pt x="49231" y="4957754"/>
                </a:lnTo>
                <a:lnTo>
                  <a:pt x="83777" y="4989746"/>
                </a:lnTo>
                <a:lnTo>
                  <a:pt x="125051" y="5013138"/>
                </a:lnTo>
                <a:lnTo>
                  <a:pt x="171648" y="5026526"/>
                </a:lnTo>
                <a:lnTo>
                  <a:pt x="204978" y="5029200"/>
                </a:lnTo>
                <a:lnTo>
                  <a:pt x="1849374" y="5029200"/>
                </a:lnTo>
                <a:lnTo>
                  <a:pt x="1898786" y="5023261"/>
                </a:lnTo>
                <a:lnTo>
                  <a:pt x="1943884" y="5006383"/>
                </a:lnTo>
                <a:lnTo>
                  <a:pt x="1983231" y="4979968"/>
                </a:lnTo>
                <a:lnTo>
                  <a:pt x="2015392" y="4945422"/>
                </a:lnTo>
                <a:lnTo>
                  <a:pt x="2038933" y="4904148"/>
                </a:lnTo>
                <a:lnTo>
                  <a:pt x="2052418" y="4857551"/>
                </a:lnTo>
                <a:lnTo>
                  <a:pt x="2055114" y="4824222"/>
                </a:lnTo>
                <a:close/>
              </a:path>
            </a:pathLst>
          </a:custGeom>
          <a:solidFill>
            <a:srgbClr val="D0D8E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5388102" y="3718630"/>
            <a:ext cx="1644396" cy="3268909"/>
          </a:xfrm>
          <a:custGeom>
            <a:avLst/>
            <a:gdLst/>
            <a:ahLst/>
            <a:cxnLst/>
            <a:rect l="l" t="t" r="r" b="b"/>
            <a:pathLst>
              <a:path w="1644396" h="3268909">
                <a:moveTo>
                  <a:pt x="1644395" y="3105079"/>
                </a:moveTo>
                <a:lnTo>
                  <a:pt x="1644325" y="159666"/>
                </a:lnTo>
                <a:lnTo>
                  <a:pt x="1637426" y="117123"/>
                </a:lnTo>
                <a:lnTo>
                  <a:pt x="1620313" y="78943"/>
                </a:lnTo>
                <a:lnTo>
                  <a:pt x="1594491" y="46630"/>
                </a:lnTo>
                <a:lnTo>
                  <a:pt x="1561463" y="21687"/>
                </a:lnTo>
                <a:lnTo>
                  <a:pt x="1522733" y="5619"/>
                </a:lnTo>
                <a:lnTo>
                  <a:pt x="1484043" y="117"/>
                </a:lnTo>
                <a:lnTo>
                  <a:pt x="159737" y="0"/>
                </a:lnTo>
                <a:lnTo>
                  <a:pt x="145164" y="1071"/>
                </a:lnTo>
                <a:lnTo>
                  <a:pt x="103908" y="11542"/>
                </a:lnTo>
                <a:lnTo>
                  <a:pt x="67517" y="31725"/>
                </a:lnTo>
                <a:lnTo>
                  <a:pt x="37493" y="60116"/>
                </a:lnTo>
                <a:lnTo>
                  <a:pt x="15342" y="95212"/>
                </a:lnTo>
                <a:lnTo>
                  <a:pt x="2566" y="135509"/>
                </a:lnTo>
                <a:lnTo>
                  <a:pt x="0" y="164521"/>
                </a:lnTo>
                <a:lnTo>
                  <a:pt x="53" y="3109318"/>
                </a:lnTo>
                <a:lnTo>
                  <a:pt x="6828" y="3151941"/>
                </a:lnTo>
                <a:lnTo>
                  <a:pt x="23881" y="3190119"/>
                </a:lnTo>
                <a:lnTo>
                  <a:pt x="49698" y="3222379"/>
                </a:lnTo>
                <a:lnTo>
                  <a:pt x="82765" y="3247246"/>
                </a:lnTo>
                <a:lnTo>
                  <a:pt x="121567" y="3263247"/>
                </a:lnTo>
                <a:lnTo>
                  <a:pt x="164592" y="3268909"/>
                </a:lnTo>
                <a:lnTo>
                  <a:pt x="1484043" y="3268855"/>
                </a:lnTo>
                <a:lnTo>
                  <a:pt x="1526731" y="3262145"/>
                </a:lnTo>
                <a:lnTo>
                  <a:pt x="1565052" y="3245236"/>
                </a:lnTo>
                <a:lnTo>
                  <a:pt x="1597493" y="3219601"/>
                </a:lnTo>
                <a:lnTo>
                  <a:pt x="1622541" y="3186713"/>
                </a:lnTo>
                <a:lnTo>
                  <a:pt x="1638679" y="3148048"/>
                </a:lnTo>
                <a:lnTo>
                  <a:pt x="1644395" y="3105079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5375909" y="3706367"/>
            <a:ext cx="1669541" cy="3294126"/>
          </a:xfrm>
          <a:custGeom>
            <a:avLst/>
            <a:gdLst/>
            <a:ahLst/>
            <a:cxnLst/>
            <a:rect l="l" t="t" r="r" b="b"/>
            <a:pathLst>
              <a:path w="1669542" h="3294126">
                <a:moveTo>
                  <a:pt x="1669542" y="3117342"/>
                </a:moveTo>
                <a:lnTo>
                  <a:pt x="1669542" y="176784"/>
                </a:lnTo>
                <a:lnTo>
                  <a:pt x="1667844" y="156759"/>
                </a:lnTo>
                <a:lnTo>
                  <a:pt x="1658344" y="115828"/>
                </a:lnTo>
                <a:lnTo>
                  <a:pt x="1639694" y="79123"/>
                </a:lnTo>
                <a:lnTo>
                  <a:pt x="1613271" y="47915"/>
                </a:lnTo>
                <a:lnTo>
                  <a:pt x="1580453" y="23476"/>
                </a:lnTo>
                <a:lnTo>
                  <a:pt x="1542617" y="7081"/>
                </a:lnTo>
                <a:lnTo>
                  <a:pt x="1501140" y="0"/>
                </a:lnTo>
                <a:lnTo>
                  <a:pt x="174308" y="16"/>
                </a:lnTo>
                <a:lnTo>
                  <a:pt x="132237" y="5580"/>
                </a:lnTo>
                <a:lnTo>
                  <a:pt x="93953" y="20364"/>
                </a:lnTo>
                <a:lnTo>
                  <a:pt x="60597" y="43290"/>
                </a:lnTo>
                <a:lnTo>
                  <a:pt x="33312" y="73278"/>
                </a:lnTo>
                <a:lnTo>
                  <a:pt x="13240" y="109245"/>
                </a:lnTo>
                <a:lnTo>
                  <a:pt x="1523" y="150114"/>
                </a:lnTo>
                <a:lnTo>
                  <a:pt x="0" y="168402"/>
                </a:lnTo>
                <a:lnTo>
                  <a:pt x="0" y="3126486"/>
                </a:lnTo>
                <a:lnTo>
                  <a:pt x="8887" y="3173690"/>
                </a:lnTo>
                <a:lnTo>
                  <a:pt x="25146" y="3208347"/>
                </a:lnTo>
                <a:lnTo>
                  <a:pt x="25146" y="169164"/>
                </a:lnTo>
                <a:lnTo>
                  <a:pt x="26670" y="153924"/>
                </a:lnTo>
                <a:lnTo>
                  <a:pt x="37391" y="117157"/>
                </a:lnTo>
                <a:lnTo>
                  <a:pt x="58006" y="82716"/>
                </a:lnTo>
                <a:lnTo>
                  <a:pt x="75437" y="64770"/>
                </a:lnTo>
                <a:lnTo>
                  <a:pt x="80772" y="59436"/>
                </a:lnTo>
                <a:lnTo>
                  <a:pt x="114763" y="38708"/>
                </a:lnTo>
                <a:lnTo>
                  <a:pt x="163484" y="25606"/>
                </a:lnTo>
                <a:lnTo>
                  <a:pt x="174308" y="25231"/>
                </a:lnTo>
                <a:lnTo>
                  <a:pt x="1501140" y="25236"/>
                </a:lnTo>
                <a:lnTo>
                  <a:pt x="1543004" y="33968"/>
                </a:lnTo>
                <a:lnTo>
                  <a:pt x="1579434" y="52810"/>
                </a:lnTo>
                <a:lnTo>
                  <a:pt x="1609061" y="80267"/>
                </a:lnTo>
                <a:lnTo>
                  <a:pt x="1630442" y="114795"/>
                </a:lnTo>
                <a:lnTo>
                  <a:pt x="1642137" y="154851"/>
                </a:lnTo>
                <a:lnTo>
                  <a:pt x="1643634" y="3208695"/>
                </a:lnTo>
                <a:lnTo>
                  <a:pt x="1645687" y="3205422"/>
                </a:lnTo>
                <a:lnTo>
                  <a:pt x="1661866" y="3167536"/>
                </a:lnTo>
                <a:lnTo>
                  <a:pt x="1667580" y="3140021"/>
                </a:lnTo>
                <a:lnTo>
                  <a:pt x="1669542" y="3117342"/>
                </a:lnTo>
                <a:close/>
              </a:path>
              <a:path w="1669542" h="3294126">
                <a:moveTo>
                  <a:pt x="1643634" y="3208695"/>
                </a:moveTo>
                <a:lnTo>
                  <a:pt x="1643634" y="3124962"/>
                </a:lnTo>
                <a:lnTo>
                  <a:pt x="1641837" y="3140753"/>
                </a:lnTo>
                <a:lnTo>
                  <a:pt x="1639022" y="3154602"/>
                </a:lnTo>
                <a:lnTo>
                  <a:pt x="1623439" y="3192901"/>
                </a:lnTo>
                <a:lnTo>
                  <a:pt x="1598506" y="3225088"/>
                </a:lnTo>
                <a:lnTo>
                  <a:pt x="1565974" y="3249577"/>
                </a:lnTo>
                <a:lnTo>
                  <a:pt x="1527591" y="3264783"/>
                </a:lnTo>
                <a:lnTo>
                  <a:pt x="1499616" y="3268979"/>
                </a:lnTo>
                <a:lnTo>
                  <a:pt x="168544" y="3268750"/>
                </a:lnTo>
                <a:lnTo>
                  <a:pt x="127461" y="3260730"/>
                </a:lnTo>
                <a:lnTo>
                  <a:pt x="91027" y="3242362"/>
                </a:lnTo>
                <a:lnTo>
                  <a:pt x="60946" y="3215149"/>
                </a:lnTo>
                <a:lnTo>
                  <a:pt x="38925" y="3180594"/>
                </a:lnTo>
                <a:lnTo>
                  <a:pt x="26670" y="3140202"/>
                </a:lnTo>
                <a:lnTo>
                  <a:pt x="25146" y="3124200"/>
                </a:lnTo>
                <a:lnTo>
                  <a:pt x="25146" y="3208347"/>
                </a:lnTo>
                <a:lnTo>
                  <a:pt x="48687" y="3239365"/>
                </a:lnTo>
                <a:lnTo>
                  <a:pt x="79771" y="3265142"/>
                </a:lnTo>
                <a:lnTo>
                  <a:pt x="114032" y="3282713"/>
                </a:lnTo>
                <a:lnTo>
                  <a:pt x="151151" y="3292626"/>
                </a:lnTo>
                <a:lnTo>
                  <a:pt x="1501140" y="3294126"/>
                </a:lnTo>
                <a:lnTo>
                  <a:pt x="1512655" y="3293100"/>
                </a:lnTo>
                <a:lnTo>
                  <a:pt x="1553743" y="3283215"/>
                </a:lnTo>
                <a:lnTo>
                  <a:pt x="1590400" y="3264496"/>
                </a:lnTo>
                <a:lnTo>
                  <a:pt x="1621459" y="3238152"/>
                </a:lnTo>
                <a:lnTo>
                  <a:pt x="1638445" y="3216966"/>
                </a:lnTo>
                <a:lnTo>
                  <a:pt x="1643634" y="32086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7392161" y="2209800"/>
            <a:ext cx="2055114" cy="5029200"/>
          </a:xfrm>
          <a:custGeom>
            <a:avLst/>
            <a:gdLst/>
            <a:ahLst/>
            <a:cxnLst/>
            <a:rect l="l" t="t" r="r" b="b"/>
            <a:pathLst>
              <a:path w="2055114" h="5029200">
                <a:moveTo>
                  <a:pt x="2055114" y="4824222"/>
                </a:moveTo>
                <a:lnTo>
                  <a:pt x="2055114" y="205739"/>
                </a:lnTo>
                <a:lnTo>
                  <a:pt x="2049129" y="156327"/>
                </a:lnTo>
                <a:lnTo>
                  <a:pt x="2032132" y="111229"/>
                </a:lnTo>
                <a:lnTo>
                  <a:pt x="2005558" y="71882"/>
                </a:lnTo>
                <a:lnTo>
                  <a:pt x="1970842" y="39721"/>
                </a:lnTo>
                <a:lnTo>
                  <a:pt x="1929419" y="16180"/>
                </a:lnTo>
                <a:lnTo>
                  <a:pt x="1882724" y="2695"/>
                </a:lnTo>
                <a:lnTo>
                  <a:pt x="1849374" y="0"/>
                </a:lnTo>
                <a:lnTo>
                  <a:pt x="204978" y="0"/>
                </a:lnTo>
                <a:lnTo>
                  <a:pt x="155859" y="5984"/>
                </a:lnTo>
                <a:lnTo>
                  <a:pt x="110968" y="22981"/>
                </a:lnTo>
                <a:lnTo>
                  <a:pt x="71756" y="49555"/>
                </a:lnTo>
                <a:lnTo>
                  <a:pt x="39672" y="84271"/>
                </a:lnTo>
                <a:lnTo>
                  <a:pt x="16168" y="125694"/>
                </a:lnTo>
                <a:lnTo>
                  <a:pt x="2694" y="172389"/>
                </a:lnTo>
                <a:lnTo>
                  <a:pt x="0" y="205739"/>
                </a:lnTo>
                <a:lnTo>
                  <a:pt x="0" y="4824222"/>
                </a:lnTo>
                <a:lnTo>
                  <a:pt x="5981" y="4873588"/>
                </a:lnTo>
                <a:lnTo>
                  <a:pt x="22960" y="4918567"/>
                </a:lnTo>
                <a:lnTo>
                  <a:pt x="49485" y="4957754"/>
                </a:lnTo>
                <a:lnTo>
                  <a:pt x="84106" y="4989746"/>
                </a:lnTo>
                <a:lnTo>
                  <a:pt x="125372" y="5013138"/>
                </a:lnTo>
                <a:lnTo>
                  <a:pt x="171834" y="5026526"/>
                </a:lnTo>
                <a:lnTo>
                  <a:pt x="204978" y="5029200"/>
                </a:lnTo>
                <a:lnTo>
                  <a:pt x="1849374" y="5029200"/>
                </a:lnTo>
                <a:lnTo>
                  <a:pt x="1898786" y="5023261"/>
                </a:lnTo>
                <a:lnTo>
                  <a:pt x="1943884" y="5006383"/>
                </a:lnTo>
                <a:lnTo>
                  <a:pt x="1983231" y="4979968"/>
                </a:lnTo>
                <a:lnTo>
                  <a:pt x="2015392" y="4945422"/>
                </a:lnTo>
                <a:lnTo>
                  <a:pt x="2038933" y="4904148"/>
                </a:lnTo>
                <a:lnTo>
                  <a:pt x="2052418" y="4857551"/>
                </a:lnTo>
                <a:lnTo>
                  <a:pt x="2055114" y="4824222"/>
                </a:lnTo>
                <a:close/>
              </a:path>
            </a:pathLst>
          </a:custGeom>
          <a:solidFill>
            <a:srgbClr val="D0D8E8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5556758" y="2680970"/>
            <a:ext cx="3481070" cy="50545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258060" algn="l"/>
              </a:tabLst>
            </a:pPr>
            <a:r>
              <a:rPr dirty="0" smtClean="0" sz="3100">
                <a:latin typeface="Calibri"/>
                <a:cs typeface="Calibri"/>
              </a:rPr>
              <a:t>Support	</a:t>
            </a:r>
            <a:r>
              <a:rPr dirty="0" smtClean="0" sz="3100">
                <a:latin typeface="Calibri"/>
                <a:cs typeface="Calibri"/>
              </a:rPr>
              <a:t>Consult</a:t>
            </a:r>
            <a:endParaRPr sz="31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502666" y="4896104"/>
            <a:ext cx="1415415" cy="91249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12700" marR="12700" indent="-635">
              <a:lnSpc>
                <a:spcPts val="1760"/>
              </a:lnSpc>
            </a:pPr>
            <a:r>
              <a:rPr dirty="0" smtClean="0" sz="1600">
                <a:solidFill>
                  <a:srgbClr val="F79646"/>
                </a:solidFill>
                <a:latin typeface="Calibri"/>
                <a:cs typeface="Calibri"/>
              </a:rPr>
              <a:t>Senior</a:t>
            </a:r>
            <a:r>
              <a:rPr dirty="0" smtClean="0" sz="1600">
                <a:solidFill>
                  <a:srgbClr val="F79646"/>
                </a:solidFill>
                <a:latin typeface="Calibri"/>
                <a:cs typeface="Calibri"/>
              </a:rPr>
              <a:t> </a:t>
            </a:r>
            <a:r>
              <a:rPr dirty="0" smtClean="0" sz="1600" spc="-5">
                <a:solidFill>
                  <a:srgbClr val="F79646"/>
                </a:solidFill>
                <a:latin typeface="Calibri"/>
                <a:cs typeface="Calibri"/>
              </a:rPr>
              <a:t>Ac</a:t>
            </a:r>
            <a:r>
              <a:rPr dirty="0" smtClean="0" sz="1600" spc="-15">
                <a:solidFill>
                  <a:srgbClr val="F79646"/>
                </a:solidFill>
                <a:latin typeface="Calibri"/>
                <a:cs typeface="Calibri"/>
              </a:rPr>
              <a:t>c</a:t>
            </a:r>
            <a:r>
              <a:rPr dirty="0" smtClean="0" sz="1600" spc="0">
                <a:solidFill>
                  <a:srgbClr val="F79646"/>
                </a:solidFill>
                <a:latin typeface="Calibri"/>
                <a:cs typeface="Calibri"/>
              </a:rPr>
              <a:t>o</a:t>
            </a:r>
            <a:r>
              <a:rPr dirty="0" smtClean="0" sz="1600" spc="-5">
                <a:solidFill>
                  <a:srgbClr val="F79646"/>
                </a:solidFill>
                <a:latin typeface="Calibri"/>
                <a:cs typeface="Calibri"/>
              </a:rPr>
              <a:t>u</a:t>
            </a:r>
            <a:r>
              <a:rPr dirty="0" smtClean="0" sz="1600" spc="-25">
                <a:solidFill>
                  <a:srgbClr val="F79646"/>
                </a:solidFill>
                <a:latin typeface="Calibri"/>
                <a:cs typeface="Calibri"/>
              </a:rPr>
              <a:t>n</a:t>
            </a:r>
            <a:r>
              <a:rPr dirty="0" smtClean="0" sz="1600" spc="-25">
                <a:solidFill>
                  <a:srgbClr val="F79646"/>
                </a:solidFill>
                <a:latin typeface="Calibri"/>
                <a:cs typeface="Calibri"/>
              </a:rPr>
              <a:t>t</a:t>
            </a:r>
            <a:r>
              <a:rPr dirty="0" smtClean="0" sz="1600" spc="0">
                <a:solidFill>
                  <a:srgbClr val="F79646"/>
                </a:solidFill>
                <a:latin typeface="Calibri"/>
                <a:cs typeface="Calibri"/>
              </a:rPr>
              <a:t>a</a:t>
            </a:r>
            <a:r>
              <a:rPr dirty="0" smtClean="0" sz="1600" spc="-5">
                <a:solidFill>
                  <a:srgbClr val="F79646"/>
                </a:solidFill>
                <a:latin typeface="Calibri"/>
                <a:cs typeface="Calibri"/>
              </a:rPr>
              <a:t>ble</a:t>
            </a:r>
            <a:r>
              <a:rPr dirty="0" smtClean="0" sz="1600" spc="-5">
                <a:solidFill>
                  <a:srgbClr val="F79646"/>
                </a:solidFill>
                <a:latin typeface="Calibri"/>
                <a:cs typeface="Calibri"/>
              </a:rPr>
              <a:t> O</a:t>
            </a:r>
            <a:r>
              <a:rPr dirty="0" smtClean="0" sz="1600" spc="-25">
                <a:solidFill>
                  <a:srgbClr val="F79646"/>
                </a:solidFill>
                <a:latin typeface="Calibri"/>
                <a:cs typeface="Calibri"/>
              </a:rPr>
              <a:t>f</a:t>
            </a:r>
            <a:r>
              <a:rPr dirty="0" smtClean="0" sz="1600" spc="-5">
                <a:solidFill>
                  <a:srgbClr val="F79646"/>
                </a:solidFill>
                <a:latin typeface="Calibri"/>
                <a:cs typeface="Calibri"/>
              </a:rPr>
              <a:t>ficial</a:t>
            </a:r>
            <a:r>
              <a:rPr dirty="0" smtClean="0" sz="1600" spc="0">
                <a:solidFill>
                  <a:srgbClr val="F79646"/>
                </a:solidFill>
                <a:latin typeface="Calibri"/>
                <a:cs typeface="Calibri"/>
              </a:rPr>
              <a:t>s </a:t>
            </a:r>
            <a:r>
              <a:rPr dirty="0" smtClean="0" sz="1600" spc="-5">
                <a:solidFill>
                  <a:srgbClr val="F79646"/>
                </a:solidFill>
                <a:latin typeface="Calibri"/>
                <a:cs typeface="Calibri"/>
              </a:rPr>
              <a:t>f</a:t>
            </a:r>
            <a:r>
              <a:rPr dirty="0" smtClean="0" sz="1600" spc="-25">
                <a:solidFill>
                  <a:srgbClr val="F79646"/>
                </a:solidFill>
                <a:latin typeface="Calibri"/>
                <a:cs typeface="Calibri"/>
              </a:rPr>
              <a:t>r</a:t>
            </a:r>
            <a:r>
              <a:rPr dirty="0" smtClean="0" sz="1600" spc="-5">
                <a:solidFill>
                  <a:srgbClr val="F79646"/>
                </a:solidFill>
                <a:latin typeface="Calibri"/>
                <a:cs typeface="Calibri"/>
              </a:rPr>
              <a:t>om</a:t>
            </a:r>
            <a:r>
              <a:rPr dirty="0" smtClean="0" sz="1600" spc="-5">
                <a:solidFill>
                  <a:srgbClr val="F79646"/>
                </a:solidFill>
                <a:latin typeface="Calibri"/>
                <a:cs typeface="Calibri"/>
              </a:rPr>
              <a:t> </a:t>
            </a:r>
            <a:r>
              <a:rPr dirty="0" smtClean="0" sz="1600" spc="-25">
                <a:solidFill>
                  <a:srgbClr val="F79646"/>
                </a:solidFill>
                <a:latin typeface="Calibri"/>
                <a:cs typeface="Calibri"/>
              </a:rPr>
              <a:t>F</a:t>
            </a:r>
            <a:r>
              <a:rPr dirty="0" smtClean="0" sz="1600" spc="0">
                <a:solidFill>
                  <a:srgbClr val="F79646"/>
                </a:solidFill>
                <a:latin typeface="Calibri"/>
                <a:cs typeface="Calibri"/>
              </a:rPr>
              <a:t>e</a:t>
            </a:r>
            <a:r>
              <a:rPr dirty="0" smtClean="0" sz="1600" spc="-5">
                <a:solidFill>
                  <a:srgbClr val="F79646"/>
                </a:solidFill>
                <a:latin typeface="Calibri"/>
                <a:cs typeface="Calibri"/>
              </a:rPr>
              <a:t>d</a:t>
            </a:r>
            <a:r>
              <a:rPr dirty="0" smtClean="0" sz="1600" spc="0">
                <a:solidFill>
                  <a:srgbClr val="F79646"/>
                </a:solidFill>
                <a:latin typeface="Calibri"/>
                <a:cs typeface="Calibri"/>
              </a:rPr>
              <a:t>e</a:t>
            </a:r>
            <a:r>
              <a:rPr dirty="0" smtClean="0" sz="1600" spc="-40">
                <a:solidFill>
                  <a:srgbClr val="F79646"/>
                </a:solidFill>
                <a:latin typeface="Calibri"/>
                <a:cs typeface="Calibri"/>
              </a:rPr>
              <a:t>r</a:t>
            </a:r>
            <a:r>
              <a:rPr dirty="0" smtClean="0" sz="1600" spc="0">
                <a:solidFill>
                  <a:srgbClr val="F79646"/>
                </a:solidFill>
                <a:latin typeface="Calibri"/>
                <a:cs typeface="Calibri"/>
              </a:rPr>
              <a:t>al</a:t>
            </a:r>
            <a:r>
              <a:rPr dirty="0" smtClean="0" sz="1600" spc="-5">
                <a:solidFill>
                  <a:srgbClr val="F79646"/>
                </a:solidFill>
                <a:latin typeface="Calibri"/>
                <a:cs typeface="Calibri"/>
              </a:rPr>
              <a:t> A</a:t>
            </a:r>
            <a:r>
              <a:rPr dirty="0" smtClean="0" sz="1600" spc="-10">
                <a:solidFill>
                  <a:srgbClr val="F79646"/>
                </a:solidFill>
                <a:latin typeface="Calibri"/>
                <a:cs typeface="Calibri"/>
              </a:rPr>
              <a:t>g</a:t>
            </a:r>
            <a:r>
              <a:rPr dirty="0" smtClean="0" sz="1600" spc="-5">
                <a:solidFill>
                  <a:srgbClr val="F79646"/>
                </a:solidFill>
                <a:latin typeface="Calibri"/>
                <a:cs typeface="Calibri"/>
              </a:rPr>
              <a:t>encies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7597140" y="3719322"/>
            <a:ext cx="1644396" cy="988311"/>
          </a:xfrm>
          <a:custGeom>
            <a:avLst/>
            <a:gdLst/>
            <a:ahLst/>
            <a:cxnLst/>
            <a:rect l="l" t="t" r="r" b="b"/>
            <a:pathLst>
              <a:path w="1644396" h="988311">
                <a:moveTo>
                  <a:pt x="1644395" y="889252"/>
                </a:moveTo>
                <a:lnTo>
                  <a:pt x="1644394" y="98598"/>
                </a:lnTo>
                <a:lnTo>
                  <a:pt x="1635081" y="56946"/>
                </a:lnTo>
                <a:lnTo>
                  <a:pt x="1610243" y="24117"/>
                </a:lnTo>
                <a:lnTo>
                  <a:pt x="1573926" y="4157"/>
                </a:lnTo>
                <a:lnTo>
                  <a:pt x="98606" y="0"/>
                </a:lnTo>
                <a:lnTo>
                  <a:pt x="84160" y="1129"/>
                </a:lnTo>
                <a:lnTo>
                  <a:pt x="45161" y="16067"/>
                </a:lnTo>
                <a:lnTo>
                  <a:pt x="16027" y="45181"/>
                </a:lnTo>
                <a:lnTo>
                  <a:pt x="1081" y="84425"/>
                </a:lnTo>
                <a:lnTo>
                  <a:pt x="0" y="99058"/>
                </a:lnTo>
                <a:lnTo>
                  <a:pt x="1" y="889713"/>
                </a:lnTo>
                <a:lnTo>
                  <a:pt x="9439" y="931365"/>
                </a:lnTo>
                <a:lnTo>
                  <a:pt x="34462" y="964194"/>
                </a:lnTo>
                <a:lnTo>
                  <a:pt x="70747" y="984154"/>
                </a:lnTo>
                <a:lnTo>
                  <a:pt x="1545796" y="988311"/>
                </a:lnTo>
                <a:lnTo>
                  <a:pt x="1560410" y="987182"/>
                </a:lnTo>
                <a:lnTo>
                  <a:pt x="1599571" y="972244"/>
                </a:lnTo>
                <a:lnTo>
                  <a:pt x="1628560" y="943130"/>
                </a:lnTo>
                <a:lnTo>
                  <a:pt x="1643331" y="903886"/>
                </a:lnTo>
                <a:lnTo>
                  <a:pt x="1644395" y="889252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7584947" y="3706367"/>
            <a:ext cx="1669542" cy="1013459"/>
          </a:xfrm>
          <a:custGeom>
            <a:avLst/>
            <a:gdLst/>
            <a:ahLst/>
            <a:cxnLst/>
            <a:rect l="l" t="t" r="r" b="b"/>
            <a:pathLst>
              <a:path w="1669542" h="1013459">
                <a:moveTo>
                  <a:pt x="1669542" y="902207"/>
                </a:moveTo>
                <a:lnTo>
                  <a:pt x="1669542" y="111251"/>
                </a:lnTo>
                <a:lnTo>
                  <a:pt x="1668780" y="99821"/>
                </a:lnTo>
                <a:lnTo>
                  <a:pt x="1655648" y="58003"/>
                </a:lnTo>
                <a:lnTo>
                  <a:pt x="1630352" y="27168"/>
                </a:lnTo>
                <a:lnTo>
                  <a:pt x="1595785" y="7056"/>
                </a:lnTo>
                <a:lnTo>
                  <a:pt x="1557528" y="0"/>
                </a:lnTo>
                <a:lnTo>
                  <a:pt x="104550" y="317"/>
                </a:lnTo>
                <a:lnTo>
                  <a:pt x="64911" y="10351"/>
                </a:lnTo>
                <a:lnTo>
                  <a:pt x="32518" y="32812"/>
                </a:lnTo>
                <a:lnTo>
                  <a:pt x="9669" y="66055"/>
                </a:lnTo>
                <a:lnTo>
                  <a:pt x="0" y="112013"/>
                </a:lnTo>
                <a:lnTo>
                  <a:pt x="0" y="902969"/>
                </a:lnTo>
                <a:lnTo>
                  <a:pt x="9813" y="948141"/>
                </a:lnTo>
                <a:lnTo>
                  <a:pt x="25146" y="972957"/>
                </a:lnTo>
                <a:lnTo>
                  <a:pt x="25146" y="112013"/>
                </a:lnTo>
                <a:lnTo>
                  <a:pt x="25908" y="102107"/>
                </a:lnTo>
                <a:lnTo>
                  <a:pt x="39854" y="63655"/>
                </a:lnTo>
                <a:lnTo>
                  <a:pt x="74653" y="33674"/>
                </a:lnTo>
                <a:lnTo>
                  <a:pt x="1567434" y="25907"/>
                </a:lnTo>
                <a:lnTo>
                  <a:pt x="1576267" y="27541"/>
                </a:lnTo>
                <a:lnTo>
                  <a:pt x="1612945" y="45476"/>
                </a:lnTo>
                <a:lnTo>
                  <a:pt x="1636636" y="76778"/>
                </a:lnTo>
                <a:lnTo>
                  <a:pt x="1643633" y="103631"/>
                </a:lnTo>
                <a:lnTo>
                  <a:pt x="1643633" y="972808"/>
                </a:lnTo>
                <a:lnTo>
                  <a:pt x="1650603" y="963493"/>
                </a:lnTo>
                <a:lnTo>
                  <a:pt x="1657452" y="951706"/>
                </a:lnTo>
                <a:lnTo>
                  <a:pt x="1662848" y="939227"/>
                </a:lnTo>
                <a:lnTo>
                  <a:pt x="1666666" y="926227"/>
                </a:lnTo>
                <a:lnTo>
                  <a:pt x="1668780" y="912876"/>
                </a:lnTo>
                <a:lnTo>
                  <a:pt x="1669542" y="902207"/>
                </a:lnTo>
                <a:close/>
              </a:path>
              <a:path w="1669542" h="1013459">
                <a:moveTo>
                  <a:pt x="1643633" y="972808"/>
                </a:moveTo>
                <a:lnTo>
                  <a:pt x="1643633" y="911351"/>
                </a:lnTo>
                <a:lnTo>
                  <a:pt x="1642003" y="920943"/>
                </a:lnTo>
                <a:lnTo>
                  <a:pt x="1637738" y="934313"/>
                </a:lnTo>
                <a:lnTo>
                  <a:pt x="1614862" y="966928"/>
                </a:lnTo>
                <a:lnTo>
                  <a:pt x="1579717" y="985706"/>
                </a:lnTo>
                <a:lnTo>
                  <a:pt x="109578" y="988323"/>
                </a:lnTo>
                <a:lnTo>
                  <a:pt x="96024" y="987082"/>
                </a:lnTo>
                <a:lnTo>
                  <a:pt x="59430" y="970862"/>
                </a:lnTo>
                <a:lnTo>
                  <a:pt x="33902" y="939990"/>
                </a:lnTo>
                <a:lnTo>
                  <a:pt x="25146" y="901445"/>
                </a:lnTo>
                <a:lnTo>
                  <a:pt x="25146" y="972957"/>
                </a:lnTo>
                <a:lnTo>
                  <a:pt x="62349" y="1002293"/>
                </a:lnTo>
                <a:lnTo>
                  <a:pt x="104550" y="1013362"/>
                </a:lnTo>
                <a:lnTo>
                  <a:pt x="1569720" y="1013459"/>
                </a:lnTo>
                <a:lnTo>
                  <a:pt x="1586068" y="1010143"/>
                </a:lnTo>
                <a:lnTo>
                  <a:pt x="1622605" y="992999"/>
                </a:lnTo>
                <a:lnTo>
                  <a:pt x="1642429" y="974418"/>
                </a:lnTo>
                <a:lnTo>
                  <a:pt x="1643633" y="9728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7597140" y="4859275"/>
            <a:ext cx="1644396" cy="988311"/>
          </a:xfrm>
          <a:custGeom>
            <a:avLst/>
            <a:gdLst/>
            <a:ahLst/>
            <a:cxnLst/>
            <a:rect l="l" t="t" r="r" b="b"/>
            <a:pathLst>
              <a:path w="1644396" h="988311">
                <a:moveTo>
                  <a:pt x="1644395" y="889252"/>
                </a:moveTo>
                <a:lnTo>
                  <a:pt x="1644394" y="98598"/>
                </a:lnTo>
                <a:lnTo>
                  <a:pt x="1635081" y="56946"/>
                </a:lnTo>
                <a:lnTo>
                  <a:pt x="1610243" y="24117"/>
                </a:lnTo>
                <a:lnTo>
                  <a:pt x="1573926" y="4157"/>
                </a:lnTo>
                <a:lnTo>
                  <a:pt x="98606" y="0"/>
                </a:lnTo>
                <a:lnTo>
                  <a:pt x="84160" y="1129"/>
                </a:lnTo>
                <a:lnTo>
                  <a:pt x="45161" y="16067"/>
                </a:lnTo>
                <a:lnTo>
                  <a:pt x="16027" y="45181"/>
                </a:lnTo>
                <a:lnTo>
                  <a:pt x="1081" y="84425"/>
                </a:lnTo>
                <a:lnTo>
                  <a:pt x="0" y="99058"/>
                </a:lnTo>
                <a:lnTo>
                  <a:pt x="1" y="889713"/>
                </a:lnTo>
                <a:lnTo>
                  <a:pt x="9439" y="931365"/>
                </a:lnTo>
                <a:lnTo>
                  <a:pt x="34462" y="964194"/>
                </a:lnTo>
                <a:lnTo>
                  <a:pt x="70747" y="984154"/>
                </a:lnTo>
                <a:lnTo>
                  <a:pt x="1545796" y="988311"/>
                </a:lnTo>
                <a:lnTo>
                  <a:pt x="1560410" y="987182"/>
                </a:lnTo>
                <a:lnTo>
                  <a:pt x="1599571" y="972244"/>
                </a:lnTo>
                <a:lnTo>
                  <a:pt x="1628560" y="943130"/>
                </a:lnTo>
                <a:lnTo>
                  <a:pt x="1643331" y="903886"/>
                </a:lnTo>
                <a:lnTo>
                  <a:pt x="1644395" y="889252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7584947" y="4846320"/>
            <a:ext cx="1669542" cy="1014222"/>
          </a:xfrm>
          <a:custGeom>
            <a:avLst/>
            <a:gdLst/>
            <a:ahLst/>
            <a:cxnLst/>
            <a:rect l="l" t="t" r="r" b="b"/>
            <a:pathLst>
              <a:path w="1669542" h="1014222">
                <a:moveTo>
                  <a:pt x="1669542" y="902207"/>
                </a:moveTo>
                <a:lnTo>
                  <a:pt x="1669542" y="111251"/>
                </a:lnTo>
                <a:lnTo>
                  <a:pt x="1668780" y="99821"/>
                </a:lnTo>
                <a:lnTo>
                  <a:pt x="1655708" y="58148"/>
                </a:lnTo>
                <a:lnTo>
                  <a:pt x="1630415" y="27218"/>
                </a:lnTo>
                <a:lnTo>
                  <a:pt x="1595780" y="7048"/>
                </a:lnTo>
                <a:lnTo>
                  <a:pt x="1557528" y="0"/>
                </a:lnTo>
                <a:lnTo>
                  <a:pt x="111252" y="824"/>
                </a:lnTo>
                <a:lnTo>
                  <a:pt x="64885" y="10410"/>
                </a:lnTo>
                <a:lnTo>
                  <a:pt x="32167" y="33402"/>
                </a:lnTo>
                <a:lnTo>
                  <a:pt x="9345" y="66523"/>
                </a:lnTo>
                <a:lnTo>
                  <a:pt x="0" y="112013"/>
                </a:lnTo>
                <a:lnTo>
                  <a:pt x="0" y="902969"/>
                </a:lnTo>
                <a:lnTo>
                  <a:pt x="10126" y="948875"/>
                </a:lnTo>
                <a:lnTo>
                  <a:pt x="25146" y="972966"/>
                </a:lnTo>
                <a:lnTo>
                  <a:pt x="25146" y="112013"/>
                </a:lnTo>
                <a:lnTo>
                  <a:pt x="25908" y="102107"/>
                </a:lnTo>
                <a:lnTo>
                  <a:pt x="39854" y="63655"/>
                </a:lnTo>
                <a:lnTo>
                  <a:pt x="70866" y="35813"/>
                </a:lnTo>
                <a:lnTo>
                  <a:pt x="1567434" y="25907"/>
                </a:lnTo>
                <a:lnTo>
                  <a:pt x="1576253" y="27536"/>
                </a:lnTo>
                <a:lnTo>
                  <a:pt x="1612547" y="45548"/>
                </a:lnTo>
                <a:lnTo>
                  <a:pt x="1636676" y="77126"/>
                </a:lnTo>
                <a:lnTo>
                  <a:pt x="1643633" y="103631"/>
                </a:lnTo>
                <a:lnTo>
                  <a:pt x="1643633" y="973170"/>
                </a:lnTo>
                <a:lnTo>
                  <a:pt x="1650609" y="963788"/>
                </a:lnTo>
                <a:lnTo>
                  <a:pt x="1657352" y="952059"/>
                </a:lnTo>
                <a:lnTo>
                  <a:pt x="1662692" y="939567"/>
                </a:lnTo>
                <a:lnTo>
                  <a:pt x="1666534" y="926458"/>
                </a:lnTo>
                <a:lnTo>
                  <a:pt x="1668780" y="912876"/>
                </a:lnTo>
                <a:lnTo>
                  <a:pt x="1669542" y="902207"/>
                </a:lnTo>
                <a:close/>
              </a:path>
              <a:path w="1669542" h="1014222">
                <a:moveTo>
                  <a:pt x="1643633" y="973170"/>
                </a:moveTo>
                <a:lnTo>
                  <a:pt x="1643633" y="912113"/>
                </a:lnTo>
                <a:lnTo>
                  <a:pt x="1642003" y="920948"/>
                </a:lnTo>
                <a:lnTo>
                  <a:pt x="1637752" y="934407"/>
                </a:lnTo>
                <a:lnTo>
                  <a:pt x="1614953" y="966994"/>
                </a:lnTo>
                <a:lnTo>
                  <a:pt x="1579783" y="985672"/>
                </a:lnTo>
                <a:lnTo>
                  <a:pt x="108957" y="988347"/>
                </a:lnTo>
                <a:lnTo>
                  <a:pt x="95611" y="987130"/>
                </a:lnTo>
                <a:lnTo>
                  <a:pt x="59192" y="970767"/>
                </a:lnTo>
                <a:lnTo>
                  <a:pt x="33758" y="939873"/>
                </a:lnTo>
                <a:lnTo>
                  <a:pt x="25146" y="901445"/>
                </a:lnTo>
                <a:lnTo>
                  <a:pt x="25146" y="972966"/>
                </a:lnTo>
                <a:lnTo>
                  <a:pt x="62207" y="1002231"/>
                </a:lnTo>
                <a:lnTo>
                  <a:pt x="111252" y="1014222"/>
                </a:lnTo>
                <a:lnTo>
                  <a:pt x="1569720" y="1013459"/>
                </a:lnTo>
                <a:lnTo>
                  <a:pt x="1611571" y="1000202"/>
                </a:lnTo>
                <a:lnTo>
                  <a:pt x="1642562" y="974611"/>
                </a:lnTo>
                <a:lnTo>
                  <a:pt x="1643633" y="973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7597140" y="5999227"/>
            <a:ext cx="1644396" cy="988311"/>
          </a:xfrm>
          <a:custGeom>
            <a:avLst/>
            <a:gdLst/>
            <a:ahLst/>
            <a:cxnLst/>
            <a:rect l="l" t="t" r="r" b="b"/>
            <a:pathLst>
              <a:path w="1644396" h="988311">
                <a:moveTo>
                  <a:pt x="1644395" y="889252"/>
                </a:moveTo>
                <a:lnTo>
                  <a:pt x="1644394" y="98598"/>
                </a:lnTo>
                <a:lnTo>
                  <a:pt x="1635081" y="56946"/>
                </a:lnTo>
                <a:lnTo>
                  <a:pt x="1610243" y="24117"/>
                </a:lnTo>
                <a:lnTo>
                  <a:pt x="1573926" y="4157"/>
                </a:lnTo>
                <a:lnTo>
                  <a:pt x="98606" y="0"/>
                </a:lnTo>
                <a:lnTo>
                  <a:pt x="84160" y="1129"/>
                </a:lnTo>
                <a:lnTo>
                  <a:pt x="45161" y="16067"/>
                </a:lnTo>
                <a:lnTo>
                  <a:pt x="16027" y="45181"/>
                </a:lnTo>
                <a:lnTo>
                  <a:pt x="1081" y="84425"/>
                </a:lnTo>
                <a:lnTo>
                  <a:pt x="0" y="99058"/>
                </a:lnTo>
                <a:lnTo>
                  <a:pt x="1" y="889713"/>
                </a:lnTo>
                <a:lnTo>
                  <a:pt x="9439" y="931365"/>
                </a:lnTo>
                <a:lnTo>
                  <a:pt x="34462" y="964194"/>
                </a:lnTo>
                <a:lnTo>
                  <a:pt x="70747" y="984154"/>
                </a:lnTo>
                <a:lnTo>
                  <a:pt x="1545796" y="988311"/>
                </a:lnTo>
                <a:lnTo>
                  <a:pt x="1560410" y="987182"/>
                </a:lnTo>
                <a:lnTo>
                  <a:pt x="1599571" y="972244"/>
                </a:lnTo>
                <a:lnTo>
                  <a:pt x="1628560" y="943130"/>
                </a:lnTo>
                <a:lnTo>
                  <a:pt x="1643331" y="903886"/>
                </a:lnTo>
                <a:lnTo>
                  <a:pt x="1644395" y="889252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7584947" y="5987084"/>
            <a:ext cx="1669542" cy="1013409"/>
          </a:xfrm>
          <a:custGeom>
            <a:avLst/>
            <a:gdLst/>
            <a:ahLst/>
            <a:cxnLst/>
            <a:rect l="l" t="t" r="r" b="b"/>
            <a:pathLst>
              <a:path w="1669542" h="1013409">
                <a:moveTo>
                  <a:pt x="1669542" y="901395"/>
                </a:moveTo>
                <a:lnTo>
                  <a:pt x="1669542" y="110439"/>
                </a:lnTo>
                <a:lnTo>
                  <a:pt x="1668780" y="99009"/>
                </a:lnTo>
                <a:lnTo>
                  <a:pt x="1655646" y="57481"/>
                </a:lnTo>
                <a:lnTo>
                  <a:pt x="1630281" y="26491"/>
                </a:lnTo>
                <a:lnTo>
                  <a:pt x="1595695" y="6236"/>
                </a:lnTo>
                <a:lnTo>
                  <a:pt x="111252" y="0"/>
                </a:lnTo>
                <a:lnTo>
                  <a:pt x="102870" y="78"/>
                </a:lnTo>
                <a:lnTo>
                  <a:pt x="64831" y="9691"/>
                </a:lnTo>
                <a:lnTo>
                  <a:pt x="32075" y="32839"/>
                </a:lnTo>
                <a:lnTo>
                  <a:pt x="9273" y="65856"/>
                </a:lnTo>
                <a:lnTo>
                  <a:pt x="0" y="111201"/>
                </a:lnTo>
                <a:lnTo>
                  <a:pt x="0" y="902157"/>
                </a:lnTo>
                <a:lnTo>
                  <a:pt x="10126" y="948063"/>
                </a:lnTo>
                <a:lnTo>
                  <a:pt x="25146" y="972148"/>
                </a:lnTo>
                <a:lnTo>
                  <a:pt x="25146" y="111201"/>
                </a:lnTo>
                <a:lnTo>
                  <a:pt x="25908" y="102057"/>
                </a:lnTo>
                <a:lnTo>
                  <a:pt x="40267" y="62145"/>
                </a:lnTo>
                <a:lnTo>
                  <a:pt x="70866" y="35001"/>
                </a:lnTo>
                <a:lnTo>
                  <a:pt x="102870" y="25095"/>
                </a:lnTo>
                <a:lnTo>
                  <a:pt x="1558290" y="25154"/>
                </a:lnTo>
                <a:lnTo>
                  <a:pt x="1601564" y="37015"/>
                </a:lnTo>
                <a:lnTo>
                  <a:pt x="1630304" y="64578"/>
                </a:lnTo>
                <a:lnTo>
                  <a:pt x="1643633" y="102819"/>
                </a:lnTo>
                <a:lnTo>
                  <a:pt x="1643633" y="972400"/>
                </a:lnTo>
                <a:lnTo>
                  <a:pt x="1650718" y="962849"/>
                </a:lnTo>
                <a:lnTo>
                  <a:pt x="1657512" y="951027"/>
                </a:lnTo>
                <a:lnTo>
                  <a:pt x="1662865" y="938506"/>
                </a:lnTo>
                <a:lnTo>
                  <a:pt x="1666659" y="925460"/>
                </a:lnTo>
                <a:lnTo>
                  <a:pt x="1668780" y="912063"/>
                </a:lnTo>
                <a:lnTo>
                  <a:pt x="1669542" y="901395"/>
                </a:lnTo>
                <a:close/>
              </a:path>
              <a:path w="1669542" h="1013409">
                <a:moveTo>
                  <a:pt x="1643633" y="972400"/>
                </a:moveTo>
                <a:lnTo>
                  <a:pt x="1643633" y="911301"/>
                </a:lnTo>
                <a:lnTo>
                  <a:pt x="1642003" y="920135"/>
                </a:lnTo>
                <a:lnTo>
                  <a:pt x="1637752" y="933594"/>
                </a:lnTo>
                <a:lnTo>
                  <a:pt x="1614953" y="966177"/>
                </a:lnTo>
                <a:lnTo>
                  <a:pt x="1579783" y="984856"/>
                </a:lnTo>
                <a:lnTo>
                  <a:pt x="108866" y="987539"/>
                </a:lnTo>
                <a:lnTo>
                  <a:pt x="95487" y="986333"/>
                </a:lnTo>
                <a:lnTo>
                  <a:pt x="59105" y="970012"/>
                </a:lnTo>
                <a:lnTo>
                  <a:pt x="33754" y="939098"/>
                </a:lnTo>
                <a:lnTo>
                  <a:pt x="25146" y="900633"/>
                </a:lnTo>
                <a:lnTo>
                  <a:pt x="25146" y="972148"/>
                </a:lnTo>
                <a:lnTo>
                  <a:pt x="62205" y="1001419"/>
                </a:lnTo>
                <a:lnTo>
                  <a:pt x="111252" y="1013409"/>
                </a:lnTo>
                <a:lnTo>
                  <a:pt x="1558290" y="1013409"/>
                </a:lnTo>
                <a:lnTo>
                  <a:pt x="1599148" y="1005391"/>
                </a:lnTo>
                <a:lnTo>
                  <a:pt x="1633263" y="983701"/>
                </a:lnTo>
                <a:lnTo>
                  <a:pt x="1642596" y="973798"/>
                </a:lnTo>
                <a:lnTo>
                  <a:pt x="1643633" y="972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789431" y="1181112"/>
            <a:ext cx="8458200" cy="380987"/>
          </a:xfrm>
          <a:custGeom>
            <a:avLst/>
            <a:gdLst/>
            <a:ahLst/>
            <a:cxnLst/>
            <a:rect l="l" t="t" r="r" b="b"/>
            <a:pathLst>
              <a:path w="8458200" h="380987">
                <a:moveTo>
                  <a:pt x="8458200" y="317741"/>
                </a:moveTo>
                <a:lnTo>
                  <a:pt x="8458187" y="62731"/>
                </a:lnTo>
                <a:lnTo>
                  <a:pt x="8443923" y="23560"/>
                </a:lnTo>
                <a:lnTo>
                  <a:pt x="8409325" y="1653"/>
                </a:lnTo>
                <a:lnTo>
                  <a:pt x="61982" y="0"/>
                </a:lnTo>
                <a:lnTo>
                  <a:pt x="47697" y="1943"/>
                </a:lnTo>
                <a:lnTo>
                  <a:pt x="13543" y="24485"/>
                </a:lnTo>
                <a:lnTo>
                  <a:pt x="0" y="63995"/>
                </a:lnTo>
                <a:lnTo>
                  <a:pt x="3" y="318379"/>
                </a:lnTo>
                <a:lnTo>
                  <a:pt x="14067" y="357612"/>
                </a:lnTo>
                <a:lnTo>
                  <a:pt x="48790" y="379343"/>
                </a:lnTo>
                <a:lnTo>
                  <a:pt x="63246" y="380987"/>
                </a:lnTo>
                <a:lnTo>
                  <a:pt x="8395592" y="380984"/>
                </a:lnTo>
                <a:lnTo>
                  <a:pt x="8434824" y="366919"/>
                </a:lnTo>
                <a:lnTo>
                  <a:pt x="8456555" y="332196"/>
                </a:lnTo>
                <a:lnTo>
                  <a:pt x="8458200" y="317741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776477" y="1168908"/>
            <a:ext cx="8484108" cy="406146"/>
          </a:xfrm>
          <a:custGeom>
            <a:avLst/>
            <a:gdLst/>
            <a:ahLst/>
            <a:cxnLst/>
            <a:rect l="l" t="t" r="r" b="b"/>
            <a:pathLst>
              <a:path w="8484108" h="406146">
                <a:moveTo>
                  <a:pt x="8484108" y="329945"/>
                </a:moveTo>
                <a:lnTo>
                  <a:pt x="8484108" y="75437"/>
                </a:lnTo>
                <a:lnTo>
                  <a:pt x="8483346" y="67817"/>
                </a:lnTo>
                <a:lnTo>
                  <a:pt x="8462729" y="23256"/>
                </a:lnTo>
                <a:lnTo>
                  <a:pt x="8428438" y="2637"/>
                </a:lnTo>
                <a:lnTo>
                  <a:pt x="8414766" y="0"/>
                </a:lnTo>
                <a:lnTo>
                  <a:pt x="74308" y="4"/>
                </a:lnTo>
                <a:lnTo>
                  <a:pt x="35790" y="11611"/>
                </a:lnTo>
                <a:lnTo>
                  <a:pt x="8834" y="41282"/>
                </a:lnTo>
                <a:lnTo>
                  <a:pt x="0" y="76200"/>
                </a:lnTo>
                <a:lnTo>
                  <a:pt x="0" y="330708"/>
                </a:lnTo>
                <a:lnTo>
                  <a:pt x="11692" y="370236"/>
                </a:lnTo>
                <a:lnTo>
                  <a:pt x="25908" y="386988"/>
                </a:lnTo>
                <a:lnTo>
                  <a:pt x="25908" y="70104"/>
                </a:lnTo>
                <a:lnTo>
                  <a:pt x="26670" y="65532"/>
                </a:lnTo>
                <a:lnTo>
                  <a:pt x="28194" y="60198"/>
                </a:lnTo>
                <a:lnTo>
                  <a:pt x="29718" y="55626"/>
                </a:lnTo>
                <a:lnTo>
                  <a:pt x="33921" y="46215"/>
                </a:lnTo>
                <a:lnTo>
                  <a:pt x="37045" y="43599"/>
                </a:lnTo>
                <a:lnTo>
                  <a:pt x="44196" y="36576"/>
                </a:lnTo>
                <a:lnTo>
                  <a:pt x="8407908" y="25145"/>
                </a:lnTo>
                <a:lnTo>
                  <a:pt x="8413242" y="25907"/>
                </a:lnTo>
                <a:lnTo>
                  <a:pt x="8448856" y="46384"/>
                </a:lnTo>
                <a:lnTo>
                  <a:pt x="8458200" y="71627"/>
                </a:lnTo>
                <a:lnTo>
                  <a:pt x="8458200" y="386817"/>
                </a:lnTo>
                <a:lnTo>
                  <a:pt x="8460230" y="385186"/>
                </a:lnTo>
                <a:lnTo>
                  <a:pt x="8468950" y="375190"/>
                </a:lnTo>
                <a:lnTo>
                  <a:pt x="8475823" y="363773"/>
                </a:lnTo>
                <a:lnTo>
                  <a:pt x="8480678" y="351158"/>
                </a:lnTo>
                <a:lnTo>
                  <a:pt x="8483346" y="337565"/>
                </a:lnTo>
                <a:lnTo>
                  <a:pt x="8484108" y="329945"/>
                </a:lnTo>
                <a:close/>
              </a:path>
              <a:path w="8484108" h="406146">
                <a:moveTo>
                  <a:pt x="8458200" y="386817"/>
                </a:moveTo>
                <a:lnTo>
                  <a:pt x="8458200" y="336041"/>
                </a:lnTo>
                <a:lnTo>
                  <a:pt x="8454323" y="350410"/>
                </a:lnTo>
                <a:lnTo>
                  <a:pt x="8447232" y="361844"/>
                </a:lnTo>
                <a:lnTo>
                  <a:pt x="8437412" y="371108"/>
                </a:lnTo>
                <a:lnTo>
                  <a:pt x="8425587" y="377670"/>
                </a:lnTo>
                <a:lnTo>
                  <a:pt x="8412480" y="380999"/>
                </a:lnTo>
                <a:lnTo>
                  <a:pt x="64941" y="379340"/>
                </a:lnTo>
                <a:lnTo>
                  <a:pt x="33392" y="357272"/>
                </a:lnTo>
                <a:lnTo>
                  <a:pt x="25908" y="334518"/>
                </a:lnTo>
                <a:lnTo>
                  <a:pt x="25908" y="386988"/>
                </a:lnTo>
                <a:lnTo>
                  <a:pt x="28194" y="389382"/>
                </a:lnTo>
                <a:lnTo>
                  <a:pt x="34290" y="393954"/>
                </a:lnTo>
                <a:lnTo>
                  <a:pt x="40386" y="397002"/>
                </a:lnTo>
                <a:lnTo>
                  <a:pt x="47244" y="400812"/>
                </a:lnTo>
                <a:lnTo>
                  <a:pt x="54102" y="403098"/>
                </a:lnTo>
                <a:lnTo>
                  <a:pt x="69342" y="406146"/>
                </a:lnTo>
                <a:lnTo>
                  <a:pt x="8416290" y="406145"/>
                </a:lnTo>
                <a:lnTo>
                  <a:pt x="8424681" y="404442"/>
                </a:lnTo>
                <a:lnTo>
                  <a:pt x="8437925" y="400034"/>
                </a:lnTo>
                <a:lnTo>
                  <a:pt x="8449831" y="393541"/>
                </a:lnTo>
                <a:lnTo>
                  <a:pt x="8458200" y="386817"/>
                </a:lnTo>
                <a:close/>
              </a:path>
            </a:pathLst>
          </a:custGeom>
          <a:solidFill>
            <a:srgbClr val="4BACC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1549400" y="604011"/>
            <a:ext cx="7110730" cy="5080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200" spc="-25">
                <a:latin typeface="Calibri"/>
                <a:cs typeface="Calibri"/>
              </a:rPr>
              <a:t>Go</a:t>
            </a:r>
            <a:r>
              <a:rPr dirty="0" smtClean="0" sz="3200" spc="-45">
                <a:latin typeface="Calibri"/>
                <a:cs typeface="Calibri"/>
              </a:rPr>
              <a:t>v</a:t>
            </a:r>
            <a:r>
              <a:rPr dirty="0" smtClean="0" sz="3200" spc="-20">
                <a:latin typeface="Calibri"/>
                <a:cs typeface="Calibri"/>
              </a:rPr>
              <a:t>e</a:t>
            </a:r>
            <a:r>
              <a:rPr dirty="0" smtClean="0" sz="3200" spc="-20">
                <a:latin typeface="Calibri"/>
                <a:cs typeface="Calibri"/>
              </a:rPr>
              <a:t>rnanc</a:t>
            </a:r>
            <a:r>
              <a:rPr dirty="0" smtClean="0" sz="3200" spc="-20">
                <a:latin typeface="Calibri"/>
                <a:cs typeface="Calibri"/>
              </a:rPr>
              <a:t>e</a:t>
            </a:r>
            <a:r>
              <a:rPr dirty="0" smtClean="0" sz="3200" spc="20">
                <a:latin typeface="Calibri"/>
                <a:cs typeface="Calibri"/>
              </a:rPr>
              <a:t> </a:t>
            </a:r>
            <a:r>
              <a:rPr dirty="0" smtClean="0" sz="3200" spc="-25">
                <a:latin typeface="Calibri"/>
                <a:cs typeface="Calibri"/>
              </a:rPr>
              <a:t>an</a:t>
            </a:r>
            <a:r>
              <a:rPr dirty="0" smtClean="0" sz="3200" spc="-20">
                <a:latin typeface="Calibri"/>
                <a:cs typeface="Calibri"/>
              </a:rPr>
              <a:t>d</a:t>
            </a:r>
            <a:r>
              <a:rPr dirty="0" smtClean="0" sz="3200" spc="25">
                <a:latin typeface="Calibri"/>
                <a:cs typeface="Calibri"/>
              </a:rPr>
              <a:t> </a:t>
            </a:r>
            <a:r>
              <a:rPr dirty="0" smtClean="0" sz="3200" spc="-20">
                <a:latin typeface="Calibri"/>
                <a:cs typeface="Calibri"/>
              </a:rPr>
              <a:t>Impleme</a:t>
            </a:r>
            <a:r>
              <a:rPr dirty="0" smtClean="0" sz="3200" spc="-45">
                <a:latin typeface="Calibri"/>
                <a:cs typeface="Calibri"/>
              </a:rPr>
              <a:t>n</a:t>
            </a:r>
            <a:r>
              <a:rPr dirty="0" smtClean="0" sz="3200" spc="-50">
                <a:latin typeface="Calibri"/>
                <a:cs typeface="Calibri"/>
              </a:rPr>
              <a:t>t</a:t>
            </a:r>
            <a:r>
              <a:rPr dirty="0" smtClean="0" sz="3200" spc="-55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tion</a:t>
            </a:r>
            <a:r>
              <a:rPr dirty="0" smtClean="0" sz="3200" spc="25">
                <a:latin typeface="Calibri"/>
                <a:cs typeface="Calibri"/>
              </a:rPr>
              <a:t> </a:t>
            </a:r>
            <a:r>
              <a:rPr dirty="0" smtClean="0" sz="3200" spc="-15">
                <a:latin typeface="Calibri"/>
                <a:cs typeface="Calibri"/>
              </a:rPr>
              <a:t>Structu</a:t>
            </a:r>
            <a:r>
              <a:rPr dirty="0" smtClean="0" sz="3200" spc="-60">
                <a:latin typeface="Calibri"/>
                <a:cs typeface="Calibri"/>
              </a:rPr>
              <a:t>r</a:t>
            </a:r>
            <a:r>
              <a:rPr dirty="0" smtClean="0" sz="3200" spc="-20">
                <a:latin typeface="Calibri"/>
                <a:cs typeface="Calibri"/>
              </a:rPr>
              <a:t>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367027" y="1557527"/>
            <a:ext cx="7477506" cy="657606"/>
          </a:xfrm>
          <a:custGeom>
            <a:avLst/>
            <a:gdLst/>
            <a:ahLst/>
            <a:cxnLst/>
            <a:rect l="l" t="t" r="r" b="b"/>
            <a:pathLst>
              <a:path w="7477506" h="657606">
                <a:moveTo>
                  <a:pt x="7395025" y="4572"/>
                </a:moveTo>
                <a:lnTo>
                  <a:pt x="7389868" y="3049"/>
                </a:lnTo>
                <a:lnTo>
                  <a:pt x="7376159" y="762"/>
                </a:lnTo>
                <a:lnTo>
                  <a:pt x="7364730" y="0"/>
                </a:lnTo>
                <a:lnTo>
                  <a:pt x="105559" y="280"/>
                </a:lnTo>
                <a:lnTo>
                  <a:pt x="66078" y="10247"/>
                </a:lnTo>
                <a:lnTo>
                  <a:pt x="33399" y="32912"/>
                </a:lnTo>
                <a:lnTo>
                  <a:pt x="10372" y="66171"/>
                </a:lnTo>
                <a:lnTo>
                  <a:pt x="0" y="112776"/>
                </a:lnTo>
                <a:lnTo>
                  <a:pt x="0" y="544830"/>
                </a:lnTo>
                <a:lnTo>
                  <a:pt x="762" y="556260"/>
                </a:lnTo>
                <a:lnTo>
                  <a:pt x="2286" y="567690"/>
                </a:lnTo>
                <a:lnTo>
                  <a:pt x="4572" y="575691"/>
                </a:lnTo>
                <a:lnTo>
                  <a:pt x="4696" y="107789"/>
                </a:lnTo>
                <a:lnTo>
                  <a:pt x="6315" y="93678"/>
                </a:lnTo>
                <a:lnTo>
                  <a:pt x="21364" y="55270"/>
                </a:lnTo>
                <a:lnTo>
                  <a:pt x="49190" y="25495"/>
                </a:lnTo>
                <a:lnTo>
                  <a:pt x="86562" y="7888"/>
                </a:lnTo>
                <a:lnTo>
                  <a:pt x="112776" y="4572"/>
                </a:lnTo>
                <a:lnTo>
                  <a:pt x="7395025" y="4572"/>
                </a:lnTo>
                <a:close/>
              </a:path>
              <a:path w="7477506" h="657606">
                <a:moveTo>
                  <a:pt x="7398361" y="652272"/>
                </a:moveTo>
                <a:lnTo>
                  <a:pt x="100584" y="651510"/>
                </a:lnTo>
                <a:lnTo>
                  <a:pt x="82296" y="647700"/>
                </a:lnTo>
                <a:lnTo>
                  <a:pt x="79248" y="646938"/>
                </a:lnTo>
                <a:lnTo>
                  <a:pt x="77724" y="646176"/>
                </a:lnTo>
                <a:lnTo>
                  <a:pt x="70866" y="643890"/>
                </a:lnTo>
                <a:lnTo>
                  <a:pt x="58674" y="637794"/>
                </a:lnTo>
                <a:lnTo>
                  <a:pt x="57912" y="637032"/>
                </a:lnTo>
                <a:lnTo>
                  <a:pt x="56388" y="636270"/>
                </a:lnTo>
                <a:lnTo>
                  <a:pt x="55626" y="635508"/>
                </a:lnTo>
                <a:lnTo>
                  <a:pt x="51155" y="633057"/>
                </a:lnTo>
                <a:lnTo>
                  <a:pt x="40741" y="625551"/>
                </a:lnTo>
                <a:lnTo>
                  <a:pt x="38100" y="621792"/>
                </a:lnTo>
                <a:lnTo>
                  <a:pt x="36576" y="621030"/>
                </a:lnTo>
                <a:lnTo>
                  <a:pt x="35814" y="621030"/>
                </a:lnTo>
                <a:lnTo>
                  <a:pt x="35814" y="619506"/>
                </a:lnTo>
                <a:lnTo>
                  <a:pt x="30480" y="614172"/>
                </a:lnTo>
                <a:lnTo>
                  <a:pt x="29718" y="614172"/>
                </a:lnTo>
                <a:lnTo>
                  <a:pt x="29718" y="612648"/>
                </a:lnTo>
                <a:lnTo>
                  <a:pt x="28194" y="611124"/>
                </a:lnTo>
                <a:lnTo>
                  <a:pt x="27432" y="611124"/>
                </a:lnTo>
                <a:lnTo>
                  <a:pt x="27432" y="609600"/>
                </a:lnTo>
                <a:lnTo>
                  <a:pt x="25908" y="608076"/>
                </a:lnTo>
                <a:lnTo>
                  <a:pt x="25146" y="608076"/>
                </a:lnTo>
                <a:lnTo>
                  <a:pt x="25146" y="606552"/>
                </a:lnTo>
                <a:lnTo>
                  <a:pt x="23622" y="605028"/>
                </a:lnTo>
                <a:lnTo>
                  <a:pt x="22860" y="605028"/>
                </a:lnTo>
                <a:lnTo>
                  <a:pt x="22860" y="603504"/>
                </a:lnTo>
                <a:lnTo>
                  <a:pt x="22098" y="603504"/>
                </a:lnTo>
                <a:lnTo>
                  <a:pt x="22098" y="601980"/>
                </a:lnTo>
                <a:lnTo>
                  <a:pt x="21364" y="601246"/>
                </a:lnTo>
                <a:lnTo>
                  <a:pt x="20574" y="601218"/>
                </a:lnTo>
                <a:lnTo>
                  <a:pt x="20574" y="599694"/>
                </a:lnTo>
                <a:lnTo>
                  <a:pt x="19812" y="599694"/>
                </a:lnTo>
                <a:lnTo>
                  <a:pt x="19812" y="598170"/>
                </a:lnTo>
                <a:lnTo>
                  <a:pt x="19050" y="597408"/>
                </a:lnTo>
                <a:lnTo>
                  <a:pt x="18288" y="597408"/>
                </a:lnTo>
                <a:lnTo>
                  <a:pt x="18288" y="595884"/>
                </a:lnTo>
                <a:lnTo>
                  <a:pt x="17526" y="595884"/>
                </a:lnTo>
                <a:lnTo>
                  <a:pt x="17526" y="594360"/>
                </a:lnTo>
                <a:lnTo>
                  <a:pt x="16764" y="594360"/>
                </a:lnTo>
                <a:lnTo>
                  <a:pt x="16764" y="592836"/>
                </a:lnTo>
                <a:lnTo>
                  <a:pt x="16002" y="592836"/>
                </a:lnTo>
                <a:lnTo>
                  <a:pt x="16002" y="591312"/>
                </a:lnTo>
                <a:lnTo>
                  <a:pt x="15240" y="591312"/>
                </a:lnTo>
                <a:lnTo>
                  <a:pt x="15240" y="589788"/>
                </a:lnTo>
                <a:lnTo>
                  <a:pt x="14478" y="589788"/>
                </a:lnTo>
                <a:lnTo>
                  <a:pt x="14478" y="588264"/>
                </a:lnTo>
                <a:lnTo>
                  <a:pt x="13716" y="588264"/>
                </a:lnTo>
                <a:lnTo>
                  <a:pt x="13716" y="586740"/>
                </a:lnTo>
                <a:lnTo>
                  <a:pt x="12954" y="586740"/>
                </a:lnTo>
                <a:lnTo>
                  <a:pt x="12954" y="584454"/>
                </a:lnTo>
                <a:lnTo>
                  <a:pt x="12192" y="584454"/>
                </a:lnTo>
                <a:lnTo>
                  <a:pt x="12192" y="582168"/>
                </a:lnTo>
                <a:lnTo>
                  <a:pt x="11430" y="582168"/>
                </a:lnTo>
                <a:lnTo>
                  <a:pt x="11430" y="579882"/>
                </a:lnTo>
                <a:lnTo>
                  <a:pt x="10668" y="579882"/>
                </a:lnTo>
                <a:lnTo>
                  <a:pt x="10668" y="578358"/>
                </a:lnTo>
                <a:lnTo>
                  <a:pt x="9906" y="578358"/>
                </a:lnTo>
                <a:lnTo>
                  <a:pt x="9906" y="576072"/>
                </a:lnTo>
                <a:lnTo>
                  <a:pt x="9144" y="576072"/>
                </a:lnTo>
                <a:lnTo>
                  <a:pt x="9144" y="573024"/>
                </a:lnTo>
                <a:lnTo>
                  <a:pt x="8382" y="573024"/>
                </a:lnTo>
                <a:lnTo>
                  <a:pt x="8382" y="569976"/>
                </a:lnTo>
                <a:lnTo>
                  <a:pt x="7620" y="569976"/>
                </a:lnTo>
                <a:lnTo>
                  <a:pt x="7620" y="566928"/>
                </a:lnTo>
                <a:lnTo>
                  <a:pt x="6858" y="566928"/>
                </a:lnTo>
                <a:lnTo>
                  <a:pt x="6858" y="562356"/>
                </a:lnTo>
                <a:lnTo>
                  <a:pt x="6096" y="562356"/>
                </a:lnTo>
                <a:lnTo>
                  <a:pt x="6096" y="557022"/>
                </a:lnTo>
                <a:lnTo>
                  <a:pt x="5334" y="557022"/>
                </a:lnTo>
                <a:lnTo>
                  <a:pt x="5334" y="544830"/>
                </a:lnTo>
                <a:lnTo>
                  <a:pt x="4572" y="544830"/>
                </a:lnTo>
                <a:lnTo>
                  <a:pt x="4572" y="575691"/>
                </a:lnTo>
                <a:lnTo>
                  <a:pt x="23472" y="613290"/>
                </a:lnTo>
                <a:lnTo>
                  <a:pt x="63686" y="645957"/>
                </a:lnTo>
                <a:lnTo>
                  <a:pt x="112776" y="657606"/>
                </a:lnTo>
                <a:lnTo>
                  <a:pt x="7364730" y="657605"/>
                </a:lnTo>
                <a:lnTo>
                  <a:pt x="7376159" y="656844"/>
                </a:lnTo>
                <a:lnTo>
                  <a:pt x="7394292" y="653673"/>
                </a:lnTo>
                <a:lnTo>
                  <a:pt x="7398361" y="652272"/>
                </a:lnTo>
                <a:close/>
              </a:path>
              <a:path w="7477506" h="657606">
                <a:moveTo>
                  <a:pt x="7477506" y="544830"/>
                </a:moveTo>
                <a:lnTo>
                  <a:pt x="7477506" y="112776"/>
                </a:lnTo>
                <a:lnTo>
                  <a:pt x="7476744" y="101346"/>
                </a:lnTo>
                <a:lnTo>
                  <a:pt x="7463145" y="57952"/>
                </a:lnTo>
                <a:lnTo>
                  <a:pt x="7437674" y="27064"/>
                </a:lnTo>
                <a:lnTo>
                  <a:pt x="7402981" y="6921"/>
                </a:lnTo>
                <a:lnTo>
                  <a:pt x="7395025" y="4572"/>
                </a:lnTo>
                <a:lnTo>
                  <a:pt x="7364730" y="4572"/>
                </a:lnTo>
                <a:lnTo>
                  <a:pt x="7385869" y="6709"/>
                </a:lnTo>
                <a:lnTo>
                  <a:pt x="7398508" y="10010"/>
                </a:lnTo>
                <a:lnTo>
                  <a:pt x="7410245" y="14720"/>
                </a:lnTo>
                <a:lnTo>
                  <a:pt x="7421245" y="20766"/>
                </a:lnTo>
                <a:lnTo>
                  <a:pt x="7431754" y="28146"/>
                </a:lnTo>
                <a:lnTo>
                  <a:pt x="7441692" y="36576"/>
                </a:lnTo>
                <a:lnTo>
                  <a:pt x="7441692" y="38100"/>
                </a:lnTo>
                <a:lnTo>
                  <a:pt x="7442454" y="38100"/>
                </a:lnTo>
                <a:lnTo>
                  <a:pt x="7448550" y="44196"/>
                </a:lnTo>
                <a:lnTo>
                  <a:pt x="7448550" y="45720"/>
                </a:lnTo>
                <a:lnTo>
                  <a:pt x="7449312" y="45720"/>
                </a:lnTo>
                <a:lnTo>
                  <a:pt x="7450074" y="46482"/>
                </a:lnTo>
                <a:lnTo>
                  <a:pt x="7450074" y="48006"/>
                </a:lnTo>
                <a:lnTo>
                  <a:pt x="7450836" y="48006"/>
                </a:lnTo>
                <a:lnTo>
                  <a:pt x="7452360" y="49530"/>
                </a:lnTo>
                <a:lnTo>
                  <a:pt x="7452360" y="51054"/>
                </a:lnTo>
                <a:lnTo>
                  <a:pt x="7453122" y="51054"/>
                </a:lnTo>
                <a:lnTo>
                  <a:pt x="7454646" y="52578"/>
                </a:lnTo>
                <a:lnTo>
                  <a:pt x="7454646" y="54102"/>
                </a:lnTo>
                <a:lnTo>
                  <a:pt x="7455408" y="54102"/>
                </a:lnTo>
                <a:lnTo>
                  <a:pt x="7455408" y="55626"/>
                </a:lnTo>
                <a:lnTo>
                  <a:pt x="7456170" y="55626"/>
                </a:lnTo>
                <a:lnTo>
                  <a:pt x="7456932" y="56388"/>
                </a:lnTo>
                <a:lnTo>
                  <a:pt x="7456932" y="57912"/>
                </a:lnTo>
                <a:lnTo>
                  <a:pt x="7457694" y="57912"/>
                </a:lnTo>
                <a:lnTo>
                  <a:pt x="7458456" y="58674"/>
                </a:lnTo>
                <a:lnTo>
                  <a:pt x="7458456" y="60198"/>
                </a:lnTo>
                <a:lnTo>
                  <a:pt x="7459218" y="60198"/>
                </a:lnTo>
                <a:lnTo>
                  <a:pt x="7459218" y="61722"/>
                </a:lnTo>
                <a:lnTo>
                  <a:pt x="7459980" y="61722"/>
                </a:lnTo>
                <a:lnTo>
                  <a:pt x="7459980" y="63246"/>
                </a:lnTo>
                <a:lnTo>
                  <a:pt x="7460742" y="63246"/>
                </a:lnTo>
                <a:lnTo>
                  <a:pt x="7460742" y="64770"/>
                </a:lnTo>
                <a:lnTo>
                  <a:pt x="7461504" y="64770"/>
                </a:lnTo>
                <a:lnTo>
                  <a:pt x="7461504" y="66294"/>
                </a:lnTo>
                <a:lnTo>
                  <a:pt x="7462266" y="66294"/>
                </a:lnTo>
                <a:lnTo>
                  <a:pt x="7462266" y="67818"/>
                </a:lnTo>
                <a:lnTo>
                  <a:pt x="7463028" y="67818"/>
                </a:lnTo>
                <a:lnTo>
                  <a:pt x="7463028" y="69342"/>
                </a:lnTo>
                <a:lnTo>
                  <a:pt x="7463790" y="69342"/>
                </a:lnTo>
                <a:lnTo>
                  <a:pt x="7463790" y="70866"/>
                </a:lnTo>
                <a:lnTo>
                  <a:pt x="7464552" y="70866"/>
                </a:lnTo>
                <a:lnTo>
                  <a:pt x="7464552" y="73152"/>
                </a:lnTo>
                <a:lnTo>
                  <a:pt x="7465314" y="73152"/>
                </a:lnTo>
                <a:lnTo>
                  <a:pt x="7465314" y="75438"/>
                </a:lnTo>
                <a:lnTo>
                  <a:pt x="7466076" y="75438"/>
                </a:lnTo>
                <a:lnTo>
                  <a:pt x="7466076" y="77724"/>
                </a:lnTo>
                <a:lnTo>
                  <a:pt x="7466838" y="77724"/>
                </a:lnTo>
                <a:lnTo>
                  <a:pt x="7466838" y="79248"/>
                </a:lnTo>
                <a:lnTo>
                  <a:pt x="7467600" y="79248"/>
                </a:lnTo>
                <a:lnTo>
                  <a:pt x="7467600" y="82296"/>
                </a:lnTo>
                <a:lnTo>
                  <a:pt x="7468362" y="82296"/>
                </a:lnTo>
                <a:lnTo>
                  <a:pt x="7468362" y="84582"/>
                </a:lnTo>
                <a:lnTo>
                  <a:pt x="7469124" y="84582"/>
                </a:lnTo>
                <a:lnTo>
                  <a:pt x="7469124" y="87630"/>
                </a:lnTo>
                <a:lnTo>
                  <a:pt x="7469886" y="87630"/>
                </a:lnTo>
                <a:lnTo>
                  <a:pt x="7469886" y="90678"/>
                </a:lnTo>
                <a:lnTo>
                  <a:pt x="7470648" y="90678"/>
                </a:lnTo>
                <a:lnTo>
                  <a:pt x="7470648" y="95250"/>
                </a:lnTo>
                <a:lnTo>
                  <a:pt x="7471410" y="95250"/>
                </a:lnTo>
                <a:lnTo>
                  <a:pt x="7471410" y="100584"/>
                </a:lnTo>
                <a:lnTo>
                  <a:pt x="7472172" y="100584"/>
                </a:lnTo>
                <a:lnTo>
                  <a:pt x="7472172" y="577705"/>
                </a:lnTo>
                <a:lnTo>
                  <a:pt x="7474456" y="569968"/>
                </a:lnTo>
                <a:lnTo>
                  <a:pt x="7476744" y="556260"/>
                </a:lnTo>
                <a:lnTo>
                  <a:pt x="7477506" y="544830"/>
                </a:lnTo>
                <a:close/>
              </a:path>
              <a:path w="7477506" h="657606">
                <a:moveTo>
                  <a:pt x="7472172" y="577705"/>
                </a:moveTo>
                <a:lnTo>
                  <a:pt x="7472172" y="100584"/>
                </a:lnTo>
                <a:lnTo>
                  <a:pt x="7471088" y="559619"/>
                </a:lnTo>
                <a:lnTo>
                  <a:pt x="7468315" y="573266"/>
                </a:lnTo>
                <a:lnTo>
                  <a:pt x="7450441" y="609635"/>
                </a:lnTo>
                <a:lnTo>
                  <a:pt x="7420718" y="636546"/>
                </a:lnTo>
                <a:lnTo>
                  <a:pt x="7382256" y="650748"/>
                </a:lnTo>
                <a:lnTo>
                  <a:pt x="7376922" y="651510"/>
                </a:lnTo>
                <a:lnTo>
                  <a:pt x="7376922" y="652272"/>
                </a:lnTo>
                <a:lnTo>
                  <a:pt x="7419553" y="643245"/>
                </a:lnTo>
                <a:lnTo>
                  <a:pt x="7450451" y="617760"/>
                </a:lnTo>
                <a:lnTo>
                  <a:pt x="7470584" y="583081"/>
                </a:lnTo>
                <a:lnTo>
                  <a:pt x="7472172" y="577705"/>
                </a:lnTo>
                <a:close/>
              </a:path>
            </a:pathLst>
          </a:custGeom>
          <a:solidFill>
            <a:srgbClr val="46AAC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1371600" y="1562100"/>
            <a:ext cx="7467599" cy="647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1367027" y="1557527"/>
            <a:ext cx="7477506" cy="657606"/>
          </a:xfrm>
          <a:custGeom>
            <a:avLst/>
            <a:gdLst/>
            <a:ahLst/>
            <a:cxnLst/>
            <a:rect l="l" t="t" r="r" b="b"/>
            <a:pathLst>
              <a:path w="7477506" h="657606">
                <a:moveTo>
                  <a:pt x="7477506" y="544830"/>
                </a:moveTo>
                <a:lnTo>
                  <a:pt x="7477506" y="112776"/>
                </a:lnTo>
                <a:lnTo>
                  <a:pt x="7476744" y="101346"/>
                </a:lnTo>
                <a:lnTo>
                  <a:pt x="7463145" y="57952"/>
                </a:lnTo>
                <a:lnTo>
                  <a:pt x="7437674" y="27064"/>
                </a:lnTo>
                <a:lnTo>
                  <a:pt x="7402981" y="6921"/>
                </a:lnTo>
                <a:lnTo>
                  <a:pt x="7364730" y="0"/>
                </a:lnTo>
                <a:lnTo>
                  <a:pt x="105559" y="280"/>
                </a:lnTo>
                <a:lnTo>
                  <a:pt x="66078" y="10247"/>
                </a:lnTo>
                <a:lnTo>
                  <a:pt x="33399" y="32912"/>
                </a:lnTo>
                <a:lnTo>
                  <a:pt x="10372" y="66171"/>
                </a:lnTo>
                <a:lnTo>
                  <a:pt x="0" y="112776"/>
                </a:lnTo>
                <a:lnTo>
                  <a:pt x="0" y="544830"/>
                </a:lnTo>
                <a:lnTo>
                  <a:pt x="762" y="556260"/>
                </a:lnTo>
                <a:lnTo>
                  <a:pt x="2286" y="567690"/>
                </a:lnTo>
                <a:lnTo>
                  <a:pt x="5334" y="578358"/>
                </a:lnTo>
                <a:lnTo>
                  <a:pt x="9906" y="590974"/>
                </a:lnTo>
                <a:lnTo>
                  <a:pt x="9906" y="102108"/>
                </a:lnTo>
                <a:lnTo>
                  <a:pt x="14477" y="82296"/>
                </a:lnTo>
                <a:lnTo>
                  <a:pt x="38198" y="41957"/>
                </a:lnTo>
                <a:lnTo>
                  <a:pt x="75215" y="16821"/>
                </a:lnTo>
                <a:lnTo>
                  <a:pt x="7375398" y="9906"/>
                </a:lnTo>
                <a:lnTo>
                  <a:pt x="7393926" y="14010"/>
                </a:lnTo>
                <a:lnTo>
                  <a:pt x="7429732" y="32716"/>
                </a:lnTo>
                <a:lnTo>
                  <a:pt x="7455492" y="64172"/>
                </a:lnTo>
                <a:lnTo>
                  <a:pt x="7467600" y="102870"/>
                </a:lnTo>
                <a:lnTo>
                  <a:pt x="7467600" y="589994"/>
                </a:lnTo>
                <a:lnTo>
                  <a:pt x="7470584" y="583081"/>
                </a:lnTo>
                <a:lnTo>
                  <a:pt x="7474456" y="569968"/>
                </a:lnTo>
                <a:lnTo>
                  <a:pt x="7476744" y="556260"/>
                </a:lnTo>
                <a:lnTo>
                  <a:pt x="7477506" y="544830"/>
                </a:lnTo>
                <a:close/>
              </a:path>
              <a:path w="7477506" h="657606">
                <a:moveTo>
                  <a:pt x="7467600" y="589994"/>
                </a:moveTo>
                <a:lnTo>
                  <a:pt x="7467600" y="544830"/>
                </a:lnTo>
                <a:lnTo>
                  <a:pt x="7466838" y="555498"/>
                </a:lnTo>
                <a:lnTo>
                  <a:pt x="7463312" y="574138"/>
                </a:lnTo>
                <a:lnTo>
                  <a:pt x="7444559" y="610002"/>
                </a:lnTo>
                <a:lnTo>
                  <a:pt x="7413543" y="635519"/>
                </a:lnTo>
                <a:lnTo>
                  <a:pt x="7374635" y="647700"/>
                </a:lnTo>
                <a:lnTo>
                  <a:pt x="104134" y="647281"/>
                </a:lnTo>
                <a:lnTo>
                  <a:pt x="65077" y="636077"/>
                </a:lnTo>
                <a:lnTo>
                  <a:pt x="34029" y="611331"/>
                </a:lnTo>
                <a:lnTo>
                  <a:pt x="14478" y="575310"/>
                </a:lnTo>
                <a:lnTo>
                  <a:pt x="9906" y="554736"/>
                </a:lnTo>
                <a:lnTo>
                  <a:pt x="9906" y="590974"/>
                </a:lnTo>
                <a:lnTo>
                  <a:pt x="32328" y="623605"/>
                </a:lnTo>
                <a:lnTo>
                  <a:pt x="63686" y="645957"/>
                </a:lnTo>
                <a:lnTo>
                  <a:pt x="112776" y="657606"/>
                </a:lnTo>
                <a:lnTo>
                  <a:pt x="7364730" y="657606"/>
                </a:lnTo>
                <a:lnTo>
                  <a:pt x="7407324" y="649185"/>
                </a:lnTo>
                <a:lnTo>
                  <a:pt x="7441209" y="627432"/>
                </a:lnTo>
                <a:lnTo>
                  <a:pt x="7465226" y="595491"/>
                </a:lnTo>
                <a:lnTo>
                  <a:pt x="7467600" y="589994"/>
                </a:lnTo>
                <a:close/>
              </a:path>
            </a:pathLst>
          </a:custGeom>
          <a:solidFill>
            <a:srgbClr val="46AAC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2016505" y="1219961"/>
            <a:ext cx="6177915" cy="9372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596900">
              <a:lnSpc>
                <a:spcPct val="100000"/>
              </a:lnSpc>
            </a:pPr>
            <a:r>
              <a:rPr dirty="0" smtClean="0" sz="1800" spc="-5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800" spc="-45" b="1">
                <a:solidFill>
                  <a:srgbClr val="FFFFFF"/>
                </a:solidFill>
                <a:latin typeface="Calibri"/>
                <a:cs typeface="Calibri"/>
              </a:rPr>
              <a:t>x</a:t>
            </a:r>
            <a:r>
              <a:rPr dirty="0" smtClean="0" sz="1800" spc="-15" b="1">
                <a:solidFill>
                  <a:srgbClr val="FFFFFF"/>
                </a:solidFill>
                <a:latin typeface="Calibri"/>
                <a:cs typeface="Calibri"/>
              </a:rPr>
              <a:t>ecuti</a:t>
            </a:r>
            <a:r>
              <a:rPr dirty="0" smtClean="0" sz="1800" spc="-30" b="1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smtClean="0" sz="1800" spc="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8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10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z="1800" spc="-35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800" spc="0" b="1">
                <a:solidFill>
                  <a:srgbClr val="FFFFFF"/>
                </a:solidFill>
                <a:latin typeface="Calibri"/>
                <a:cs typeface="Calibri"/>
              </a:rPr>
              <a:t>eering</a:t>
            </a:r>
            <a:r>
              <a:rPr dirty="0" smtClean="0" sz="18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0" b="1">
                <a:solidFill>
                  <a:srgbClr val="FFFFFF"/>
                </a:solidFill>
                <a:latin typeface="Calibri"/>
                <a:cs typeface="Calibri"/>
              </a:rPr>
              <a:t>Commi</a:t>
            </a:r>
            <a:r>
              <a:rPr dirty="0" smtClean="0" sz="1800" spc="-25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800" spc="-35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800" spc="-5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800" spc="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8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0" b="1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dirty="0" smtClean="0" sz="18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0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z="1800" spc="-5" b="1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mtClean="0" sz="1800" spc="-10" b="1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dirty="0" smtClean="0" sz="18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15" b="1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dirty="0" smtClean="0" sz="1800" spc="-10" b="1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mtClean="0" sz="18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90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800" spc="-20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800" spc="-1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800" spc="-10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800" spc="-15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z="1800" spc="-20" b="1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 smtClean="0" sz="1800" spc="5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800" spc="-10" b="1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endParaRPr sz="1800">
              <a:latin typeface="Calibri"/>
              <a:cs typeface="Calibri"/>
            </a:endParaRPr>
          </a:p>
          <a:p>
            <a:pPr>
              <a:lnSpc>
                <a:spcPts val="800"/>
              </a:lnSpc>
              <a:spcBef>
                <a:spcPts val="10"/>
              </a:spcBef>
            </a:pPr>
            <a:endParaRPr sz="800"/>
          </a:p>
          <a:p>
            <a:pPr marL="74295" marR="12700" indent="-62230">
              <a:lnSpc>
                <a:spcPct val="100000"/>
              </a:lnSpc>
            </a:pPr>
            <a:r>
              <a:rPr dirty="0" smtClean="0" sz="1800">
                <a:solidFill>
                  <a:srgbClr val="31859C"/>
                </a:solidFill>
                <a:latin typeface="Calibri"/>
                <a:cs typeface="Calibri"/>
              </a:rPr>
              <a:t>I</a:t>
            </a:r>
            <a:r>
              <a:rPr dirty="0" smtClean="0" sz="1800" spc="-20">
                <a:solidFill>
                  <a:srgbClr val="31859C"/>
                </a:solidFill>
                <a:latin typeface="Calibri"/>
                <a:cs typeface="Calibri"/>
              </a:rPr>
              <a:t>n</a:t>
            </a:r>
            <a:r>
              <a:rPr dirty="0" smtClean="0" sz="1800" spc="-35">
                <a:solidFill>
                  <a:srgbClr val="31859C"/>
                </a:solidFill>
                <a:latin typeface="Calibri"/>
                <a:cs typeface="Calibri"/>
              </a:rPr>
              <a:t>t</a:t>
            </a:r>
            <a:r>
              <a:rPr dirty="0" smtClean="0" sz="1800" spc="-15">
                <a:solidFill>
                  <a:srgbClr val="31859C"/>
                </a:solidFill>
                <a:latin typeface="Calibri"/>
                <a:cs typeface="Calibri"/>
              </a:rPr>
              <a:t>e</a:t>
            </a:r>
            <a:r>
              <a:rPr dirty="0" smtClean="0" sz="1800" spc="-10">
                <a:solidFill>
                  <a:srgbClr val="31859C"/>
                </a:solidFill>
                <a:latin typeface="Calibri"/>
                <a:cs typeface="Calibri"/>
              </a:rPr>
              <a:t>r</a:t>
            </a:r>
            <a:r>
              <a:rPr dirty="0" smtClean="0" sz="1800" spc="-10">
                <a:solidFill>
                  <a:srgbClr val="31859C"/>
                </a:solidFill>
                <a:latin typeface="Calibri"/>
                <a:cs typeface="Calibri"/>
              </a:rPr>
              <a:t>‐</a:t>
            </a:r>
            <a:r>
              <a:rPr dirty="0" smtClean="0" sz="1800" spc="-15">
                <a:solidFill>
                  <a:srgbClr val="31859C"/>
                </a:solidFill>
                <a:latin typeface="Calibri"/>
                <a:cs typeface="Calibri"/>
              </a:rPr>
              <a:t>A</a:t>
            </a:r>
            <a:r>
              <a:rPr dirty="0" smtClean="0" sz="1800" spc="-30">
                <a:solidFill>
                  <a:srgbClr val="31859C"/>
                </a:solidFill>
                <a:latin typeface="Calibri"/>
                <a:cs typeface="Calibri"/>
              </a:rPr>
              <a:t>g</a:t>
            </a:r>
            <a:r>
              <a:rPr dirty="0" smtClean="0" sz="1800" spc="-10">
                <a:solidFill>
                  <a:srgbClr val="31859C"/>
                </a:solidFill>
                <a:latin typeface="Calibri"/>
                <a:cs typeface="Calibri"/>
              </a:rPr>
              <a:t>ency</a:t>
            </a:r>
            <a:r>
              <a:rPr dirty="0" smtClean="0" sz="1800" spc="5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mtClean="0" sz="1800" spc="0">
                <a:solidFill>
                  <a:srgbClr val="31859C"/>
                </a:solidFill>
                <a:latin typeface="Calibri"/>
                <a:cs typeface="Calibri"/>
              </a:rPr>
              <a:t>Adviso</a:t>
            </a:r>
            <a:r>
              <a:rPr dirty="0" smtClean="0" sz="1800" spc="10">
                <a:solidFill>
                  <a:srgbClr val="31859C"/>
                </a:solidFill>
                <a:latin typeface="Calibri"/>
                <a:cs typeface="Calibri"/>
              </a:rPr>
              <a:t>r</a:t>
            </a:r>
            <a:r>
              <a:rPr dirty="0" smtClean="0" sz="1800" spc="-10">
                <a:solidFill>
                  <a:srgbClr val="31859C"/>
                </a:solidFill>
                <a:latin typeface="Calibri"/>
                <a:cs typeface="Calibri"/>
              </a:rPr>
              <a:t>y</a:t>
            </a:r>
            <a:r>
              <a:rPr dirty="0" smtClean="0" sz="1800" spc="-5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mtClean="0" sz="1800" spc="0">
                <a:solidFill>
                  <a:srgbClr val="31859C"/>
                </a:solidFill>
                <a:latin typeface="Calibri"/>
                <a:cs typeface="Calibri"/>
              </a:rPr>
              <a:t>Commi</a:t>
            </a:r>
            <a:r>
              <a:rPr dirty="0" smtClean="0" sz="1800" spc="-30">
                <a:solidFill>
                  <a:srgbClr val="31859C"/>
                </a:solidFill>
                <a:latin typeface="Calibri"/>
                <a:cs typeface="Calibri"/>
              </a:rPr>
              <a:t>t</a:t>
            </a:r>
            <a:r>
              <a:rPr dirty="0" smtClean="0" sz="1800" spc="-35">
                <a:solidFill>
                  <a:srgbClr val="31859C"/>
                </a:solidFill>
                <a:latin typeface="Calibri"/>
                <a:cs typeface="Calibri"/>
              </a:rPr>
              <a:t>t</a:t>
            </a:r>
            <a:r>
              <a:rPr dirty="0" smtClean="0" sz="1800" spc="-10">
                <a:solidFill>
                  <a:srgbClr val="31859C"/>
                </a:solidFill>
                <a:latin typeface="Calibri"/>
                <a:cs typeface="Calibri"/>
              </a:rPr>
              <a:t>ee</a:t>
            </a:r>
            <a:r>
              <a:rPr dirty="0" smtClean="0" sz="1800" spc="-10">
                <a:solidFill>
                  <a:srgbClr val="31859C"/>
                </a:solidFill>
                <a:latin typeface="Calibri"/>
                <a:cs typeface="Calibri"/>
              </a:rPr>
              <a:t> –</a:t>
            </a:r>
            <a:r>
              <a:rPr dirty="0" smtClean="0" sz="1800" spc="10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mtClean="0" sz="1800" spc="0">
                <a:solidFill>
                  <a:srgbClr val="31859C"/>
                </a:solidFill>
                <a:latin typeface="Calibri"/>
                <a:cs typeface="Calibri"/>
              </a:rPr>
              <a:t>O</a:t>
            </a:r>
            <a:r>
              <a:rPr dirty="0" smtClean="0" sz="1800" spc="-20">
                <a:solidFill>
                  <a:srgbClr val="31859C"/>
                </a:solidFill>
                <a:latin typeface="Calibri"/>
                <a:cs typeface="Calibri"/>
              </a:rPr>
              <a:t>M</a:t>
            </a:r>
            <a:r>
              <a:rPr dirty="0" smtClean="0" sz="1800" spc="-35">
                <a:solidFill>
                  <a:srgbClr val="31859C"/>
                </a:solidFill>
                <a:latin typeface="Calibri"/>
                <a:cs typeface="Calibri"/>
              </a:rPr>
              <a:t>B</a:t>
            </a:r>
            <a:r>
              <a:rPr dirty="0" smtClean="0" sz="1800" spc="-5">
                <a:solidFill>
                  <a:srgbClr val="31859C"/>
                </a:solidFill>
                <a:latin typeface="Calibri"/>
                <a:cs typeface="Calibri"/>
              </a:rPr>
              <a:t>,</a:t>
            </a:r>
            <a:r>
              <a:rPr dirty="0" smtClean="0" sz="1800" spc="-10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mtClean="0" sz="1800" spc="-130">
                <a:solidFill>
                  <a:srgbClr val="31859C"/>
                </a:solidFill>
                <a:latin typeface="Calibri"/>
                <a:cs typeface="Calibri"/>
              </a:rPr>
              <a:t>T</a:t>
            </a:r>
            <a:r>
              <a:rPr dirty="0" smtClean="0" sz="1800" spc="-35">
                <a:solidFill>
                  <a:srgbClr val="31859C"/>
                </a:solidFill>
                <a:latin typeface="Calibri"/>
                <a:cs typeface="Calibri"/>
              </a:rPr>
              <a:t>r</a:t>
            </a:r>
            <a:r>
              <a:rPr dirty="0" smtClean="0" sz="1800" spc="-15">
                <a:solidFill>
                  <a:srgbClr val="31859C"/>
                </a:solidFill>
                <a:latin typeface="Calibri"/>
                <a:cs typeface="Calibri"/>
              </a:rPr>
              <a:t>e</a:t>
            </a:r>
            <a:r>
              <a:rPr dirty="0" smtClean="0" sz="1800" spc="0">
                <a:solidFill>
                  <a:srgbClr val="31859C"/>
                </a:solidFill>
                <a:latin typeface="Calibri"/>
                <a:cs typeface="Calibri"/>
              </a:rPr>
              <a:t>a</a:t>
            </a:r>
            <a:r>
              <a:rPr dirty="0" smtClean="0" sz="1800" spc="-5">
                <a:solidFill>
                  <a:srgbClr val="31859C"/>
                </a:solidFill>
                <a:latin typeface="Calibri"/>
                <a:cs typeface="Calibri"/>
              </a:rPr>
              <a:t>s</a:t>
            </a:r>
            <a:r>
              <a:rPr dirty="0" smtClean="0" sz="1800" spc="0">
                <a:solidFill>
                  <a:srgbClr val="31859C"/>
                </a:solidFill>
                <a:latin typeface="Calibri"/>
                <a:cs typeface="Calibri"/>
              </a:rPr>
              <a:t>u</a:t>
            </a:r>
            <a:r>
              <a:rPr dirty="0" smtClean="0" sz="1800" spc="5">
                <a:solidFill>
                  <a:srgbClr val="31859C"/>
                </a:solidFill>
                <a:latin typeface="Calibri"/>
                <a:cs typeface="Calibri"/>
              </a:rPr>
              <a:t>r</a:t>
            </a:r>
            <a:r>
              <a:rPr dirty="0" smtClean="0" sz="1800" spc="-135">
                <a:solidFill>
                  <a:srgbClr val="31859C"/>
                </a:solidFill>
                <a:latin typeface="Calibri"/>
                <a:cs typeface="Calibri"/>
              </a:rPr>
              <a:t>y</a:t>
            </a:r>
            <a:r>
              <a:rPr dirty="0" smtClean="0" sz="1800" spc="-5">
                <a:solidFill>
                  <a:srgbClr val="31859C"/>
                </a:solidFill>
                <a:latin typeface="Calibri"/>
                <a:cs typeface="Calibri"/>
              </a:rPr>
              <a:t>,</a:t>
            </a:r>
            <a:r>
              <a:rPr dirty="0" smtClean="0" sz="1800" spc="-10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mtClean="0" sz="1800" spc="0">
                <a:solidFill>
                  <a:srgbClr val="31859C"/>
                </a:solidFill>
                <a:latin typeface="Calibri"/>
                <a:cs typeface="Calibri"/>
              </a:rPr>
              <a:t>O</a:t>
            </a:r>
            <a:r>
              <a:rPr dirty="0" smtClean="0" sz="1800" spc="-15">
                <a:solidFill>
                  <a:srgbClr val="31859C"/>
                </a:solidFill>
                <a:latin typeface="Calibri"/>
                <a:cs typeface="Calibri"/>
              </a:rPr>
              <a:t>S</a:t>
            </a:r>
            <a:r>
              <a:rPr dirty="0" smtClean="0" sz="1800" spc="0">
                <a:solidFill>
                  <a:srgbClr val="31859C"/>
                </a:solidFill>
                <a:latin typeface="Calibri"/>
                <a:cs typeface="Calibri"/>
              </a:rPr>
              <a:t>T</a:t>
            </a:r>
            <a:r>
              <a:rPr dirty="0" smtClean="0" sz="1800" spc="-235">
                <a:solidFill>
                  <a:srgbClr val="31859C"/>
                </a:solidFill>
                <a:latin typeface="Calibri"/>
                <a:cs typeface="Calibri"/>
              </a:rPr>
              <a:t>P</a:t>
            </a:r>
            <a:r>
              <a:rPr dirty="0" smtClean="0" sz="1800" spc="-5">
                <a:solidFill>
                  <a:srgbClr val="31859C"/>
                </a:solidFill>
                <a:latin typeface="Calibri"/>
                <a:cs typeface="Calibri"/>
              </a:rPr>
              <a:t>,</a:t>
            </a:r>
            <a:r>
              <a:rPr dirty="0" smtClean="0" sz="1800" spc="-10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mtClean="0" sz="1800" spc="-5">
                <a:solidFill>
                  <a:srgbClr val="31859C"/>
                </a:solidFill>
                <a:latin typeface="Calibri"/>
                <a:cs typeface="Calibri"/>
              </a:rPr>
              <a:t>G</a:t>
            </a:r>
            <a:r>
              <a:rPr dirty="0" smtClean="0" sz="1800" spc="-15">
                <a:solidFill>
                  <a:srgbClr val="31859C"/>
                </a:solidFill>
                <a:latin typeface="Calibri"/>
                <a:cs typeface="Calibri"/>
              </a:rPr>
              <a:t>S</a:t>
            </a:r>
            <a:r>
              <a:rPr dirty="0" smtClean="0" sz="1800" spc="-15">
                <a:solidFill>
                  <a:srgbClr val="31859C"/>
                </a:solidFill>
                <a:latin typeface="Calibri"/>
                <a:cs typeface="Calibri"/>
              </a:rPr>
              <a:t>A</a:t>
            </a:r>
            <a:r>
              <a:rPr dirty="0" smtClean="0" sz="1800" spc="-5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mtClean="0" sz="1800" spc="0">
                <a:solidFill>
                  <a:srgbClr val="31859C"/>
                </a:solidFill>
                <a:latin typeface="Calibri"/>
                <a:cs typeface="Calibri"/>
              </a:rPr>
              <a:t>and</a:t>
            </a:r>
            <a:r>
              <a:rPr dirty="0" smtClean="0" sz="1800" spc="0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mtClean="0" sz="1800" spc="-40">
                <a:solidFill>
                  <a:srgbClr val="31859C"/>
                </a:solidFill>
                <a:latin typeface="Calibri"/>
                <a:cs typeface="Calibri"/>
              </a:rPr>
              <a:t>R</a:t>
            </a:r>
            <a:r>
              <a:rPr dirty="0" smtClean="0" sz="1800" spc="-15">
                <a:solidFill>
                  <a:srgbClr val="31859C"/>
                </a:solidFill>
                <a:latin typeface="Calibri"/>
                <a:cs typeface="Calibri"/>
              </a:rPr>
              <a:t>e</a:t>
            </a:r>
            <a:r>
              <a:rPr dirty="0" smtClean="0" sz="1800" spc="-15">
                <a:solidFill>
                  <a:srgbClr val="31859C"/>
                </a:solidFill>
                <a:latin typeface="Calibri"/>
                <a:cs typeface="Calibri"/>
              </a:rPr>
              <a:t>p</a:t>
            </a:r>
            <a:r>
              <a:rPr dirty="0" smtClean="0" sz="1800" spc="-25">
                <a:solidFill>
                  <a:srgbClr val="31859C"/>
                </a:solidFill>
                <a:latin typeface="Calibri"/>
                <a:cs typeface="Calibri"/>
              </a:rPr>
              <a:t>r</a:t>
            </a:r>
            <a:r>
              <a:rPr dirty="0" smtClean="0" sz="1800" spc="-15">
                <a:solidFill>
                  <a:srgbClr val="31859C"/>
                </a:solidFill>
                <a:latin typeface="Calibri"/>
                <a:cs typeface="Calibri"/>
              </a:rPr>
              <a:t>ese</a:t>
            </a:r>
            <a:r>
              <a:rPr dirty="0" smtClean="0" sz="1800" spc="-25">
                <a:solidFill>
                  <a:srgbClr val="31859C"/>
                </a:solidFill>
                <a:latin typeface="Calibri"/>
                <a:cs typeface="Calibri"/>
              </a:rPr>
              <a:t>n</a:t>
            </a:r>
            <a:r>
              <a:rPr dirty="0" smtClean="0" sz="1800" spc="-40">
                <a:solidFill>
                  <a:srgbClr val="31859C"/>
                </a:solidFill>
                <a:latin typeface="Calibri"/>
                <a:cs typeface="Calibri"/>
              </a:rPr>
              <a:t>t</a:t>
            </a:r>
            <a:r>
              <a:rPr dirty="0" smtClean="0" sz="1800" spc="-20">
                <a:solidFill>
                  <a:srgbClr val="31859C"/>
                </a:solidFill>
                <a:latin typeface="Calibri"/>
                <a:cs typeface="Calibri"/>
              </a:rPr>
              <a:t>a</a:t>
            </a:r>
            <a:r>
              <a:rPr dirty="0" smtClean="0" sz="1800" spc="-5">
                <a:solidFill>
                  <a:srgbClr val="31859C"/>
                </a:solidFill>
                <a:latin typeface="Calibri"/>
                <a:cs typeface="Calibri"/>
              </a:rPr>
              <a:t>ti</a:t>
            </a:r>
            <a:r>
              <a:rPr dirty="0" smtClean="0" sz="1800" spc="-20">
                <a:solidFill>
                  <a:srgbClr val="31859C"/>
                </a:solidFill>
                <a:latin typeface="Calibri"/>
                <a:cs typeface="Calibri"/>
              </a:rPr>
              <a:t>v</a:t>
            </a:r>
            <a:r>
              <a:rPr dirty="0" smtClean="0" sz="1800" spc="-15">
                <a:solidFill>
                  <a:srgbClr val="31859C"/>
                </a:solidFill>
                <a:latin typeface="Calibri"/>
                <a:cs typeface="Calibri"/>
              </a:rPr>
              <a:t>e</a:t>
            </a:r>
            <a:r>
              <a:rPr dirty="0" smtClean="0" sz="1800" spc="0">
                <a:solidFill>
                  <a:srgbClr val="31859C"/>
                </a:solidFill>
                <a:latin typeface="Calibri"/>
                <a:cs typeface="Calibri"/>
              </a:rPr>
              <a:t>s</a:t>
            </a:r>
            <a:r>
              <a:rPr dirty="0" smtClean="0" sz="1800" spc="10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mtClean="0" sz="1800" spc="-10">
                <a:solidFill>
                  <a:srgbClr val="31859C"/>
                </a:solidFill>
                <a:latin typeface="Calibri"/>
                <a:cs typeface="Calibri"/>
              </a:rPr>
              <a:t>f</a:t>
            </a:r>
            <a:r>
              <a:rPr dirty="0" smtClean="0" sz="1800" spc="-40">
                <a:solidFill>
                  <a:srgbClr val="31859C"/>
                </a:solidFill>
                <a:latin typeface="Calibri"/>
                <a:cs typeface="Calibri"/>
              </a:rPr>
              <a:t>r</a:t>
            </a:r>
            <a:r>
              <a:rPr dirty="0" smtClean="0" sz="1800" spc="-10">
                <a:solidFill>
                  <a:srgbClr val="31859C"/>
                </a:solidFill>
                <a:latin typeface="Calibri"/>
                <a:cs typeface="Calibri"/>
              </a:rPr>
              <a:t>om:</a:t>
            </a:r>
            <a:r>
              <a:rPr dirty="0" smtClean="0" sz="1800" spc="-10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mtClean="0" sz="1800" spc="-5">
                <a:solidFill>
                  <a:srgbClr val="31859C"/>
                </a:solidFill>
                <a:latin typeface="Calibri"/>
                <a:cs typeface="Calibri"/>
              </a:rPr>
              <a:t>C</a:t>
            </a:r>
            <a:r>
              <a:rPr dirty="0" smtClean="0" sz="1800" spc="-20">
                <a:solidFill>
                  <a:srgbClr val="31859C"/>
                </a:solidFill>
                <a:latin typeface="Calibri"/>
                <a:cs typeface="Calibri"/>
              </a:rPr>
              <a:t>F</a:t>
            </a:r>
            <a:r>
              <a:rPr dirty="0" smtClean="0" sz="1800" spc="-20">
                <a:solidFill>
                  <a:srgbClr val="31859C"/>
                </a:solidFill>
                <a:latin typeface="Calibri"/>
                <a:cs typeface="Calibri"/>
              </a:rPr>
              <a:t>OC</a:t>
            </a:r>
            <a:r>
              <a:rPr dirty="0" smtClean="0" sz="1800" spc="-5">
                <a:solidFill>
                  <a:srgbClr val="31859C"/>
                </a:solidFill>
                <a:latin typeface="Calibri"/>
                <a:cs typeface="Calibri"/>
              </a:rPr>
              <a:t>,</a:t>
            </a:r>
            <a:r>
              <a:rPr dirty="0" smtClean="0" sz="1800" spc="-5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mtClean="0" sz="1800" spc="-5">
                <a:solidFill>
                  <a:srgbClr val="31859C"/>
                </a:solidFill>
                <a:latin typeface="Calibri"/>
                <a:cs typeface="Calibri"/>
              </a:rPr>
              <a:t>B</a:t>
            </a:r>
            <a:r>
              <a:rPr dirty="0" smtClean="0" sz="1800" spc="-20">
                <a:solidFill>
                  <a:srgbClr val="31859C"/>
                </a:solidFill>
                <a:latin typeface="Calibri"/>
                <a:cs typeface="Calibri"/>
              </a:rPr>
              <a:t>O</a:t>
            </a:r>
            <a:r>
              <a:rPr dirty="0" smtClean="0" sz="1800" spc="-15">
                <a:solidFill>
                  <a:srgbClr val="31859C"/>
                </a:solidFill>
                <a:latin typeface="Calibri"/>
                <a:cs typeface="Calibri"/>
              </a:rPr>
              <a:t>AC</a:t>
            </a:r>
            <a:r>
              <a:rPr dirty="0" smtClean="0" sz="1800" spc="-5">
                <a:solidFill>
                  <a:srgbClr val="31859C"/>
                </a:solidFill>
                <a:latin typeface="Calibri"/>
                <a:cs typeface="Calibri"/>
              </a:rPr>
              <a:t>,</a:t>
            </a:r>
            <a:r>
              <a:rPr dirty="0" smtClean="0" sz="1800" spc="-15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mtClean="0" sz="1800" spc="-25">
                <a:solidFill>
                  <a:srgbClr val="31859C"/>
                </a:solidFill>
                <a:latin typeface="Calibri"/>
                <a:cs typeface="Calibri"/>
              </a:rPr>
              <a:t>A</a:t>
            </a:r>
            <a:r>
              <a:rPr dirty="0" smtClean="0" sz="1800" spc="-10">
                <a:solidFill>
                  <a:srgbClr val="31859C"/>
                </a:solidFill>
                <a:latin typeface="Calibri"/>
                <a:cs typeface="Calibri"/>
              </a:rPr>
              <a:t>C</a:t>
            </a:r>
            <a:r>
              <a:rPr dirty="0" smtClean="0" sz="1800" spc="-20">
                <a:solidFill>
                  <a:srgbClr val="31859C"/>
                </a:solidFill>
                <a:latin typeface="Calibri"/>
                <a:cs typeface="Calibri"/>
              </a:rPr>
              <a:t>E</a:t>
            </a:r>
            <a:r>
              <a:rPr dirty="0" smtClean="0" sz="1800" spc="-5">
                <a:solidFill>
                  <a:srgbClr val="31859C"/>
                </a:solidFill>
                <a:latin typeface="Calibri"/>
                <a:cs typeface="Calibri"/>
              </a:rPr>
              <a:t>,</a:t>
            </a:r>
            <a:r>
              <a:rPr dirty="0" smtClean="0" sz="1800" spc="-5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mtClean="0" sz="1800" spc="-20">
                <a:solidFill>
                  <a:srgbClr val="31859C"/>
                </a:solidFill>
                <a:latin typeface="Calibri"/>
                <a:cs typeface="Calibri"/>
              </a:rPr>
              <a:t>C</a:t>
            </a:r>
            <a:r>
              <a:rPr dirty="0" smtClean="0" sz="1800" spc="0">
                <a:solidFill>
                  <a:srgbClr val="31859C"/>
                </a:solidFill>
                <a:latin typeface="Calibri"/>
                <a:cs typeface="Calibri"/>
              </a:rPr>
              <a:t>O</a:t>
            </a:r>
            <a:r>
              <a:rPr dirty="0" smtClean="0" sz="1800" spc="-105">
                <a:solidFill>
                  <a:srgbClr val="31859C"/>
                </a:solidFill>
                <a:latin typeface="Calibri"/>
                <a:cs typeface="Calibri"/>
              </a:rPr>
              <a:t>F</a:t>
            </a:r>
            <a:r>
              <a:rPr dirty="0" smtClean="0" sz="1800" spc="-10">
                <a:solidFill>
                  <a:srgbClr val="31859C"/>
                </a:solidFill>
                <a:latin typeface="Calibri"/>
                <a:cs typeface="Calibri"/>
              </a:rPr>
              <a:t>AR,</a:t>
            </a:r>
            <a:r>
              <a:rPr dirty="0" smtClean="0" sz="1800" spc="-5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mtClean="0" sz="1800" spc="-15">
                <a:solidFill>
                  <a:srgbClr val="31859C"/>
                </a:solidFill>
                <a:latin typeface="Calibri"/>
                <a:cs typeface="Calibri"/>
              </a:rPr>
              <a:t>C</a:t>
            </a:r>
            <a:r>
              <a:rPr dirty="0" smtClean="0" sz="1800" spc="-35">
                <a:solidFill>
                  <a:srgbClr val="31859C"/>
                </a:solidFill>
                <a:latin typeface="Calibri"/>
                <a:cs typeface="Calibri"/>
              </a:rPr>
              <a:t>A</a:t>
            </a:r>
            <a:r>
              <a:rPr dirty="0" smtClean="0" sz="1800" spc="-20">
                <a:solidFill>
                  <a:srgbClr val="31859C"/>
                </a:solidFill>
                <a:latin typeface="Calibri"/>
                <a:cs typeface="Calibri"/>
              </a:rPr>
              <a:t>OC</a:t>
            </a:r>
            <a:r>
              <a:rPr dirty="0" smtClean="0" sz="1800" spc="-5">
                <a:solidFill>
                  <a:srgbClr val="31859C"/>
                </a:solidFill>
                <a:latin typeface="Calibri"/>
                <a:cs typeface="Calibri"/>
              </a:rPr>
              <a:t>,</a:t>
            </a:r>
            <a:r>
              <a:rPr dirty="0" smtClean="0" sz="1800" spc="-5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mtClean="0" sz="1800" spc="-15">
                <a:solidFill>
                  <a:srgbClr val="31859C"/>
                </a:solidFill>
                <a:latin typeface="Calibri"/>
                <a:cs typeface="Calibri"/>
              </a:rPr>
              <a:t>CIOC</a:t>
            </a:r>
            <a:r>
              <a:rPr dirty="0" smtClean="0" sz="1800" spc="-5">
                <a:solidFill>
                  <a:srgbClr val="31859C"/>
                </a:solidFill>
                <a:latin typeface="Calibri"/>
                <a:cs typeface="Calibri"/>
              </a:rPr>
              <a:t>,</a:t>
            </a:r>
            <a:r>
              <a:rPr dirty="0" smtClean="0" sz="1800" spc="-5">
                <a:solidFill>
                  <a:srgbClr val="31859C"/>
                </a:solidFill>
                <a:latin typeface="Calibri"/>
                <a:cs typeface="Calibri"/>
              </a:rPr>
              <a:t> </a:t>
            </a:r>
            <a:r>
              <a:rPr dirty="0" smtClean="0" sz="1800" spc="-10">
                <a:solidFill>
                  <a:srgbClr val="31859C"/>
                </a:solidFill>
                <a:latin typeface="Calibri"/>
                <a:cs typeface="Calibri"/>
              </a:rPr>
              <a:t>PIC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8867902" y="7036306"/>
            <a:ext cx="3613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66370">
              <a:lnSpc>
                <a:spcPct val="100000"/>
              </a:lnSpc>
            </a:pPr>
            <a:fld id="{81D60167-4931-47E6-BA6A-407CBD079E47}" type="slidenum">
              <a:rPr dirty="0" smtClean="0" sz="1200">
                <a:solidFill>
                  <a:srgbClr val="898989"/>
                </a:solidFill>
                <a:latin typeface="Arial"/>
                <a:cs typeface="Arial"/>
              </a:rPr>
              <a:t>12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504" y="533400"/>
            <a:ext cx="903732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715765" y="543052"/>
            <a:ext cx="2702560" cy="711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400" spc="-30">
                <a:latin typeface="Calibri"/>
                <a:cs typeface="Calibri"/>
              </a:rPr>
              <a:t>D</a:t>
            </a:r>
            <a:r>
              <a:rPr dirty="0" smtClean="0" sz="4400" spc="-70">
                <a:latin typeface="Calibri"/>
                <a:cs typeface="Calibri"/>
              </a:rPr>
              <a:t>a</a:t>
            </a:r>
            <a:r>
              <a:rPr dirty="0" smtClean="0" sz="4400" spc="-70">
                <a:latin typeface="Calibri"/>
                <a:cs typeface="Calibri"/>
              </a:rPr>
              <a:t>t</a:t>
            </a:r>
            <a:r>
              <a:rPr dirty="0" smtClean="0" sz="4400" spc="-25">
                <a:latin typeface="Calibri"/>
                <a:cs typeface="Calibri"/>
              </a:rPr>
              <a:t>a</a:t>
            </a:r>
            <a:r>
              <a:rPr dirty="0" smtClean="0" sz="4400" spc="25">
                <a:latin typeface="Calibri"/>
                <a:cs typeface="Calibri"/>
              </a:rPr>
              <a:t> </a:t>
            </a:r>
            <a:r>
              <a:rPr dirty="0" smtClean="0" sz="4400" spc="-25">
                <a:latin typeface="Calibri"/>
                <a:cs typeface="Calibri"/>
              </a:rPr>
              <a:t>B</a:t>
            </a:r>
            <a:r>
              <a:rPr dirty="0" smtClean="0" sz="4400" spc="-90">
                <a:latin typeface="Calibri"/>
                <a:cs typeface="Calibri"/>
              </a:rPr>
              <a:t>r</a:t>
            </a:r>
            <a:r>
              <a:rPr dirty="0" smtClean="0" sz="4400" spc="0">
                <a:latin typeface="Calibri"/>
                <a:cs typeface="Calibri"/>
              </a:rPr>
              <a:t>o</a:t>
            </a:r>
            <a:r>
              <a:rPr dirty="0" smtClean="0" sz="4400" spc="-165">
                <a:latin typeface="Calibri"/>
                <a:cs typeface="Calibri"/>
              </a:rPr>
              <a:t>k</a:t>
            </a:r>
            <a:r>
              <a:rPr dirty="0" smtClean="0" sz="4400" spc="-20">
                <a:latin typeface="Calibri"/>
                <a:cs typeface="Calibri"/>
              </a:rPr>
              <a:t>er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248400" y="1600200"/>
            <a:ext cx="3124200" cy="5105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327117" y="2218182"/>
            <a:ext cx="2940685" cy="35902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24130">
              <a:lnSpc>
                <a:spcPct val="100000"/>
              </a:lnSpc>
            </a:pP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dirty="0" smtClean="0" sz="1800" spc="-4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z="1800" spc="-75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er:</a:t>
            </a:r>
            <a:endParaRPr sz="1800">
              <a:latin typeface="Calibri"/>
              <a:cs typeface="Calibri"/>
            </a:endParaRPr>
          </a:p>
          <a:p>
            <a:pPr marL="298450" marR="661670" indent="-285750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297815" algn="l"/>
              </a:tabLst>
            </a:pPr>
            <a:r>
              <a:rPr dirty="0" smtClean="0" sz="1800" spc="-5">
                <a:solidFill>
                  <a:srgbClr val="FFFFFF"/>
                </a:solidFill>
                <a:latin typeface="Calibri"/>
                <a:cs typeface="Calibri"/>
              </a:rPr>
              <a:t>Exi</a:t>
            </a:r>
            <a:r>
              <a:rPr dirty="0" smtClean="0" sz="1800" spc="-25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z="1800" spc="-5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inside 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800" spc="-3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enc</a:t>
            </a:r>
            <a:r>
              <a:rPr dirty="0" smtClean="0" sz="1800" spc="45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dirty="0" smtClean="0" sz="1800" spc="-114">
                <a:solidFill>
                  <a:srgbClr val="FFFFFF"/>
                </a:solidFill>
                <a:latin typeface="Calibri"/>
                <a:cs typeface="Calibri"/>
              </a:rPr>
              <a:t>’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 fi</a:t>
            </a:r>
            <a:r>
              <a:rPr dirty="0" smtClean="0" sz="1800" spc="-25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800" spc="-25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800" spc="-40">
                <a:solidFill>
                  <a:srgbClr val="FFFFFF"/>
                </a:solidFill>
                <a:latin typeface="Calibri"/>
                <a:cs typeface="Calibri"/>
              </a:rPr>
              <a:t>w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all;</a:t>
            </a:r>
            <a:endParaRPr sz="1800">
              <a:latin typeface="Calibri"/>
              <a:cs typeface="Calibri"/>
            </a:endParaRPr>
          </a:p>
          <a:p>
            <a:pPr marL="298450" marR="12700" indent="-286385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297815" algn="l"/>
              </a:tabLst>
            </a:pPr>
            <a:r>
              <a:rPr dirty="0" smtClean="0" sz="1800">
                <a:solidFill>
                  <a:srgbClr val="FFFFFF"/>
                </a:solidFill>
                <a:latin typeface="Calibri"/>
                <a:cs typeface="Calibri"/>
              </a:rPr>
              <a:t>Ma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z="18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800" spc="-3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ency</a:t>
            </a:r>
            <a:r>
              <a:rPr dirty="0" smtClean="0" sz="1800" spc="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Schema</a:t>
            </a:r>
            <a:r>
              <a:rPr dirty="0" smtClean="0" sz="1800" spc="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25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z="1800" spc="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25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mtClean="0" sz="1800" spc="-15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800" spc="-14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Act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Schema</a:t>
            </a:r>
            <a:endParaRPr sz="1800">
              <a:latin typeface="Calibri"/>
              <a:cs typeface="Calibri"/>
            </a:endParaRPr>
          </a:p>
          <a:p>
            <a:pPr marL="298450" marR="389255" indent="-286385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297815" algn="l"/>
              </a:tabLst>
            </a:pPr>
            <a:r>
              <a:rPr dirty="0" smtClean="0" sz="1800" spc="-105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alid</a:t>
            </a:r>
            <a:r>
              <a:rPr dirty="0" smtClean="0" sz="1800" spc="-2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800" spc="-35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es</a:t>
            </a:r>
            <a:r>
              <a:rPr dirty="0" smtClean="0" sz="1800" spc="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th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800" spc="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mtClean="0" sz="1800" spc="-2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800" spc="-4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800" spc="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mtClean="0" sz="1800" spc="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25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mtClean="0" sz="1800" spc="-15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800" spc="-14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Act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Schema</a:t>
            </a:r>
            <a:endParaRPr sz="1800">
              <a:latin typeface="Calibri"/>
              <a:cs typeface="Calibri"/>
            </a:endParaRPr>
          </a:p>
          <a:p>
            <a:pPr marL="298450" marR="244475" indent="-285750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297815" algn="l"/>
              </a:tabLst>
            </a:pP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mtClean="0" sz="1800" spc="-4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800" spc="-5">
                <a:solidFill>
                  <a:srgbClr val="FFFFFF"/>
                </a:solidFill>
                <a:latin typeface="Calibri"/>
                <a:cs typeface="Calibri"/>
              </a:rPr>
              <a:t>ovide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35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alid</a:t>
            </a:r>
            <a:r>
              <a:rPr dirty="0" smtClean="0" sz="1800" spc="-2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ion</a:t>
            </a:r>
            <a:r>
              <a:rPr dirty="0" smtClean="0" sz="1800" spc="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35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mtClean="0" sz="1800" spc="-5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rt</a:t>
            </a:r>
            <a:r>
              <a:rPr dirty="0" smtClean="0" sz="18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35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dirty="0" smtClean="0" sz="1800" spc="-5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further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 p</a:t>
            </a:r>
            <a:r>
              <a:rPr dirty="0" smtClean="0" sz="1800" spc="-3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ocessing</a:t>
            </a:r>
            <a:r>
              <a:rPr dirty="0" smtClean="0" sz="1800" spc="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th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800" spc="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800" spc="-3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ency</a:t>
            </a:r>
            <a:endParaRPr sz="1800">
              <a:latin typeface="Calibri"/>
              <a:cs typeface="Calibri"/>
            </a:endParaRPr>
          </a:p>
          <a:p>
            <a:pPr marL="298450" marR="311150" indent="-285750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297815" algn="l"/>
              </a:tabLst>
            </a:pPr>
            <a:r>
              <a:rPr dirty="0" smtClean="0" sz="1800">
                <a:solidFill>
                  <a:srgbClr val="FFFFFF"/>
                </a:solidFill>
                <a:latin typeface="Calibri"/>
                <a:cs typeface="Calibri"/>
              </a:rPr>
              <a:t>If</a:t>
            </a:r>
            <a:r>
              <a:rPr dirty="0" smtClean="0" sz="18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35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alid</a:t>
            </a:r>
            <a:r>
              <a:rPr dirty="0" smtClean="0" sz="1800" spc="-2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ion</a:t>
            </a:r>
            <a:r>
              <a:rPr dirty="0" smtClean="0" sz="1800" spc="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dirty="0" smtClean="0" sz="18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succes</a:t>
            </a:r>
            <a:r>
              <a:rPr dirty="0" smtClean="0" sz="1800" spc="-3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ful,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 d</a:t>
            </a:r>
            <a:r>
              <a:rPr dirty="0" smtClean="0" sz="1800" spc="-2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800" spc="-4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800" spc="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is</a:t>
            </a:r>
            <a:r>
              <a:rPr dirty="0" smtClean="0" sz="18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35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ad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dirty="0" smtClean="0" sz="1800" spc="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35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dirty="0" smtClean="0" sz="1800" spc="-5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8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800" spc="-3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ency</a:t>
            </a:r>
            <a:r>
              <a:rPr dirty="0" smtClean="0" sz="18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5">
                <a:solidFill>
                  <a:srgbClr val="FFFFFF"/>
                </a:solidFill>
                <a:latin typeface="Calibri"/>
                <a:cs typeface="Calibri"/>
              </a:rPr>
              <a:t>submission</a:t>
            </a:r>
            <a:r>
              <a:rPr dirty="0" smtClean="0" sz="1800" spc="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25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z="1800" spc="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13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800" spc="-35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800" spc="-5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 smtClean="0" sz="1800" spc="5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39038" y="6730492"/>
            <a:ext cx="743267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u="heavy">
                <a:latin typeface="Arial"/>
                <a:cs typeface="Arial"/>
              </a:rPr>
              <a:t>Resources: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Broker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developer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documentation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and</a:t>
            </a:r>
            <a:r>
              <a:rPr dirty="0" smtClean="0" sz="1400" spc="-2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test</a:t>
            </a:r>
            <a:r>
              <a:rPr dirty="0" smtClean="0" sz="1400" spc="-10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plan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is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planned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and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5">
                <a:latin typeface="Arial"/>
                <a:cs typeface="Arial"/>
              </a:rPr>
              <a:t>will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be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available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at</a:t>
            </a:r>
            <a:r>
              <a:rPr dirty="0" smtClean="0" sz="1400" spc="-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a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295400" y="1691639"/>
            <a:ext cx="4226052" cy="492328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8869171" y="6899909"/>
            <a:ext cx="19494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solidFill>
                  <a:srgbClr val="898989"/>
                </a:solidFill>
                <a:latin typeface="Arial"/>
                <a:cs typeface="Arial"/>
              </a:rPr>
              <a:t>13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39038" y="6943850"/>
            <a:ext cx="80518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Arial"/>
                <a:cs typeface="Arial"/>
              </a:rPr>
              <a:t>later</a:t>
            </a:r>
            <a:r>
              <a:rPr dirty="0" smtClean="0" sz="1400" spc="-15">
                <a:latin typeface="Arial"/>
                <a:cs typeface="Arial"/>
              </a:rPr>
              <a:t> </a:t>
            </a:r>
            <a:r>
              <a:rPr dirty="0" smtClean="0" sz="1400" spc="-10">
                <a:latin typeface="Arial"/>
                <a:cs typeface="Arial"/>
              </a:rPr>
              <a:t>time.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504" y="533400"/>
            <a:ext cx="903732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1402" rIns="0" bIns="0" rtlCol="0" vert="horz">
            <a:noAutofit/>
          </a:bodyPr>
          <a:lstStyle/>
          <a:p>
            <a:pPr marL="784225">
              <a:lnSpc>
                <a:spcPct val="100000"/>
              </a:lnSpc>
            </a:pPr>
            <a:r>
              <a:rPr dirty="0" smtClean="0" sz="3600" spc="-60">
                <a:latin typeface="Calibri"/>
                <a:cs typeface="Calibri"/>
              </a:rPr>
              <a:t>D</a:t>
            </a:r>
            <a:r>
              <a:rPr dirty="0" smtClean="0" sz="3600" spc="-310">
                <a:latin typeface="Calibri"/>
                <a:cs typeface="Calibri"/>
              </a:rPr>
              <a:t>A</a:t>
            </a:r>
            <a:r>
              <a:rPr dirty="0" smtClean="0" sz="3600" spc="-290">
                <a:latin typeface="Calibri"/>
                <a:cs typeface="Calibri"/>
              </a:rPr>
              <a:t>T</a:t>
            </a:r>
            <a:r>
              <a:rPr dirty="0" smtClean="0" sz="3600" spc="-25">
                <a:latin typeface="Calibri"/>
                <a:cs typeface="Calibri"/>
              </a:rPr>
              <a:t>A</a:t>
            </a:r>
            <a:r>
              <a:rPr dirty="0" smtClean="0" sz="3600" spc="5">
                <a:latin typeface="Calibri"/>
                <a:cs typeface="Calibri"/>
              </a:rPr>
              <a:t> </a:t>
            </a:r>
            <a:r>
              <a:rPr dirty="0" smtClean="0" sz="3600" spc="-20">
                <a:latin typeface="Calibri"/>
                <a:cs typeface="Calibri"/>
              </a:rPr>
              <a:t>Act</a:t>
            </a:r>
            <a:r>
              <a:rPr dirty="0" smtClean="0" sz="3600" spc="-20">
                <a:latin typeface="Calibri"/>
                <a:cs typeface="Calibri"/>
              </a:rPr>
              <a:t> Goals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54516" y="6899909"/>
            <a:ext cx="110489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39318" y="6616445"/>
            <a:ext cx="1713738" cy="56616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696715" y="6808469"/>
            <a:ext cx="2666365" cy="3771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687070" marR="12700" indent="-674370">
              <a:lnSpc>
                <a:spcPct val="100000"/>
              </a:lnSpc>
            </a:pPr>
            <a:r>
              <a:rPr dirty="0" smtClean="0" sz="1200" spc="-5">
                <a:solidFill>
                  <a:srgbClr val="898989"/>
                </a:solidFill>
                <a:latin typeface="Arial"/>
                <a:cs typeface="Arial"/>
              </a:rPr>
              <a:t>PRE-DECISIONAL/FO</a:t>
            </a:r>
            <a:r>
              <a:rPr dirty="0" smtClean="0" sz="1200" spc="0">
                <a:solidFill>
                  <a:srgbClr val="898989"/>
                </a:solidFill>
                <a:latin typeface="Arial"/>
                <a:cs typeface="Arial"/>
              </a:rPr>
              <a:t>R</a:t>
            </a:r>
            <a:r>
              <a:rPr dirty="0" smtClean="0" sz="1200" spc="10">
                <a:solidFill>
                  <a:srgbClr val="898989"/>
                </a:solidFill>
                <a:latin typeface="Arial"/>
                <a:cs typeface="Arial"/>
              </a:rPr>
              <a:t> </a:t>
            </a:r>
            <a:r>
              <a:rPr dirty="0" smtClean="0" sz="1200" spc="-5">
                <a:solidFill>
                  <a:srgbClr val="898989"/>
                </a:solidFill>
                <a:latin typeface="Arial"/>
                <a:cs typeface="Arial"/>
              </a:rPr>
              <a:t>DISCUSSION</a:t>
            </a:r>
            <a:r>
              <a:rPr dirty="0" smtClean="0" sz="1200" spc="-5">
                <a:solidFill>
                  <a:srgbClr val="898989"/>
                </a:solidFill>
                <a:latin typeface="Arial"/>
                <a:cs typeface="Arial"/>
              </a:rPr>
              <a:t> PURPOSE</a:t>
            </a:r>
            <a:r>
              <a:rPr dirty="0" smtClean="0" sz="1200" spc="0">
                <a:solidFill>
                  <a:srgbClr val="898989"/>
                </a:solidFill>
                <a:latin typeface="Arial"/>
                <a:cs typeface="Arial"/>
              </a:rPr>
              <a:t>S</a:t>
            </a:r>
            <a:r>
              <a:rPr dirty="0" smtClean="0" sz="1200" spc="10">
                <a:solidFill>
                  <a:srgbClr val="898989"/>
                </a:solidFill>
                <a:latin typeface="Arial"/>
                <a:cs typeface="Arial"/>
              </a:rPr>
              <a:t> </a:t>
            </a:r>
            <a:r>
              <a:rPr dirty="0" smtClean="0" sz="1200" spc="-5">
                <a:solidFill>
                  <a:srgbClr val="898989"/>
                </a:solidFill>
                <a:latin typeface="Arial"/>
                <a:cs typeface="Arial"/>
              </a:rPr>
              <a:t>ON</a:t>
            </a:r>
            <a:r>
              <a:rPr dirty="0" smtClean="0" sz="1200" spc="-95">
                <a:solidFill>
                  <a:srgbClr val="898989"/>
                </a:solidFill>
                <a:latin typeface="Arial"/>
                <a:cs typeface="Arial"/>
              </a:rPr>
              <a:t>L</a:t>
            </a:r>
            <a:r>
              <a:rPr dirty="0" smtClean="0" sz="1200" spc="0">
                <a:solidFill>
                  <a:srgbClr val="898989"/>
                </a:solidFill>
                <a:latin typeface="Arial"/>
                <a:cs typeface="Arial"/>
              </a:rPr>
              <a:t>Y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7702" y="1631441"/>
            <a:ext cx="8168640" cy="46875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98450" marR="12700" indent="-286385">
              <a:lnSpc>
                <a:spcPct val="100000"/>
              </a:lnSpc>
              <a:buFont typeface="Arial"/>
              <a:buChar char="•"/>
              <a:tabLst>
                <a:tab pos="297815" algn="l"/>
              </a:tabLst>
            </a:pPr>
            <a:r>
              <a:rPr dirty="0" smtClean="0" sz="1800">
                <a:latin typeface="Calibri"/>
                <a:cs typeface="Calibri"/>
              </a:rPr>
              <a:t>Expand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-15">
                <a:latin typeface="Calibri"/>
                <a:cs typeface="Calibri"/>
              </a:rPr>
              <a:t>th</a:t>
            </a:r>
            <a:r>
              <a:rPr dirty="0" smtClean="0" sz="1800" spc="-10">
                <a:latin typeface="Calibri"/>
                <a:cs typeface="Calibri"/>
              </a:rPr>
              <a:t>e</a:t>
            </a:r>
            <a:r>
              <a:rPr dirty="0" smtClean="0" sz="1800" spc="10">
                <a:latin typeface="Calibri"/>
                <a:cs typeface="Calibri"/>
              </a:rPr>
              <a:t> </a:t>
            </a:r>
            <a:r>
              <a:rPr dirty="0" smtClean="0" sz="1800" spc="-25">
                <a:latin typeface="Calibri"/>
                <a:cs typeface="Calibri"/>
              </a:rPr>
              <a:t>F</a:t>
            </a:r>
            <a:r>
              <a:rPr dirty="0" smtClean="0" sz="1800" spc="-5">
                <a:latin typeface="Calibri"/>
                <a:cs typeface="Calibri"/>
              </a:rPr>
              <a:t>e</a:t>
            </a:r>
            <a:r>
              <a:rPr dirty="0" smtClean="0" sz="1800" spc="0">
                <a:latin typeface="Calibri"/>
                <a:cs typeface="Calibri"/>
              </a:rPr>
              <a:t>d</a:t>
            </a:r>
            <a:r>
              <a:rPr dirty="0" smtClean="0" sz="1800" spc="-15">
                <a:latin typeface="Calibri"/>
                <a:cs typeface="Calibri"/>
              </a:rPr>
              <a:t>e</a:t>
            </a:r>
            <a:r>
              <a:rPr dirty="0" smtClean="0" sz="1800" spc="-45">
                <a:latin typeface="Calibri"/>
                <a:cs typeface="Calibri"/>
              </a:rPr>
              <a:t>r</a:t>
            </a:r>
            <a:r>
              <a:rPr dirty="0" smtClean="0" sz="1800" spc="0">
                <a:latin typeface="Calibri"/>
                <a:cs typeface="Calibri"/>
              </a:rPr>
              <a:t>al Funding</a:t>
            </a:r>
            <a:r>
              <a:rPr dirty="0" smtClean="0" sz="1800" spc="10">
                <a:latin typeface="Calibri"/>
                <a:cs typeface="Calibri"/>
              </a:rPr>
              <a:t> </a:t>
            </a:r>
            <a:r>
              <a:rPr dirty="0" smtClean="0" sz="1800" spc="-10">
                <a:latin typeface="Calibri"/>
                <a:cs typeface="Calibri"/>
              </a:rPr>
              <a:t>Ac</a:t>
            </a:r>
            <a:r>
              <a:rPr dirty="0" smtClean="0" sz="1800" spc="-30">
                <a:latin typeface="Calibri"/>
                <a:cs typeface="Calibri"/>
              </a:rPr>
              <a:t>c</a:t>
            </a:r>
            <a:r>
              <a:rPr dirty="0" smtClean="0" sz="1800" spc="-5">
                <a:latin typeface="Calibri"/>
                <a:cs typeface="Calibri"/>
              </a:rPr>
              <a:t>o</a:t>
            </a:r>
            <a:r>
              <a:rPr dirty="0" smtClean="0" sz="1800" spc="0">
                <a:latin typeface="Calibri"/>
                <a:cs typeface="Calibri"/>
              </a:rPr>
              <a:t>u</a:t>
            </a:r>
            <a:r>
              <a:rPr dirty="0" smtClean="0" sz="1800" spc="-20">
                <a:latin typeface="Calibri"/>
                <a:cs typeface="Calibri"/>
              </a:rPr>
              <a:t>n</a:t>
            </a:r>
            <a:r>
              <a:rPr dirty="0" smtClean="0" sz="1800" spc="-40">
                <a:latin typeface="Calibri"/>
                <a:cs typeface="Calibri"/>
              </a:rPr>
              <a:t>t</a:t>
            </a:r>
            <a:r>
              <a:rPr dirty="0" smtClean="0" sz="1800" spc="0">
                <a:latin typeface="Calibri"/>
                <a:cs typeface="Calibri"/>
              </a:rPr>
              <a:t>ability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and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-120">
                <a:latin typeface="Calibri"/>
                <a:cs typeface="Calibri"/>
              </a:rPr>
              <a:t>T</a:t>
            </a:r>
            <a:r>
              <a:rPr dirty="0" smtClean="0" sz="1800" spc="-45">
                <a:latin typeface="Calibri"/>
                <a:cs typeface="Calibri"/>
              </a:rPr>
              <a:t>r</a:t>
            </a:r>
            <a:r>
              <a:rPr dirty="0" smtClean="0" sz="1800" spc="0">
                <a:latin typeface="Calibri"/>
                <a:cs typeface="Calibri"/>
              </a:rPr>
              <a:t>anspa</a:t>
            </a:r>
            <a:r>
              <a:rPr dirty="0" smtClean="0" sz="1800" spc="-25">
                <a:latin typeface="Calibri"/>
                <a:cs typeface="Calibri"/>
              </a:rPr>
              <a:t>r</a:t>
            </a:r>
            <a:r>
              <a:rPr dirty="0" smtClean="0" sz="1800" spc="-10">
                <a:latin typeface="Calibri"/>
                <a:cs typeface="Calibri"/>
              </a:rPr>
              <a:t>ency</a:t>
            </a:r>
            <a:r>
              <a:rPr dirty="0" smtClean="0" sz="1800" spc="-10">
                <a:latin typeface="Calibri"/>
                <a:cs typeface="Calibri"/>
              </a:rPr>
              <a:t> </a:t>
            </a:r>
            <a:r>
              <a:rPr dirty="0" smtClean="0" sz="1800" spc="-10">
                <a:latin typeface="Calibri"/>
                <a:cs typeface="Calibri"/>
              </a:rPr>
              <a:t>Act</a:t>
            </a:r>
            <a:r>
              <a:rPr dirty="0" smtClean="0" sz="1800" spc="-5">
                <a:latin typeface="Calibri"/>
                <a:cs typeface="Calibri"/>
              </a:rPr>
              <a:t> o</a:t>
            </a:r>
            <a:r>
              <a:rPr dirty="0" smtClean="0" sz="1800" spc="0">
                <a:latin typeface="Calibri"/>
                <a:cs typeface="Calibri"/>
              </a:rPr>
              <a:t>f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-15">
                <a:latin typeface="Calibri"/>
                <a:cs typeface="Calibri"/>
              </a:rPr>
              <a:t>200</a:t>
            </a:r>
            <a:r>
              <a:rPr dirty="0" smtClean="0" sz="1800" spc="-10">
                <a:latin typeface="Calibri"/>
                <a:cs typeface="Calibri"/>
              </a:rPr>
              <a:t>6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-10">
                <a:latin typeface="Calibri"/>
                <a:cs typeface="Calibri"/>
              </a:rPr>
              <a:t>by</a:t>
            </a:r>
            <a:r>
              <a:rPr dirty="0" smtClean="0" sz="1800" spc="-10">
                <a:latin typeface="Calibri"/>
                <a:cs typeface="Calibri"/>
              </a:rPr>
              <a:t> </a:t>
            </a:r>
            <a:r>
              <a:rPr dirty="0" smtClean="0" sz="1800" spc="-15" b="1">
                <a:latin typeface="Calibri"/>
                <a:cs typeface="Calibri"/>
              </a:rPr>
              <a:t>disclosin</a:t>
            </a:r>
            <a:r>
              <a:rPr dirty="0" smtClean="0" sz="1800" spc="-10" b="1">
                <a:latin typeface="Calibri"/>
                <a:cs typeface="Calibri"/>
              </a:rPr>
              <a:t>g</a:t>
            </a:r>
            <a:r>
              <a:rPr dirty="0" smtClean="0" sz="1800" spc="-10" b="1">
                <a:latin typeface="Calibri"/>
                <a:cs typeface="Calibri"/>
              </a:rPr>
              <a:t> </a:t>
            </a:r>
            <a:r>
              <a:rPr dirty="0" smtClean="0" sz="1800" spc="-15" b="1">
                <a:latin typeface="Calibri"/>
                <a:cs typeface="Calibri"/>
              </a:rPr>
              <a:t>di</a:t>
            </a:r>
            <a:r>
              <a:rPr dirty="0" smtClean="0" sz="1800" spc="-35" b="1">
                <a:latin typeface="Calibri"/>
                <a:cs typeface="Calibri"/>
              </a:rPr>
              <a:t>r</a:t>
            </a:r>
            <a:r>
              <a:rPr dirty="0" smtClean="0" sz="1800" spc="-10" b="1">
                <a:latin typeface="Calibri"/>
                <a:cs typeface="Calibri"/>
              </a:rPr>
              <a:t>e</a:t>
            </a:r>
            <a:r>
              <a:rPr dirty="0" smtClean="0" sz="1800" spc="-5" b="1">
                <a:latin typeface="Calibri"/>
                <a:cs typeface="Calibri"/>
              </a:rPr>
              <a:t>c</a:t>
            </a:r>
            <a:r>
              <a:rPr dirty="0" smtClean="0" sz="1800" spc="0" b="1">
                <a:latin typeface="Calibri"/>
                <a:cs typeface="Calibri"/>
              </a:rPr>
              <a:t>t</a:t>
            </a:r>
            <a:r>
              <a:rPr dirty="0" smtClean="0" sz="1800" spc="-10" b="1">
                <a:latin typeface="Calibri"/>
                <a:cs typeface="Calibri"/>
              </a:rPr>
              <a:t> </a:t>
            </a:r>
            <a:r>
              <a:rPr dirty="0" smtClean="0" sz="1800" spc="-35" b="1">
                <a:latin typeface="Calibri"/>
                <a:cs typeface="Calibri"/>
              </a:rPr>
              <a:t>f</a:t>
            </a:r>
            <a:r>
              <a:rPr dirty="0" smtClean="0" sz="1800" spc="-5" b="1">
                <a:latin typeface="Calibri"/>
                <a:cs typeface="Calibri"/>
              </a:rPr>
              <a:t>ede</a:t>
            </a:r>
            <a:r>
              <a:rPr dirty="0" smtClean="0" sz="1800" spc="-45" b="1">
                <a:latin typeface="Calibri"/>
                <a:cs typeface="Calibri"/>
              </a:rPr>
              <a:t>r</a:t>
            </a:r>
            <a:r>
              <a:rPr dirty="0" smtClean="0" sz="1800" spc="-10" b="1">
                <a:latin typeface="Calibri"/>
                <a:cs typeface="Calibri"/>
              </a:rPr>
              <a:t>al</a:t>
            </a:r>
            <a:r>
              <a:rPr dirty="0" smtClean="0" sz="1800" spc="-15" b="1">
                <a:latin typeface="Calibri"/>
                <a:cs typeface="Calibri"/>
              </a:rPr>
              <a:t> </a:t>
            </a:r>
            <a:r>
              <a:rPr dirty="0" smtClean="0" sz="1800" spc="-10" b="1">
                <a:latin typeface="Calibri"/>
                <a:cs typeface="Calibri"/>
              </a:rPr>
              <a:t>a</a:t>
            </a:r>
            <a:r>
              <a:rPr dirty="0" smtClean="0" sz="1800" spc="-30" b="1">
                <a:latin typeface="Calibri"/>
                <a:cs typeface="Calibri"/>
              </a:rPr>
              <a:t>g</a:t>
            </a:r>
            <a:r>
              <a:rPr dirty="0" smtClean="0" sz="1800" spc="0" b="1">
                <a:latin typeface="Calibri"/>
                <a:cs typeface="Calibri"/>
              </a:rPr>
              <a:t>ency</a:t>
            </a:r>
            <a:r>
              <a:rPr dirty="0" smtClean="0" sz="1800" spc="-15" b="1">
                <a:latin typeface="Calibri"/>
                <a:cs typeface="Calibri"/>
              </a:rPr>
              <a:t> </a:t>
            </a:r>
            <a:r>
              <a:rPr dirty="0" smtClean="0" sz="1800" spc="-35" b="1">
                <a:latin typeface="Calibri"/>
                <a:cs typeface="Calibri"/>
              </a:rPr>
              <a:t>e</a:t>
            </a:r>
            <a:r>
              <a:rPr dirty="0" smtClean="0" sz="1800" spc="0" b="1">
                <a:latin typeface="Calibri"/>
                <a:cs typeface="Calibri"/>
              </a:rPr>
              <a:t>x</a:t>
            </a:r>
            <a:r>
              <a:rPr dirty="0" smtClean="0" sz="1800" spc="-15" b="1">
                <a:latin typeface="Calibri"/>
                <a:cs typeface="Calibri"/>
              </a:rPr>
              <a:t>penditu</a:t>
            </a:r>
            <a:r>
              <a:rPr dirty="0" smtClean="0" sz="1800" spc="-30" b="1">
                <a:latin typeface="Calibri"/>
                <a:cs typeface="Calibri"/>
              </a:rPr>
              <a:t>r</a:t>
            </a:r>
            <a:r>
              <a:rPr dirty="0" smtClean="0" sz="1800" spc="-5" b="1">
                <a:latin typeface="Calibri"/>
                <a:cs typeface="Calibri"/>
              </a:rPr>
              <a:t>e</a:t>
            </a:r>
            <a:r>
              <a:rPr dirty="0" smtClean="0" sz="1800" spc="0" b="1">
                <a:latin typeface="Calibri"/>
                <a:cs typeface="Calibri"/>
              </a:rPr>
              <a:t>s </a:t>
            </a:r>
            <a:r>
              <a:rPr dirty="0" smtClean="0" sz="1800" spc="0">
                <a:latin typeface="Calibri"/>
                <a:cs typeface="Calibri"/>
              </a:rPr>
              <a:t>and</a:t>
            </a:r>
            <a:r>
              <a:rPr dirty="0" smtClean="0" sz="1800" spc="-5">
                <a:latin typeface="Calibri"/>
                <a:cs typeface="Calibri"/>
              </a:rPr>
              <a:t> </a:t>
            </a:r>
            <a:r>
              <a:rPr dirty="0" smtClean="0" sz="1800" spc="-15" b="1">
                <a:latin typeface="Calibri"/>
                <a:cs typeface="Calibri"/>
              </a:rPr>
              <a:t>linkin</a:t>
            </a:r>
            <a:r>
              <a:rPr dirty="0" smtClean="0" sz="1800" spc="-10" b="1">
                <a:latin typeface="Calibri"/>
                <a:cs typeface="Calibri"/>
              </a:rPr>
              <a:t>g</a:t>
            </a:r>
            <a:r>
              <a:rPr dirty="0" smtClean="0" sz="1800" spc="-15" b="1">
                <a:latin typeface="Calibri"/>
                <a:cs typeface="Calibri"/>
              </a:rPr>
              <a:t> </a:t>
            </a:r>
            <a:r>
              <a:rPr dirty="0" smtClean="0" sz="1800" spc="-35" b="1">
                <a:latin typeface="Calibri"/>
                <a:cs typeface="Calibri"/>
              </a:rPr>
              <a:t>f</a:t>
            </a:r>
            <a:r>
              <a:rPr dirty="0" smtClean="0" sz="1800" spc="-5" b="1">
                <a:latin typeface="Calibri"/>
                <a:cs typeface="Calibri"/>
              </a:rPr>
              <a:t>ede</a:t>
            </a:r>
            <a:r>
              <a:rPr dirty="0" smtClean="0" sz="1800" spc="-45" b="1">
                <a:latin typeface="Calibri"/>
                <a:cs typeface="Calibri"/>
              </a:rPr>
              <a:t>r</a:t>
            </a:r>
            <a:r>
              <a:rPr dirty="0" smtClean="0" sz="1800" spc="-10" b="1">
                <a:latin typeface="Calibri"/>
                <a:cs typeface="Calibri"/>
              </a:rPr>
              <a:t>al</a:t>
            </a:r>
            <a:r>
              <a:rPr dirty="0" smtClean="0" sz="1800" spc="-10" b="1">
                <a:latin typeface="Calibri"/>
                <a:cs typeface="Calibri"/>
              </a:rPr>
              <a:t> </a:t>
            </a:r>
            <a:r>
              <a:rPr dirty="0" smtClean="0" sz="1800" spc="-25" b="1">
                <a:latin typeface="Calibri"/>
                <a:cs typeface="Calibri"/>
              </a:rPr>
              <a:t>con</a:t>
            </a:r>
            <a:r>
              <a:rPr dirty="0" smtClean="0" sz="1800" spc="-10" b="1">
                <a:latin typeface="Calibri"/>
                <a:cs typeface="Calibri"/>
              </a:rPr>
              <a:t>t</a:t>
            </a:r>
            <a:r>
              <a:rPr dirty="0" smtClean="0" sz="1800" spc="-45" b="1">
                <a:latin typeface="Calibri"/>
                <a:cs typeface="Calibri"/>
              </a:rPr>
              <a:t>r</a:t>
            </a:r>
            <a:r>
              <a:rPr dirty="0" smtClean="0" sz="1800" spc="-10" b="1">
                <a:latin typeface="Calibri"/>
                <a:cs typeface="Calibri"/>
              </a:rPr>
              <a:t>a</a:t>
            </a:r>
            <a:r>
              <a:rPr dirty="0" smtClean="0" sz="1800" spc="-10" b="1">
                <a:latin typeface="Calibri"/>
                <a:cs typeface="Calibri"/>
              </a:rPr>
              <a:t>c</a:t>
            </a:r>
            <a:r>
              <a:rPr dirty="0" smtClean="0" sz="1800" spc="-10" b="1">
                <a:latin typeface="Calibri"/>
                <a:cs typeface="Calibri"/>
              </a:rPr>
              <a:t>t,</a:t>
            </a:r>
            <a:r>
              <a:rPr dirty="0" smtClean="0" sz="1800" spc="-10" b="1">
                <a:latin typeface="Calibri"/>
                <a:cs typeface="Calibri"/>
              </a:rPr>
              <a:t> </a:t>
            </a:r>
            <a:r>
              <a:rPr dirty="0" smtClean="0" sz="1800" spc="-10" b="1">
                <a:latin typeface="Calibri"/>
                <a:cs typeface="Calibri"/>
              </a:rPr>
              <a:t>loan,</a:t>
            </a:r>
            <a:r>
              <a:rPr dirty="0" smtClean="0" sz="1800" spc="-10" b="1">
                <a:latin typeface="Calibri"/>
                <a:cs typeface="Calibri"/>
              </a:rPr>
              <a:t> </a:t>
            </a:r>
            <a:r>
              <a:rPr dirty="0" smtClean="0" sz="1800" spc="-15" b="1">
                <a:latin typeface="Calibri"/>
                <a:cs typeface="Calibri"/>
              </a:rPr>
              <a:t>and</a:t>
            </a:r>
            <a:r>
              <a:rPr dirty="0" smtClean="0" sz="1800" spc="-10" b="1">
                <a:latin typeface="Calibri"/>
                <a:cs typeface="Calibri"/>
              </a:rPr>
              <a:t> </a:t>
            </a:r>
            <a:r>
              <a:rPr dirty="0" smtClean="0" sz="1800" spc="-10" b="1">
                <a:latin typeface="Calibri"/>
                <a:cs typeface="Calibri"/>
              </a:rPr>
              <a:t>g</a:t>
            </a:r>
            <a:r>
              <a:rPr dirty="0" smtClean="0" sz="1800" spc="-45" b="1">
                <a:latin typeface="Calibri"/>
                <a:cs typeface="Calibri"/>
              </a:rPr>
              <a:t>r</a:t>
            </a:r>
            <a:r>
              <a:rPr dirty="0" smtClean="0" sz="1800" spc="-15" b="1">
                <a:latin typeface="Calibri"/>
                <a:cs typeface="Calibri"/>
              </a:rPr>
              <a:t>a</a:t>
            </a:r>
            <a:r>
              <a:rPr dirty="0" smtClean="0" sz="1800" spc="-30" b="1">
                <a:latin typeface="Calibri"/>
                <a:cs typeface="Calibri"/>
              </a:rPr>
              <a:t>n</a:t>
            </a:r>
            <a:r>
              <a:rPr dirty="0" smtClean="0" sz="1800" spc="-10" b="1">
                <a:latin typeface="Calibri"/>
                <a:cs typeface="Calibri"/>
              </a:rPr>
              <a:t>t</a:t>
            </a:r>
            <a:r>
              <a:rPr dirty="0" smtClean="0" sz="1800" spc="-10" b="1">
                <a:latin typeface="Calibri"/>
                <a:cs typeface="Calibri"/>
              </a:rPr>
              <a:t> </a:t>
            </a:r>
            <a:r>
              <a:rPr dirty="0" smtClean="0" sz="1800" spc="-15" b="1">
                <a:latin typeface="Calibri"/>
                <a:cs typeface="Calibri"/>
              </a:rPr>
              <a:t>spendin</a:t>
            </a:r>
            <a:r>
              <a:rPr dirty="0" smtClean="0" sz="1800" spc="-10" b="1">
                <a:latin typeface="Calibri"/>
                <a:cs typeface="Calibri"/>
              </a:rPr>
              <a:t>g</a:t>
            </a:r>
            <a:r>
              <a:rPr dirty="0" smtClean="0" sz="1800" spc="-10" b="1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i</a:t>
            </a:r>
            <a:r>
              <a:rPr dirty="0" smtClean="0" sz="1800" spc="-15">
                <a:latin typeface="Calibri"/>
                <a:cs typeface="Calibri"/>
              </a:rPr>
              <a:t>n</a:t>
            </a:r>
            <a:r>
              <a:rPr dirty="0" smtClean="0" sz="1800" spc="-35">
                <a:latin typeface="Calibri"/>
                <a:cs typeface="Calibri"/>
              </a:rPr>
              <a:t>f</a:t>
            </a:r>
            <a:r>
              <a:rPr dirty="0" smtClean="0" sz="1800" spc="-5">
                <a:latin typeface="Calibri"/>
                <a:cs typeface="Calibri"/>
              </a:rPr>
              <a:t>o</a:t>
            </a:r>
            <a:r>
              <a:rPr dirty="0" smtClean="0" sz="1800" spc="-15">
                <a:latin typeface="Calibri"/>
                <a:cs typeface="Calibri"/>
              </a:rPr>
              <a:t>rm</a:t>
            </a:r>
            <a:r>
              <a:rPr dirty="0" smtClean="0" sz="1800" spc="-30">
                <a:latin typeface="Calibri"/>
                <a:cs typeface="Calibri"/>
              </a:rPr>
              <a:t>a</a:t>
            </a:r>
            <a:r>
              <a:rPr dirty="0" smtClean="0" sz="1800" spc="-15">
                <a:latin typeface="Calibri"/>
                <a:cs typeface="Calibri"/>
              </a:rPr>
              <a:t>t</a:t>
            </a:r>
            <a:r>
              <a:rPr dirty="0" smtClean="0" sz="1800" spc="0">
                <a:latin typeface="Calibri"/>
                <a:cs typeface="Calibri"/>
              </a:rPr>
              <a:t>ion </a:t>
            </a:r>
            <a:r>
              <a:rPr dirty="0" smtClean="0" sz="1800" spc="-25">
                <a:latin typeface="Calibri"/>
                <a:cs typeface="Calibri"/>
              </a:rPr>
              <a:t>t</a:t>
            </a:r>
            <a:r>
              <a:rPr dirty="0" smtClean="0" sz="1800" spc="0">
                <a:latin typeface="Calibri"/>
                <a:cs typeface="Calibri"/>
              </a:rPr>
              <a:t>o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p</a:t>
            </a:r>
            <a:r>
              <a:rPr dirty="0" smtClean="0" sz="1800" spc="-30">
                <a:latin typeface="Calibri"/>
                <a:cs typeface="Calibri"/>
              </a:rPr>
              <a:t>r</a:t>
            </a:r>
            <a:r>
              <a:rPr dirty="0" smtClean="0" sz="1800" spc="-10">
                <a:latin typeface="Calibri"/>
                <a:cs typeface="Calibri"/>
              </a:rPr>
              <a:t>og</a:t>
            </a:r>
            <a:r>
              <a:rPr dirty="0" smtClean="0" sz="1800" spc="-45">
                <a:latin typeface="Calibri"/>
                <a:cs typeface="Calibri"/>
              </a:rPr>
              <a:t>r</a:t>
            </a:r>
            <a:r>
              <a:rPr dirty="0" smtClean="0" sz="1800" spc="-10">
                <a:latin typeface="Calibri"/>
                <a:cs typeface="Calibri"/>
              </a:rPr>
              <a:t>ams</a:t>
            </a:r>
            <a:r>
              <a:rPr dirty="0" smtClean="0" sz="1800" spc="-10">
                <a:latin typeface="Calibri"/>
                <a:cs typeface="Calibri"/>
              </a:rPr>
              <a:t> </a:t>
            </a:r>
            <a:r>
              <a:rPr dirty="0" smtClean="0" sz="1800" spc="-5">
                <a:latin typeface="Calibri"/>
                <a:cs typeface="Calibri"/>
              </a:rPr>
              <a:t>o</a:t>
            </a:r>
            <a:r>
              <a:rPr dirty="0" smtClean="0" sz="1800" spc="0">
                <a:latin typeface="Calibri"/>
                <a:cs typeface="Calibri"/>
              </a:rPr>
              <a:t>f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-60">
                <a:latin typeface="Calibri"/>
                <a:cs typeface="Calibri"/>
              </a:rPr>
              <a:t>f</a:t>
            </a:r>
            <a:r>
              <a:rPr dirty="0" smtClean="0" sz="1800" spc="-15">
                <a:latin typeface="Calibri"/>
                <a:cs typeface="Calibri"/>
              </a:rPr>
              <a:t>e</a:t>
            </a:r>
            <a:r>
              <a:rPr dirty="0" smtClean="0" sz="1800" spc="0">
                <a:latin typeface="Calibri"/>
                <a:cs typeface="Calibri"/>
              </a:rPr>
              <a:t>d</a:t>
            </a:r>
            <a:r>
              <a:rPr dirty="0" smtClean="0" sz="1800" spc="-15">
                <a:latin typeface="Calibri"/>
                <a:cs typeface="Calibri"/>
              </a:rPr>
              <a:t>e</a:t>
            </a:r>
            <a:r>
              <a:rPr dirty="0" smtClean="0" sz="1800" spc="-45">
                <a:latin typeface="Calibri"/>
                <a:cs typeface="Calibri"/>
              </a:rPr>
              <a:t>r</a:t>
            </a:r>
            <a:r>
              <a:rPr dirty="0" smtClean="0" sz="1800" spc="0">
                <a:latin typeface="Calibri"/>
                <a:cs typeface="Calibri"/>
              </a:rPr>
              <a:t>al</a:t>
            </a:r>
            <a:r>
              <a:rPr dirty="0" smtClean="0" sz="1800" spc="10">
                <a:latin typeface="Calibri"/>
                <a:cs typeface="Calibri"/>
              </a:rPr>
              <a:t> </a:t>
            </a:r>
            <a:r>
              <a:rPr dirty="0" smtClean="0" sz="1800" spc="-10">
                <a:latin typeface="Calibri"/>
                <a:cs typeface="Calibri"/>
              </a:rPr>
              <a:t>a</a:t>
            </a:r>
            <a:r>
              <a:rPr dirty="0" smtClean="0" sz="1800" spc="-30">
                <a:latin typeface="Calibri"/>
                <a:cs typeface="Calibri"/>
              </a:rPr>
              <a:t>g</a:t>
            </a:r>
            <a:r>
              <a:rPr dirty="0" smtClean="0" sz="1800" spc="-10">
                <a:latin typeface="Calibri"/>
                <a:cs typeface="Calibri"/>
              </a:rPr>
              <a:t>encies</a:t>
            </a:r>
            <a:r>
              <a:rPr dirty="0" smtClean="0" sz="1800" spc="15">
                <a:latin typeface="Calibri"/>
                <a:cs typeface="Calibri"/>
              </a:rPr>
              <a:t> </a:t>
            </a:r>
            <a:r>
              <a:rPr dirty="0" smtClean="0" sz="1800" spc="-25">
                <a:latin typeface="Calibri"/>
                <a:cs typeface="Calibri"/>
              </a:rPr>
              <a:t>t</a:t>
            </a:r>
            <a:r>
              <a:rPr dirty="0" smtClean="0" sz="1800" spc="0">
                <a:latin typeface="Calibri"/>
                <a:cs typeface="Calibri"/>
              </a:rPr>
              <a:t>o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enable</a:t>
            </a:r>
            <a:r>
              <a:rPr dirty="0" smtClean="0" sz="1800" spc="15">
                <a:latin typeface="Calibri"/>
                <a:cs typeface="Calibri"/>
              </a:rPr>
              <a:t> </a:t>
            </a:r>
            <a:r>
              <a:rPr dirty="0" smtClean="0" sz="1800" spc="-40">
                <a:latin typeface="Calibri"/>
                <a:cs typeface="Calibri"/>
              </a:rPr>
              <a:t>t</a:t>
            </a:r>
            <a:r>
              <a:rPr dirty="0" smtClean="0" sz="1800" spc="-30">
                <a:latin typeface="Calibri"/>
                <a:cs typeface="Calibri"/>
              </a:rPr>
              <a:t>a</a:t>
            </a:r>
            <a:r>
              <a:rPr dirty="0" smtClean="0" sz="1800" spc="0">
                <a:latin typeface="Calibri"/>
                <a:cs typeface="Calibri"/>
              </a:rPr>
              <a:t>xp</a:t>
            </a:r>
            <a:r>
              <a:rPr dirty="0" smtClean="0" sz="1800" spc="-40">
                <a:latin typeface="Calibri"/>
                <a:cs typeface="Calibri"/>
              </a:rPr>
              <a:t>ay</a:t>
            </a:r>
            <a:r>
              <a:rPr dirty="0" smtClean="0" sz="1800" spc="-15">
                <a:latin typeface="Calibri"/>
                <a:cs typeface="Calibri"/>
              </a:rPr>
              <a:t>e</a:t>
            </a:r>
            <a:r>
              <a:rPr dirty="0" smtClean="0" sz="1800" spc="-40">
                <a:latin typeface="Calibri"/>
                <a:cs typeface="Calibri"/>
              </a:rPr>
              <a:t>r</a:t>
            </a:r>
            <a:r>
              <a:rPr dirty="0" smtClean="0" sz="1800" spc="0">
                <a:latin typeface="Calibri"/>
                <a:cs typeface="Calibri"/>
              </a:rPr>
              <a:t>s</a:t>
            </a:r>
            <a:r>
              <a:rPr dirty="0" smtClean="0" sz="1800" spc="-5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and</a:t>
            </a:r>
            <a:r>
              <a:rPr dirty="0" smtClean="0" sz="1800" spc="0">
                <a:latin typeface="Calibri"/>
                <a:cs typeface="Calibri"/>
              </a:rPr>
              <a:t> policy </a:t>
            </a:r>
            <a:r>
              <a:rPr dirty="0" smtClean="0" sz="1800" spc="-15">
                <a:latin typeface="Calibri"/>
                <a:cs typeface="Calibri"/>
              </a:rPr>
              <a:t>ma</a:t>
            </a:r>
            <a:r>
              <a:rPr dirty="0" smtClean="0" sz="1800" spc="-75">
                <a:latin typeface="Calibri"/>
                <a:cs typeface="Calibri"/>
              </a:rPr>
              <a:t>k</a:t>
            </a:r>
            <a:r>
              <a:rPr dirty="0" smtClean="0" sz="1800" spc="-15">
                <a:latin typeface="Calibri"/>
                <a:cs typeface="Calibri"/>
              </a:rPr>
              <a:t>e</a:t>
            </a:r>
            <a:r>
              <a:rPr dirty="0" smtClean="0" sz="1800" spc="-40">
                <a:latin typeface="Calibri"/>
                <a:cs typeface="Calibri"/>
              </a:rPr>
              <a:t>r</a:t>
            </a:r>
            <a:r>
              <a:rPr dirty="0" smtClean="0" sz="1800" spc="0">
                <a:latin typeface="Calibri"/>
                <a:cs typeface="Calibri"/>
              </a:rPr>
              <a:t>s</a:t>
            </a:r>
            <a:r>
              <a:rPr dirty="0" smtClean="0" sz="1800" spc="-5">
                <a:latin typeface="Calibri"/>
                <a:cs typeface="Calibri"/>
              </a:rPr>
              <a:t> </a:t>
            </a:r>
            <a:r>
              <a:rPr dirty="0" smtClean="0" sz="1800" spc="-25">
                <a:latin typeface="Calibri"/>
                <a:cs typeface="Calibri"/>
              </a:rPr>
              <a:t>t</a:t>
            </a:r>
            <a:r>
              <a:rPr dirty="0" smtClean="0" sz="1800" spc="0">
                <a:latin typeface="Calibri"/>
                <a:cs typeface="Calibri"/>
              </a:rPr>
              <a:t>o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-15">
                <a:latin typeface="Calibri"/>
                <a:cs typeface="Calibri"/>
              </a:rPr>
              <a:t>t</a:t>
            </a:r>
            <a:r>
              <a:rPr dirty="0" smtClean="0" sz="1800" spc="-45">
                <a:latin typeface="Calibri"/>
                <a:cs typeface="Calibri"/>
              </a:rPr>
              <a:t>r</a:t>
            </a:r>
            <a:r>
              <a:rPr dirty="0" smtClean="0" sz="1800" spc="-15">
                <a:latin typeface="Calibri"/>
                <a:cs typeface="Calibri"/>
              </a:rPr>
              <a:t>ac</a:t>
            </a:r>
            <a:r>
              <a:rPr dirty="0" smtClean="0" sz="1800" spc="-10">
                <a:latin typeface="Calibri"/>
                <a:cs typeface="Calibri"/>
              </a:rPr>
              <a:t>k</a:t>
            </a:r>
            <a:r>
              <a:rPr dirty="0" smtClean="0" sz="1800" spc="-10">
                <a:latin typeface="Calibri"/>
                <a:cs typeface="Calibri"/>
              </a:rPr>
              <a:t> </a:t>
            </a:r>
            <a:r>
              <a:rPr dirty="0" smtClean="0" sz="1800" spc="-60">
                <a:latin typeface="Calibri"/>
                <a:cs typeface="Calibri"/>
              </a:rPr>
              <a:t>f</a:t>
            </a:r>
            <a:r>
              <a:rPr dirty="0" smtClean="0" sz="1800" spc="-15">
                <a:latin typeface="Calibri"/>
                <a:cs typeface="Calibri"/>
              </a:rPr>
              <a:t>e</a:t>
            </a:r>
            <a:r>
              <a:rPr dirty="0" smtClean="0" sz="1800" spc="0">
                <a:latin typeface="Calibri"/>
                <a:cs typeface="Calibri"/>
              </a:rPr>
              <a:t>d</a:t>
            </a:r>
            <a:r>
              <a:rPr dirty="0" smtClean="0" sz="1800" spc="-15">
                <a:latin typeface="Calibri"/>
                <a:cs typeface="Calibri"/>
              </a:rPr>
              <a:t>e</a:t>
            </a:r>
            <a:r>
              <a:rPr dirty="0" smtClean="0" sz="1800" spc="-45">
                <a:latin typeface="Calibri"/>
                <a:cs typeface="Calibri"/>
              </a:rPr>
              <a:t>r</a:t>
            </a:r>
            <a:r>
              <a:rPr dirty="0" smtClean="0" sz="1800" spc="0">
                <a:latin typeface="Calibri"/>
                <a:cs typeface="Calibri"/>
              </a:rPr>
              <a:t>al</a:t>
            </a:r>
            <a:r>
              <a:rPr dirty="0" smtClean="0" sz="1800" spc="10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spending</a:t>
            </a:r>
            <a:r>
              <a:rPr dirty="0" smtClean="0" sz="1800" spc="15">
                <a:latin typeface="Calibri"/>
                <a:cs typeface="Calibri"/>
              </a:rPr>
              <a:t> </a:t>
            </a:r>
            <a:r>
              <a:rPr dirty="0" smtClean="0" sz="1800" spc="-15">
                <a:latin typeface="Calibri"/>
                <a:cs typeface="Calibri"/>
              </a:rPr>
              <a:t>mo</a:t>
            </a:r>
            <a:r>
              <a:rPr dirty="0" smtClean="0" sz="1800" spc="-35">
                <a:latin typeface="Calibri"/>
                <a:cs typeface="Calibri"/>
              </a:rPr>
              <a:t>r</a:t>
            </a:r>
            <a:r>
              <a:rPr dirty="0" smtClean="0" sz="1800" spc="-10">
                <a:latin typeface="Calibri"/>
                <a:cs typeface="Calibri"/>
              </a:rPr>
              <a:t>e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-30">
                <a:latin typeface="Calibri"/>
                <a:cs typeface="Calibri"/>
              </a:rPr>
              <a:t>e</a:t>
            </a:r>
            <a:r>
              <a:rPr dirty="0" smtClean="0" sz="1800" spc="-20">
                <a:latin typeface="Calibri"/>
                <a:cs typeface="Calibri"/>
              </a:rPr>
              <a:t>f</a:t>
            </a:r>
            <a:r>
              <a:rPr dirty="0" smtClean="0" sz="1800" spc="-50">
                <a:latin typeface="Calibri"/>
                <a:cs typeface="Calibri"/>
              </a:rPr>
              <a:t>f</a:t>
            </a:r>
            <a:r>
              <a:rPr dirty="0" smtClean="0" sz="1800" spc="-15">
                <a:latin typeface="Calibri"/>
                <a:cs typeface="Calibri"/>
              </a:rPr>
              <a:t>ecti</a:t>
            </a:r>
            <a:r>
              <a:rPr dirty="0" smtClean="0" sz="1800" spc="-25">
                <a:latin typeface="Calibri"/>
                <a:cs typeface="Calibri"/>
              </a:rPr>
              <a:t>v</a:t>
            </a:r>
            <a:r>
              <a:rPr dirty="0" smtClean="0" sz="1800" spc="-5">
                <a:latin typeface="Calibri"/>
                <a:cs typeface="Calibri"/>
              </a:rPr>
              <a:t>el</a:t>
            </a:r>
            <a:r>
              <a:rPr dirty="0" smtClean="0" sz="1800" spc="-130">
                <a:latin typeface="Calibri"/>
                <a:cs typeface="Calibri"/>
              </a:rPr>
              <a:t>y</a:t>
            </a:r>
            <a:r>
              <a:rPr dirty="0" smtClean="0" sz="1800" spc="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  <a:p>
            <a:pPr>
              <a:lnSpc>
                <a:spcPts val="1000"/>
              </a:lnSpc>
              <a:buFont typeface="Arial"/>
              <a:buChar char="•"/>
            </a:pPr>
            <a:endParaRPr sz="1000"/>
          </a:p>
          <a:p>
            <a:pPr>
              <a:lnSpc>
                <a:spcPts val="1100"/>
              </a:lnSpc>
              <a:spcBef>
                <a:spcPts val="59"/>
              </a:spcBef>
              <a:buFont typeface="Arial"/>
              <a:buChar char="•"/>
            </a:pPr>
            <a:endParaRPr sz="1100"/>
          </a:p>
          <a:p>
            <a:pPr marL="298450" marR="46355" indent="-285750">
              <a:lnSpc>
                <a:spcPct val="100000"/>
              </a:lnSpc>
              <a:buFont typeface="Arial"/>
              <a:buChar char="•"/>
              <a:tabLst>
                <a:tab pos="297815" algn="l"/>
              </a:tabLst>
            </a:pPr>
            <a:r>
              <a:rPr dirty="0" smtClean="0" sz="1800" spc="-15">
                <a:latin typeface="Calibri"/>
                <a:cs typeface="Calibri"/>
              </a:rPr>
              <a:t>P</a:t>
            </a:r>
            <a:r>
              <a:rPr dirty="0" smtClean="0" sz="1800" spc="-40">
                <a:latin typeface="Calibri"/>
                <a:cs typeface="Calibri"/>
              </a:rPr>
              <a:t>r</a:t>
            </a:r>
            <a:r>
              <a:rPr dirty="0" smtClean="0" sz="1800" spc="-5">
                <a:latin typeface="Calibri"/>
                <a:cs typeface="Calibri"/>
              </a:rPr>
              <a:t>ovid</a:t>
            </a:r>
            <a:r>
              <a:rPr dirty="0" smtClean="0" sz="1800" spc="0">
                <a:latin typeface="Calibri"/>
                <a:cs typeface="Calibri"/>
              </a:rPr>
              <a:t>e</a:t>
            </a:r>
            <a:r>
              <a:rPr dirty="0" smtClean="0" sz="1800" spc="-5">
                <a:latin typeface="Calibri"/>
                <a:cs typeface="Calibri"/>
              </a:rPr>
              <a:t> </a:t>
            </a:r>
            <a:r>
              <a:rPr dirty="0" smtClean="0" sz="1800" spc="-10" b="1">
                <a:latin typeface="Calibri"/>
                <a:cs typeface="Calibri"/>
              </a:rPr>
              <a:t>c</a:t>
            </a:r>
            <a:r>
              <a:rPr dirty="0" smtClean="0" sz="1800" spc="-15" b="1">
                <a:latin typeface="Calibri"/>
                <a:cs typeface="Calibri"/>
              </a:rPr>
              <a:t>o</a:t>
            </a:r>
            <a:r>
              <a:rPr dirty="0" smtClean="0" sz="1800" spc="-10" b="1">
                <a:latin typeface="Calibri"/>
                <a:cs typeface="Calibri"/>
              </a:rPr>
              <a:t>ns</a:t>
            </a:r>
            <a:r>
              <a:rPr dirty="0" smtClean="0" sz="1800" spc="-10" b="1">
                <a:latin typeface="Calibri"/>
                <a:cs typeface="Calibri"/>
              </a:rPr>
              <a:t>i</a:t>
            </a:r>
            <a:r>
              <a:rPr dirty="0" smtClean="0" sz="1800" spc="-40" b="1">
                <a:latin typeface="Calibri"/>
                <a:cs typeface="Calibri"/>
              </a:rPr>
              <a:t>s</a:t>
            </a:r>
            <a:r>
              <a:rPr dirty="0" smtClean="0" sz="1800" spc="-25" b="1">
                <a:latin typeface="Calibri"/>
                <a:cs typeface="Calibri"/>
              </a:rPr>
              <a:t>t</a:t>
            </a:r>
            <a:r>
              <a:rPr dirty="0" smtClean="0" sz="1800" spc="-5" b="1">
                <a:latin typeface="Calibri"/>
                <a:cs typeface="Calibri"/>
              </a:rPr>
              <a:t>e</a:t>
            </a:r>
            <a:r>
              <a:rPr dirty="0" smtClean="0" sz="1800" spc="-35" b="1">
                <a:latin typeface="Calibri"/>
                <a:cs typeface="Calibri"/>
              </a:rPr>
              <a:t>n</a:t>
            </a:r>
            <a:r>
              <a:rPr dirty="0" smtClean="0" sz="1800" spc="-10" b="1">
                <a:latin typeface="Calibri"/>
                <a:cs typeface="Calibri"/>
              </a:rPr>
              <a:t>t,</a:t>
            </a:r>
            <a:r>
              <a:rPr dirty="0" smtClean="0" sz="1800" spc="-20" b="1">
                <a:latin typeface="Calibri"/>
                <a:cs typeface="Calibri"/>
              </a:rPr>
              <a:t> r</a:t>
            </a:r>
            <a:r>
              <a:rPr dirty="0" smtClean="0" sz="1800" spc="-5" b="1">
                <a:latin typeface="Calibri"/>
                <a:cs typeface="Calibri"/>
              </a:rPr>
              <a:t>e</a:t>
            </a:r>
            <a:r>
              <a:rPr dirty="0" smtClean="0" sz="1800" spc="-5" b="1">
                <a:latin typeface="Calibri"/>
                <a:cs typeface="Calibri"/>
              </a:rPr>
              <a:t>l</a:t>
            </a:r>
            <a:r>
              <a:rPr dirty="0" smtClean="0" sz="1800" spc="-10" b="1">
                <a:latin typeface="Calibri"/>
                <a:cs typeface="Calibri"/>
              </a:rPr>
              <a:t>i</a:t>
            </a:r>
            <a:r>
              <a:rPr dirty="0" smtClean="0" sz="1800" spc="-10" b="1">
                <a:latin typeface="Calibri"/>
                <a:cs typeface="Calibri"/>
              </a:rPr>
              <a:t>a</a:t>
            </a:r>
            <a:r>
              <a:rPr dirty="0" smtClean="0" sz="1800" spc="-20" b="1">
                <a:latin typeface="Calibri"/>
                <a:cs typeface="Calibri"/>
              </a:rPr>
              <a:t>b</a:t>
            </a:r>
            <a:r>
              <a:rPr dirty="0" smtClean="0" sz="1800" spc="-10" b="1">
                <a:latin typeface="Calibri"/>
                <a:cs typeface="Calibri"/>
              </a:rPr>
              <a:t>l</a:t>
            </a:r>
            <a:r>
              <a:rPr dirty="0" smtClean="0" sz="1800" spc="-10" b="1">
                <a:latin typeface="Calibri"/>
                <a:cs typeface="Calibri"/>
              </a:rPr>
              <a:t>e</a:t>
            </a:r>
            <a:r>
              <a:rPr dirty="0" smtClean="0" sz="1800" spc="-5" b="1">
                <a:latin typeface="Calibri"/>
                <a:cs typeface="Calibri"/>
              </a:rPr>
              <a:t>,</a:t>
            </a:r>
            <a:r>
              <a:rPr dirty="0" smtClean="0" sz="1800" spc="-15" b="1">
                <a:latin typeface="Calibri"/>
                <a:cs typeface="Calibri"/>
              </a:rPr>
              <a:t> </a:t>
            </a:r>
            <a:r>
              <a:rPr dirty="0" smtClean="0" sz="1800" spc="-15" b="1">
                <a:latin typeface="Calibri"/>
                <a:cs typeface="Calibri"/>
              </a:rPr>
              <a:t>an</a:t>
            </a:r>
            <a:r>
              <a:rPr dirty="0" smtClean="0" sz="1800" spc="-10" b="1">
                <a:latin typeface="Calibri"/>
                <a:cs typeface="Calibri"/>
              </a:rPr>
              <a:t>d</a:t>
            </a:r>
            <a:r>
              <a:rPr dirty="0" smtClean="0" sz="1800" spc="-10" b="1">
                <a:latin typeface="Calibri"/>
                <a:cs typeface="Calibri"/>
              </a:rPr>
              <a:t> </a:t>
            </a:r>
            <a:r>
              <a:rPr dirty="0" smtClean="0" sz="1800" spc="-5" b="1">
                <a:latin typeface="Calibri"/>
                <a:cs typeface="Calibri"/>
              </a:rPr>
              <a:t>sea</a:t>
            </a:r>
            <a:r>
              <a:rPr dirty="0" smtClean="0" sz="1800" spc="-30" b="1">
                <a:latin typeface="Calibri"/>
                <a:cs typeface="Calibri"/>
              </a:rPr>
              <a:t>r</a:t>
            </a:r>
            <a:r>
              <a:rPr dirty="0" smtClean="0" sz="1800" spc="-15" b="1">
                <a:latin typeface="Calibri"/>
                <a:cs typeface="Calibri"/>
              </a:rPr>
              <a:t>chabl</a:t>
            </a:r>
            <a:r>
              <a:rPr dirty="0" smtClean="0" sz="1800" spc="-10" b="1">
                <a:latin typeface="Calibri"/>
                <a:cs typeface="Calibri"/>
              </a:rPr>
              <a:t>e</a:t>
            </a:r>
            <a:r>
              <a:rPr dirty="0" smtClean="0" sz="1800" spc="-5" b="1">
                <a:latin typeface="Calibri"/>
                <a:cs typeface="Calibri"/>
              </a:rPr>
              <a:t> </a:t>
            </a:r>
            <a:r>
              <a:rPr dirty="0" smtClean="0" sz="1800" spc="-30" b="1">
                <a:latin typeface="Calibri"/>
                <a:cs typeface="Calibri"/>
              </a:rPr>
              <a:t>g</a:t>
            </a:r>
            <a:r>
              <a:rPr dirty="0" smtClean="0" sz="1800" spc="-20" b="1">
                <a:latin typeface="Calibri"/>
                <a:cs typeface="Calibri"/>
              </a:rPr>
              <a:t>o</a:t>
            </a:r>
            <a:r>
              <a:rPr dirty="0" smtClean="0" sz="1800" spc="-20" b="1">
                <a:latin typeface="Calibri"/>
                <a:cs typeface="Calibri"/>
              </a:rPr>
              <a:t>v</a:t>
            </a:r>
            <a:r>
              <a:rPr dirty="0" smtClean="0" sz="1800" spc="-10" b="1">
                <a:latin typeface="Calibri"/>
                <a:cs typeface="Calibri"/>
              </a:rPr>
              <a:t>e</a:t>
            </a:r>
            <a:r>
              <a:rPr dirty="0" smtClean="0" sz="1800" spc="-5" b="1">
                <a:latin typeface="Calibri"/>
                <a:cs typeface="Calibri"/>
              </a:rPr>
              <a:t>r</a:t>
            </a:r>
            <a:r>
              <a:rPr dirty="0" smtClean="0" sz="1800" spc="-10" b="1">
                <a:latin typeface="Calibri"/>
                <a:cs typeface="Calibri"/>
              </a:rPr>
              <a:t>n</a:t>
            </a:r>
            <a:r>
              <a:rPr dirty="0" smtClean="0" sz="1800" spc="-10" b="1">
                <a:latin typeface="Calibri"/>
                <a:cs typeface="Calibri"/>
              </a:rPr>
              <a:t>m</a:t>
            </a:r>
            <a:r>
              <a:rPr dirty="0" smtClean="0" sz="1800" spc="-10" b="1">
                <a:latin typeface="Calibri"/>
                <a:cs typeface="Calibri"/>
              </a:rPr>
              <a:t>e</a:t>
            </a:r>
            <a:r>
              <a:rPr dirty="0" smtClean="0" sz="1800" spc="-30" b="1">
                <a:latin typeface="Calibri"/>
                <a:cs typeface="Calibri"/>
              </a:rPr>
              <a:t>n</a:t>
            </a:r>
            <a:r>
              <a:rPr dirty="0" smtClean="0" sz="1800" spc="-10" b="1">
                <a:latin typeface="Calibri"/>
                <a:cs typeface="Calibri"/>
              </a:rPr>
              <a:t>t</a:t>
            </a:r>
            <a:r>
              <a:rPr dirty="0" smtClean="0" sz="1800" spc="-10" b="1">
                <a:latin typeface="Calibri"/>
                <a:cs typeface="Calibri"/>
              </a:rPr>
              <a:t>‐</a:t>
            </a:r>
            <a:r>
              <a:rPr dirty="0" smtClean="0" sz="1800" spc="-15" b="1">
                <a:latin typeface="Calibri"/>
                <a:cs typeface="Calibri"/>
              </a:rPr>
              <a:t>wid</a:t>
            </a:r>
            <a:r>
              <a:rPr dirty="0" smtClean="0" sz="1800" spc="-10" b="1">
                <a:latin typeface="Calibri"/>
                <a:cs typeface="Calibri"/>
              </a:rPr>
              <a:t>e</a:t>
            </a:r>
            <a:r>
              <a:rPr dirty="0" smtClean="0" sz="1800" spc="-5" b="1">
                <a:latin typeface="Calibri"/>
                <a:cs typeface="Calibri"/>
              </a:rPr>
              <a:t> </a:t>
            </a:r>
            <a:r>
              <a:rPr dirty="0" smtClean="0" sz="1800" spc="-15" b="1">
                <a:latin typeface="Calibri"/>
                <a:cs typeface="Calibri"/>
              </a:rPr>
              <a:t>spendin</a:t>
            </a:r>
            <a:r>
              <a:rPr dirty="0" smtClean="0" sz="1800" spc="-10" b="1">
                <a:latin typeface="Calibri"/>
                <a:cs typeface="Calibri"/>
              </a:rPr>
              <a:t>g</a:t>
            </a:r>
            <a:r>
              <a:rPr dirty="0" smtClean="0" sz="1800" spc="-15" b="1">
                <a:latin typeface="Calibri"/>
                <a:cs typeface="Calibri"/>
              </a:rPr>
              <a:t> </a:t>
            </a:r>
            <a:r>
              <a:rPr dirty="0" smtClean="0" sz="1800" spc="-10" b="1">
                <a:latin typeface="Calibri"/>
                <a:cs typeface="Calibri"/>
              </a:rPr>
              <a:t>d</a:t>
            </a:r>
            <a:r>
              <a:rPr dirty="0" smtClean="0" sz="1800" spc="-30" b="1">
                <a:latin typeface="Calibri"/>
                <a:cs typeface="Calibri"/>
              </a:rPr>
              <a:t>a</a:t>
            </a:r>
            <a:r>
              <a:rPr dirty="0" smtClean="0" sz="1800" spc="-30" b="1">
                <a:latin typeface="Calibri"/>
                <a:cs typeface="Calibri"/>
              </a:rPr>
              <a:t>t</a:t>
            </a:r>
            <a:r>
              <a:rPr dirty="0" smtClean="0" sz="1800" spc="-10" b="1">
                <a:latin typeface="Calibri"/>
                <a:cs typeface="Calibri"/>
              </a:rPr>
              <a:t>a</a:t>
            </a:r>
            <a:r>
              <a:rPr dirty="0" smtClean="0" sz="1800" spc="-5" b="1">
                <a:latin typeface="Calibri"/>
                <a:cs typeface="Calibri"/>
              </a:rPr>
              <a:t> </a:t>
            </a:r>
            <a:r>
              <a:rPr dirty="0" smtClean="0" sz="1800" spc="-5">
                <a:latin typeface="Calibri"/>
                <a:cs typeface="Calibri"/>
              </a:rPr>
              <a:t>th</a:t>
            </a:r>
            <a:r>
              <a:rPr dirty="0" smtClean="0" sz="1800" spc="-20">
                <a:latin typeface="Calibri"/>
                <a:cs typeface="Calibri"/>
              </a:rPr>
              <a:t>a</a:t>
            </a:r>
            <a:r>
              <a:rPr dirty="0" smtClean="0" sz="1800" spc="-10">
                <a:latin typeface="Calibri"/>
                <a:cs typeface="Calibri"/>
              </a:rPr>
              <a:t>t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is</a:t>
            </a:r>
            <a:r>
              <a:rPr dirty="0" smtClean="0" sz="1800" spc="0">
                <a:latin typeface="Calibri"/>
                <a:cs typeface="Calibri"/>
              </a:rPr>
              <a:t> displ</a:t>
            </a:r>
            <a:r>
              <a:rPr dirty="0" smtClean="0" sz="1800" spc="-40">
                <a:latin typeface="Calibri"/>
                <a:cs typeface="Calibri"/>
              </a:rPr>
              <a:t>a</a:t>
            </a:r>
            <a:r>
              <a:rPr dirty="0" smtClean="0" sz="1800" spc="-35">
                <a:latin typeface="Calibri"/>
                <a:cs typeface="Calibri"/>
              </a:rPr>
              <a:t>y</a:t>
            </a:r>
            <a:r>
              <a:rPr dirty="0" smtClean="0" sz="1800" spc="-15">
                <a:latin typeface="Calibri"/>
                <a:cs typeface="Calibri"/>
              </a:rPr>
              <a:t>e</a:t>
            </a:r>
            <a:r>
              <a:rPr dirty="0" smtClean="0" sz="1800" spc="0">
                <a:latin typeface="Calibri"/>
                <a:cs typeface="Calibri"/>
              </a:rPr>
              <a:t>d</a:t>
            </a:r>
            <a:r>
              <a:rPr dirty="0" smtClean="0" sz="1800" spc="15">
                <a:latin typeface="Calibri"/>
                <a:cs typeface="Calibri"/>
              </a:rPr>
              <a:t> </a:t>
            </a:r>
            <a:r>
              <a:rPr dirty="0" smtClean="0" sz="1800" spc="-10">
                <a:latin typeface="Calibri"/>
                <a:cs typeface="Calibri"/>
              </a:rPr>
              <a:t>accu</a:t>
            </a:r>
            <a:r>
              <a:rPr dirty="0" smtClean="0" sz="1800" spc="-45">
                <a:latin typeface="Calibri"/>
                <a:cs typeface="Calibri"/>
              </a:rPr>
              <a:t>r</a:t>
            </a:r>
            <a:r>
              <a:rPr dirty="0" smtClean="0" sz="1800" spc="-20">
                <a:latin typeface="Calibri"/>
                <a:cs typeface="Calibri"/>
              </a:rPr>
              <a:t>a</a:t>
            </a:r>
            <a:r>
              <a:rPr dirty="0" smtClean="0" sz="1800" spc="-35">
                <a:latin typeface="Calibri"/>
                <a:cs typeface="Calibri"/>
              </a:rPr>
              <a:t>t</a:t>
            </a:r>
            <a:r>
              <a:rPr dirty="0" smtClean="0" sz="1800" spc="-15">
                <a:latin typeface="Calibri"/>
                <a:cs typeface="Calibri"/>
              </a:rPr>
              <a:t>e</a:t>
            </a:r>
            <a:r>
              <a:rPr dirty="0" smtClean="0" sz="1800" spc="0">
                <a:latin typeface="Calibri"/>
                <a:cs typeface="Calibri"/>
              </a:rPr>
              <a:t>ly </a:t>
            </a:r>
            <a:r>
              <a:rPr dirty="0" smtClean="0" sz="1800" spc="-35">
                <a:latin typeface="Calibri"/>
                <a:cs typeface="Calibri"/>
              </a:rPr>
              <a:t>f</a:t>
            </a:r>
            <a:r>
              <a:rPr dirty="0" smtClean="0" sz="1800" spc="-5">
                <a:latin typeface="Calibri"/>
                <a:cs typeface="Calibri"/>
              </a:rPr>
              <a:t>o</a:t>
            </a:r>
            <a:r>
              <a:rPr dirty="0" smtClean="0" sz="1800" spc="-10">
                <a:latin typeface="Calibri"/>
                <a:cs typeface="Calibri"/>
              </a:rPr>
              <a:t>r</a:t>
            </a:r>
            <a:r>
              <a:rPr dirty="0" smtClean="0" sz="1800" spc="-5">
                <a:latin typeface="Calibri"/>
                <a:cs typeface="Calibri"/>
              </a:rPr>
              <a:t> </a:t>
            </a:r>
            <a:r>
              <a:rPr dirty="0" smtClean="0" sz="1800" spc="-40">
                <a:latin typeface="Calibri"/>
                <a:cs typeface="Calibri"/>
              </a:rPr>
              <a:t>t</a:t>
            </a:r>
            <a:r>
              <a:rPr dirty="0" smtClean="0" sz="1800" spc="-30">
                <a:latin typeface="Calibri"/>
                <a:cs typeface="Calibri"/>
              </a:rPr>
              <a:t>a</a:t>
            </a:r>
            <a:r>
              <a:rPr dirty="0" smtClean="0" sz="1800" spc="0">
                <a:latin typeface="Calibri"/>
                <a:cs typeface="Calibri"/>
              </a:rPr>
              <a:t>xp</a:t>
            </a:r>
            <a:r>
              <a:rPr dirty="0" smtClean="0" sz="1800" spc="-40">
                <a:latin typeface="Calibri"/>
                <a:cs typeface="Calibri"/>
              </a:rPr>
              <a:t>ay</a:t>
            </a:r>
            <a:r>
              <a:rPr dirty="0" smtClean="0" sz="1800" spc="-15">
                <a:latin typeface="Calibri"/>
                <a:cs typeface="Calibri"/>
              </a:rPr>
              <a:t>e</a:t>
            </a:r>
            <a:r>
              <a:rPr dirty="0" smtClean="0" sz="1800" spc="-40">
                <a:latin typeface="Calibri"/>
                <a:cs typeface="Calibri"/>
              </a:rPr>
              <a:t>r</a:t>
            </a:r>
            <a:r>
              <a:rPr dirty="0" smtClean="0" sz="1800" spc="0">
                <a:latin typeface="Calibri"/>
                <a:cs typeface="Calibri"/>
              </a:rPr>
              <a:t>s and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policy </a:t>
            </a:r>
            <a:r>
              <a:rPr dirty="0" smtClean="0" sz="1800" spc="-15">
                <a:latin typeface="Calibri"/>
                <a:cs typeface="Calibri"/>
              </a:rPr>
              <a:t>ma</a:t>
            </a:r>
            <a:r>
              <a:rPr dirty="0" smtClean="0" sz="1800" spc="-75">
                <a:latin typeface="Calibri"/>
                <a:cs typeface="Calibri"/>
              </a:rPr>
              <a:t>k</a:t>
            </a:r>
            <a:r>
              <a:rPr dirty="0" smtClean="0" sz="1800" spc="-15">
                <a:latin typeface="Calibri"/>
                <a:cs typeface="Calibri"/>
              </a:rPr>
              <a:t>e</a:t>
            </a:r>
            <a:r>
              <a:rPr dirty="0" smtClean="0" sz="1800" spc="-40">
                <a:latin typeface="Calibri"/>
                <a:cs typeface="Calibri"/>
              </a:rPr>
              <a:t>r</a:t>
            </a:r>
            <a:r>
              <a:rPr dirty="0" smtClean="0" sz="1800" spc="0">
                <a:latin typeface="Calibri"/>
                <a:cs typeface="Calibri"/>
              </a:rPr>
              <a:t>s</a:t>
            </a:r>
            <a:r>
              <a:rPr dirty="0" smtClean="0" sz="1800" spc="-5">
                <a:latin typeface="Calibri"/>
                <a:cs typeface="Calibri"/>
              </a:rPr>
              <a:t> o</a:t>
            </a:r>
            <a:r>
              <a:rPr dirty="0" smtClean="0" sz="1800" spc="0">
                <a:latin typeface="Calibri"/>
                <a:cs typeface="Calibri"/>
              </a:rPr>
              <a:t>n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-15">
                <a:latin typeface="Calibri"/>
                <a:cs typeface="Calibri"/>
              </a:rPr>
              <a:t>th</a:t>
            </a:r>
            <a:r>
              <a:rPr dirty="0" smtClean="0" sz="1800" spc="-10">
                <a:latin typeface="Calibri"/>
                <a:cs typeface="Calibri"/>
              </a:rPr>
              <a:t>e</a:t>
            </a:r>
            <a:r>
              <a:rPr dirty="0" smtClean="0" sz="1800" spc="10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U</a:t>
            </a:r>
            <a:r>
              <a:rPr dirty="0" smtClean="0" sz="1800" spc="-15">
                <a:latin typeface="Calibri"/>
                <a:cs typeface="Calibri"/>
              </a:rPr>
              <a:t>S</a:t>
            </a:r>
            <a:r>
              <a:rPr dirty="0" smtClean="0" sz="1800" spc="0">
                <a:latin typeface="Calibri"/>
                <a:cs typeface="Calibri"/>
              </a:rPr>
              <a:t>ASpending</a:t>
            </a:r>
            <a:r>
              <a:rPr dirty="0" smtClean="0" sz="1800" spc="15">
                <a:latin typeface="Calibri"/>
                <a:cs typeface="Calibri"/>
              </a:rPr>
              <a:t>.</a:t>
            </a:r>
            <a:r>
              <a:rPr dirty="0" smtClean="0" sz="1800" spc="-25">
                <a:latin typeface="Calibri"/>
                <a:cs typeface="Calibri"/>
              </a:rPr>
              <a:t>g</a:t>
            </a:r>
            <a:r>
              <a:rPr dirty="0" smtClean="0" sz="1800" spc="-10">
                <a:latin typeface="Calibri"/>
                <a:cs typeface="Calibri"/>
              </a:rPr>
              <a:t>o</a:t>
            </a:r>
            <a:r>
              <a:rPr dirty="0" smtClean="0" sz="1800" spc="-10">
                <a:latin typeface="Calibri"/>
                <a:cs typeface="Calibri"/>
              </a:rPr>
              <a:t>v</a:t>
            </a:r>
            <a:r>
              <a:rPr dirty="0" smtClean="0" sz="1800" spc="-5">
                <a:latin typeface="Calibri"/>
                <a:cs typeface="Calibri"/>
              </a:rPr>
              <a:t> </a:t>
            </a:r>
            <a:r>
              <a:rPr dirty="0" smtClean="0" sz="1800" spc="-40">
                <a:latin typeface="Calibri"/>
                <a:cs typeface="Calibri"/>
              </a:rPr>
              <a:t>w</a:t>
            </a:r>
            <a:r>
              <a:rPr dirty="0" smtClean="0" sz="1800" spc="-15">
                <a:latin typeface="Calibri"/>
                <a:cs typeface="Calibri"/>
              </a:rPr>
              <a:t>e</a:t>
            </a:r>
            <a:r>
              <a:rPr dirty="0" smtClean="0" sz="1800" spc="-15">
                <a:latin typeface="Calibri"/>
                <a:cs typeface="Calibri"/>
              </a:rPr>
              <a:t>b</a:t>
            </a:r>
            <a:r>
              <a:rPr dirty="0" smtClean="0" sz="1800" spc="-5">
                <a:latin typeface="Calibri"/>
                <a:cs typeface="Calibri"/>
              </a:rPr>
              <a:t>s</a:t>
            </a:r>
            <a:r>
              <a:rPr dirty="0" smtClean="0" sz="1800" spc="0">
                <a:latin typeface="Calibri"/>
                <a:cs typeface="Calibri"/>
              </a:rPr>
              <a:t>i</a:t>
            </a:r>
            <a:r>
              <a:rPr dirty="0" smtClean="0" sz="1800" spc="-35">
                <a:latin typeface="Calibri"/>
                <a:cs typeface="Calibri"/>
              </a:rPr>
              <a:t>t</a:t>
            </a:r>
            <a:r>
              <a:rPr dirty="0" smtClean="0" sz="1800" spc="-15">
                <a:latin typeface="Calibri"/>
                <a:cs typeface="Calibri"/>
              </a:rPr>
              <a:t>e</a:t>
            </a:r>
            <a:r>
              <a:rPr dirty="0" smtClean="0" sz="1800" spc="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  <a:p>
            <a:pPr>
              <a:lnSpc>
                <a:spcPts val="1000"/>
              </a:lnSpc>
              <a:buFont typeface="Arial"/>
              <a:buChar char="•"/>
            </a:pPr>
            <a:endParaRPr sz="1000"/>
          </a:p>
          <a:p>
            <a:pPr>
              <a:lnSpc>
                <a:spcPts val="1100"/>
              </a:lnSpc>
              <a:spcBef>
                <a:spcPts val="59"/>
              </a:spcBef>
              <a:buFont typeface="Arial"/>
              <a:buChar char="•"/>
            </a:pPr>
            <a:endParaRPr sz="1100"/>
          </a:p>
          <a:p>
            <a:pPr marL="298450" marR="612140" indent="-286385">
              <a:lnSpc>
                <a:spcPct val="100000"/>
              </a:lnSpc>
              <a:buFont typeface="Arial"/>
              <a:buChar char="•"/>
              <a:tabLst>
                <a:tab pos="297815" algn="l"/>
              </a:tabLst>
            </a:pPr>
            <a:r>
              <a:rPr dirty="0" smtClean="0" sz="1800" spc="-10" b="1">
                <a:latin typeface="Calibri"/>
                <a:cs typeface="Calibri"/>
              </a:rPr>
              <a:t>Anal</a:t>
            </a:r>
            <a:r>
              <a:rPr dirty="0" smtClean="0" sz="1800" spc="-20" b="1">
                <a:latin typeface="Calibri"/>
                <a:cs typeface="Calibri"/>
              </a:rPr>
              <a:t>y</a:t>
            </a:r>
            <a:r>
              <a:rPr dirty="0" smtClean="0" sz="1800" spc="-40" b="1">
                <a:latin typeface="Calibri"/>
                <a:cs typeface="Calibri"/>
              </a:rPr>
              <a:t>z</a:t>
            </a:r>
            <a:r>
              <a:rPr dirty="0" smtClean="0" sz="1800" spc="0" b="1">
                <a:latin typeface="Calibri"/>
                <a:cs typeface="Calibri"/>
              </a:rPr>
              <a:t>e</a:t>
            </a:r>
            <a:r>
              <a:rPr dirty="0" smtClean="0" sz="1800" spc="-20" b="1">
                <a:latin typeface="Calibri"/>
                <a:cs typeface="Calibri"/>
              </a:rPr>
              <a:t> </a:t>
            </a:r>
            <a:r>
              <a:rPr dirty="0" smtClean="0" sz="1800" spc="-35" b="1">
                <a:latin typeface="Calibri"/>
                <a:cs typeface="Calibri"/>
              </a:rPr>
              <a:t>f</a:t>
            </a:r>
            <a:r>
              <a:rPr dirty="0" smtClean="0" sz="1800" spc="-5" b="1">
                <a:latin typeface="Calibri"/>
                <a:cs typeface="Calibri"/>
              </a:rPr>
              <a:t>ede</a:t>
            </a:r>
            <a:r>
              <a:rPr dirty="0" smtClean="0" sz="1800" spc="-45" b="1">
                <a:latin typeface="Calibri"/>
                <a:cs typeface="Calibri"/>
              </a:rPr>
              <a:t>r</a:t>
            </a:r>
            <a:r>
              <a:rPr dirty="0" smtClean="0" sz="1800" spc="-10" b="1">
                <a:latin typeface="Calibri"/>
                <a:cs typeface="Calibri"/>
              </a:rPr>
              <a:t>al</a:t>
            </a:r>
            <a:r>
              <a:rPr dirty="0" smtClean="0" sz="1800" spc="-10" b="1">
                <a:latin typeface="Calibri"/>
                <a:cs typeface="Calibri"/>
              </a:rPr>
              <a:t> </a:t>
            </a:r>
            <a:r>
              <a:rPr dirty="0" smtClean="0" sz="1800" spc="-15" b="1">
                <a:latin typeface="Calibri"/>
                <a:cs typeface="Calibri"/>
              </a:rPr>
              <a:t>spendin</a:t>
            </a:r>
            <a:r>
              <a:rPr dirty="0" smtClean="0" sz="1800" spc="-10" b="1">
                <a:latin typeface="Calibri"/>
                <a:cs typeface="Calibri"/>
              </a:rPr>
              <a:t>g</a:t>
            </a:r>
            <a:r>
              <a:rPr dirty="0" smtClean="0" sz="1800" spc="-15" b="1">
                <a:latin typeface="Calibri"/>
                <a:cs typeface="Calibri"/>
              </a:rPr>
              <a:t> </a:t>
            </a:r>
            <a:r>
              <a:rPr dirty="0" smtClean="0" sz="1800" spc="-10" b="1">
                <a:latin typeface="Calibri"/>
                <a:cs typeface="Calibri"/>
              </a:rPr>
              <a:t>d</a:t>
            </a:r>
            <a:r>
              <a:rPr dirty="0" smtClean="0" sz="1800" spc="-30" b="1">
                <a:latin typeface="Calibri"/>
                <a:cs typeface="Calibri"/>
              </a:rPr>
              <a:t>a</a:t>
            </a:r>
            <a:r>
              <a:rPr dirty="0" smtClean="0" sz="1800" spc="-30" b="1">
                <a:latin typeface="Calibri"/>
                <a:cs typeface="Calibri"/>
              </a:rPr>
              <a:t>t</a:t>
            </a:r>
            <a:r>
              <a:rPr dirty="0" smtClean="0" sz="1800" spc="-10" b="1">
                <a:latin typeface="Calibri"/>
                <a:cs typeface="Calibri"/>
              </a:rPr>
              <a:t>a</a:t>
            </a:r>
            <a:r>
              <a:rPr dirty="0" smtClean="0" sz="1800" spc="-10" b="1">
                <a:latin typeface="Calibri"/>
                <a:cs typeface="Calibri"/>
              </a:rPr>
              <a:t> </a:t>
            </a:r>
            <a:r>
              <a:rPr dirty="0" smtClean="0" sz="1800" spc="-25">
                <a:latin typeface="Calibri"/>
                <a:cs typeface="Calibri"/>
              </a:rPr>
              <a:t>t</a:t>
            </a:r>
            <a:r>
              <a:rPr dirty="0" smtClean="0" sz="1800" spc="0">
                <a:latin typeface="Calibri"/>
                <a:cs typeface="Calibri"/>
              </a:rPr>
              <a:t>o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p</a:t>
            </a:r>
            <a:r>
              <a:rPr dirty="0" smtClean="0" sz="1800" spc="-30">
                <a:latin typeface="Calibri"/>
                <a:cs typeface="Calibri"/>
              </a:rPr>
              <a:t>r</a:t>
            </a:r>
            <a:r>
              <a:rPr dirty="0" smtClean="0" sz="1800" spc="0">
                <a:latin typeface="Calibri"/>
                <a:cs typeface="Calibri"/>
              </a:rPr>
              <a:t>oacti</a:t>
            </a:r>
            <a:r>
              <a:rPr dirty="0" smtClean="0" sz="1800" spc="-20">
                <a:latin typeface="Calibri"/>
                <a:cs typeface="Calibri"/>
              </a:rPr>
              <a:t>v</a:t>
            </a:r>
            <a:r>
              <a:rPr dirty="0" smtClean="0" sz="1800" spc="-10">
                <a:latin typeface="Calibri"/>
                <a:cs typeface="Calibri"/>
              </a:rPr>
              <a:t>ely</a:t>
            </a:r>
            <a:r>
              <a:rPr dirty="0" smtClean="0" sz="1800" spc="-10">
                <a:latin typeface="Calibri"/>
                <a:cs typeface="Calibri"/>
              </a:rPr>
              <a:t> p</a:t>
            </a:r>
            <a:r>
              <a:rPr dirty="0" smtClean="0" sz="1800" spc="-25">
                <a:latin typeface="Calibri"/>
                <a:cs typeface="Calibri"/>
              </a:rPr>
              <a:t>r</a:t>
            </a:r>
            <a:r>
              <a:rPr dirty="0" smtClean="0" sz="1800" spc="-25">
                <a:latin typeface="Calibri"/>
                <a:cs typeface="Calibri"/>
              </a:rPr>
              <a:t>e</a:t>
            </a:r>
            <a:r>
              <a:rPr dirty="0" smtClean="0" sz="1800" spc="-25">
                <a:latin typeface="Calibri"/>
                <a:cs typeface="Calibri"/>
              </a:rPr>
              <a:t>v</a:t>
            </a:r>
            <a:r>
              <a:rPr dirty="0" smtClean="0" sz="1800" spc="-10">
                <a:latin typeface="Calibri"/>
                <a:cs typeface="Calibri"/>
              </a:rPr>
              <a:t>e</a:t>
            </a:r>
            <a:r>
              <a:rPr dirty="0" smtClean="0" sz="1800" spc="-30">
                <a:latin typeface="Calibri"/>
                <a:cs typeface="Calibri"/>
              </a:rPr>
              <a:t>n</a:t>
            </a:r>
            <a:r>
              <a:rPr dirty="0" smtClean="0" sz="1800" spc="-10">
                <a:latin typeface="Calibri"/>
                <a:cs typeface="Calibri"/>
              </a:rPr>
              <a:t>t</a:t>
            </a:r>
            <a:r>
              <a:rPr dirty="0" smtClean="0" sz="1800" spc="10">
                <a:latin typeface="Calibri"/>
                <a:cs typeface="Calibri"/>
              </a:rPr>
              <a:t> </a:t>
            </a:r>
            <a:r>
              <a:rPr dirty="0" smtClean="0" sz="1800" spc="-40">
                <a:latin typeface="Calibri"/>
                <a:cs typeface="Calibri"/>
              </a:rPr>
              <a:t>w</a:t>
            </a:r>
            <a:r>
              <a:rPr dirty="0" smtClean="0" sz="1800" spc="-10">
                <a:latin typeface="Calibri"/>
                <a:cs typeface="Calibri"/>
              </a:rPr>
              <a:t>a</a:t>
            </a:r>
            <a:r>
              <a:rPr dirty="0" smtClean="0" sz="1800" spc="-35">
                <a:latin typeface="Calibri"/>
                <a:cs typeface="Calibri"/>
              </a:rPr>
              <a:t>st</a:t>
            </a:r>
            <a:r>
              <a:rPr dirty="0" smtClean="0" sz="1800" spc="-15">
                <a:latin typeface="Calibri"/>
                <a:cs typeface="Calibri"/>
              </a:rPr>
              <a:t>e</a:t>
            </a:r>
            <a:r>
              <a:rPr dirty="0" smtClean="0" sz="1800" spc="-5">
                <a:latin typeface="Calibri"/>
                <a:cs typeface="Calibri"/>
              </a:rPr>
              <a:t>,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-10">
                <a:latin typeface="Calibri"/>
                <a:cs typeface="Calibri"/>
              </a:rPr>
              <a:t>f</a:t>
            </a:r>
            <a:r>
              <a:rPr dirty="0" smtClean="0" sz="1800" spc="-45">
                <a:latin typeface="Calibri"/>
                <a:cs typeface="Calibri"/>
              </a:rPr>
              <a:t>r</a:t>
            </a:r>
            <a:r>
              <a:rPr dirty="0" smtClean="0" sz="1800" spc="0">
                <a:latin typeface="Calibri"/>
                <a:cs typeface="Calibri"/>
              </a:rPr>
              <a:t>aud, </a:t>
            </a:r>
            <a:r>
              <a:rPr dirty="0" smtClean="0" sz="1800" spc="-10">
                <a:latin typeface="Calibri"/>
                <a:cs typeface="Calibri"/>
              </a:rPr>
              <a:t>abuse,</a:t>
            </a:r>
            <a:r>
              <a:rPr dirty="0" smtClean="0" sz="1800" spc="10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and</a:t>
            </a:r>
            <a:r>
              <a:rPr dirty="0" smtClean="0" sz="1800" spc="0">
                <a:latin typeface="Calibri"/>
                <a:cs typeface="Calibri"/>
              </a:rPr>
              <a:t> imp</a:t>
            </a:r>
            <a:r>
              <a:rPr dirty="0" smtClean="0" sz="1800" spc="-30">
                <a:latin typeface="Calibri"/>
                <a:cs typeface="Calibri"/>
              </a:rPr>
              <a:t>r</a:t>
            </a:r>
            <a:r>
              <a:rPr dirty="0" smtClean="0" sz="1800" spc="-10">
                <a:latin typeface="Calibri"/>
                <a:cs typeface="Calibri"/>
              </a:rPr>
              <a:t>oper</a:t>
            </a:r>
            <a:r>
              <a:rPr dirty="0" smtClean="0" sz="1800" spc="10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p</a:t>
            </a:r>
            <a:r>
              <a:rPr dirty="0" smtClean="0" sz="1800" spc="-35">
                <a:latin typeface="Calibri"/>
                <a:cs typeface="Calibri"/>
              </a:rPr>
              <a:t>a</a:t>
            </a:r>
            <a:r>
              <a:rPr dirty="0" smtClean="0" sz="1800" spc="-15">
                <a:latin typeface="Calibri"/>
                <a:cs typeface="Calibri"/>
              </a:rPr>
              <a:t>yme</a:t>
            </a:r>
            <a:r>
              <a:rPr dirty="0" smtClean="0" sz="1800" spc="-25">
                <a:latin typeface="Calibri"/>
                <a:cs typeface="Calibri"/>
              </a:rPr>
              <a:t>n</a:t>
            </a:r>
            <a:r>
              <a:rPr dirty="0" smtClean="0" sz="1800" spc="0">
                <a:latin typeface="Calibri"/>
                <a:cs typeface="Calibri"/>
              </a:rPr>
              <a:t>ts.</a:t>
            </a:r>
            <a:endParaRPr sz="1800">
              <a:latin typeface="Calibri"/>
              <a:cs typeface="Calibri"/>
            </a:endParaRPr>
          </a:p>
          <a:p>
            <a:pPr>
              <a:lnSpc>
                <a:spcPts val="1000"/>
              </a:lnSpc>
              <a:buFont typeface="Arial"/>
              <a:buChar char="•"/>
            </a:pPr>
            <a:endParaRPr sz="1000"/>
          </a:p>
          <a:p>
            <a:pPr>
              <a:lnSpc>
                <a:spcPts val="1100"/>
              </a:lnSpc>
              <a:spcBef>
                <a:spcPts val="59"/>
              </a:spcBef>
              <a:buFont typeface="Arial"/>
              <a:buChar char="•"/>
            </a:pPr>
            <a:endParaRPr sz="1100"/>
          </a:p>
          <a:p>
            <a:pPr marL="298450" marR="496570" indent="-286385">
              <a:lnSpc>
                <a:spcPct val="100000"/>
              </a:lnSpc>
              <a:buFont typeface="Arial"/>
              <a:buChar char="•"/>
              <a:tabLst>
                <a:tab pos="297815" algn="l"/>
              </a:tabLst>
            </a:pPr>
            <a:r>
              <a:rPr dirty="0" smtClean="0" sz="1800" spc="-10" b="1">
                <a:latin typeface="Calibri"/>
                <a:cs typeface="Calibri"/>
              </a:rPr>
              <a:t>Simpli</a:t>
            </a:r>
            <a:r>
              <a:rPr dirty="0" smtClean="0" sz="1800" spc="0" b="1">
                <a:latin typeface="Calibri"/>
                <a:cs typeface="Calibri"/>
              </a:rPr>
              <a:t>f</a:t>
            </a:r>
            <a:r>
              <a:rPr dirty="0" smtClean="0" sz="1800" spc="-10" b="1">
                <a:latin typeface="Calibri"/>
                <a:cs typeface="Calibri"/>
              </a:rPr>
              <a:t>y</a:t>
            </a:r>
            <a:r>
              <a:rPr dirty="0" smtClean="0" sz="1800" spc="-20" b="1">
                <a:latin typeface="Calibri"/>
                <a:cs typeface="Calibri"/>
              </a:rPr>
              <a:t> </a:t>
            </a:r>
            <a:r>
              <a:rPr dirty="0" smtClean="0" sz="1800" spc="-20" b="1">
                <a:latin typeface="Calibri"/>
                <a:cs typeface="Calibri"/>
              </a:rPr>
              <a:t>r</a:t>
            </a:r>
            <a:r>
              <a:rPr dirty="0" smtClean="0" sz="1800" spc="-5" b="1">
                <a:latin typeface="Calibri"/>
                <a:cs typeface="Calibri"/>
              </a:rPr>
              <a:t>e</a:t>
            </a:r>
            <a:r>
              <a:rPr dirty="0" smtClean="0" sz="1800" spc="-15" b="1">
                <a:latin typeface="Calibri"/>
                <a:cs typeface="Calibri"/>
              </a:rPr>
              <a:t>portin</a:t>
            </a:r>
            <a:r>
              <a:rPr dirty="0" smtClean="0" sz="1800" spc="-10" b="1">
                <a:latin typeface="Calibri"/>
                <a:cs typeface="Calibri"/>
              </a:rPr>
              <a:t>g</a:t>
            </a:r>
            <a:r>
              <a:rPr dirty="0" smtClean="0" sz="1800" spc="-20" b="1">
                <a:latin typeface="Calibri"/>
                <a:cs typeface="Calibri"/>
              </a:rPr>
              <a:t> </a:t>
            </a:r>
            <a:r>
              <a:rPr dirty="0" smtClean="0" sz="1800" spc="-35">
                <a:latin typeface="Calibri"/>
                <a:cs typeface="Calibri"/>
              </a:rPr>
              <a:t>f</a:t>
            </a:r>
            <a:r>
              <a:rPr dirty="0" smtClean="0" sz="1800" spc="-5">
                <a:latin typeface="Calibri"/>
                <a:cs typeface="Calibri"/>
              </a:rPr>
              <a:t>o</a:t>
            </a:r>
            <a:r>
              <a:rPr dirty="0" smtClean="0" sz="1800" spc="-10">
                <a:latin typeface="Calibri"/>
                <a:cs typeface="Calibri"/>
              </a:rPr>
              <a:t>r</a:t>
            </a:r>
            <a:r>
              <a:rPr dirty="0" smtClean="0" sz="1800" spc="-10">
                <a:latin typeface="Calibri"/>
                <a:cs typeface="Calibri"/>
              </a:rPr>
              <a:t> </a:t>
            </a:r>
            <a:r>
              <a:rPr dirty="0" smtClean="0" sz="1800" spc="-15">
                <a:latin typeface="Calibri"/>
                <a:cs typeface="Calibri"/>
              </a:rPr>
              <a:t>e</a:t>
            </a:r>
            <a:r>
              <a:rPr dirty="0" smtClean="0" sz="1800" spc="-30">
                <a:latin typeface="Calibri"/>
                <a:cs typeface="Calibri"/>
              </a:rPr>
              <a:t>n</a:t>
            </a:r>
            <a:r>
              <a:rPr dirty="0" smtClean="0" sz="1800" spc="-5">
                <a:latin typeface="Calibri"/>
                <a:cs typeface="Calibri"/>
              </a:rPr>
              <a:t>titie</a:t>
            </a:r>
            <a:r>
              <a:rPr dirty="0" smtClean="0" sz="1800" spc="0">
                <a:latin typeface="Calibri"/>
                <a:cs typeface="Calibri"/>
              </a:rPr>
              <a:t>s</a:t>
            </a:r>
            <a:r>
              <a:rPr dirty="0" smtClean="0" sz="1800" spc="10">
                <a:latin typeface="Calibri"/>
                <a:cs typeface="Calibri"/>
              </a:rPr>
              <a:t> </a:t>
            </a:r>
            <a:r>
              <a:rPr dirty="0" smtClean="0" sz="1800" spc="-35">
                <a:latin typeface="Calibri"/>
                <a:cs typeface="Calibri"/>
              </a:rPr>
              <a:t>r</a:t>
            </a:r>
            <a:r>
              <a:rPr dirty="0" smtClean="0" sz="1800" spc="-15">
                <a:latin typeface="Calibri"/>
                <a:cs typeface="Calibri"/>
              </a:rPr>
              <a:t>e</a:t>
            </a:r>
            <a:r>
              <a:rPr dirty="0" smtClean="0" sz="1800" spc="0">
                <a:latin typeface="Calibri"/>
                <a:cs typeface="Calibri"/>
              </a:rPr>
              <a:t>ceiving</a:t>
            </a:r>
            <a:r>
              <a:rPr dirty="0" smtClean="0" sz="1800" spc="10">
                <a:latin typeface="Calibri"/>
                <a:cs typeface="Calibri"/>
              </a:rPr>
              <a:t> </a:t>
            </a:r>
            <a:r>
              <a:rPr dirty="0" smtClean="0" sz="1800" spc="-60">
                <a:latin typeface="Calibri"/>
                <a:cs typeface="Calibri"/>
              </a:rPr>
              <a:t>f</a:t>
            </a:r>
            <a:r>
              <a:rPr dirty="0" smtClean="0" sz="1800" spc="-15">
                <a:latin typeface="Calibri"/>
                <a:cs typeface="Calibri"/>
              </a:rPr>
              <a:t>e</a:t>
            </a:r>
            <a:r>
              <a:rPr dirty="0" smtClean="0" sz="1800" spc="0">
                <a:latin typeface="Calibri"/>
                <a:cs typeface="Calibri"/>
              </a:rPr>
              <a:t>d</a:t>
            </a:r>
            <a:r>
              <a:rPr dirty="0" smtClean="0" sz="1800" spc="-15">
                <a:latin typeface="Calibri"/>
                <a:cs typeface="Calibri"/>
              </a:rPr>
              <a:t>e</a:t>
            </a:r>
            <a:r>
              <a:rPr dirty="0" smtClean="0" sz="1800" spc="-45">
                <a:latin typeface="Calibri"/>
                <a:cs typeface="Calibri"/>
              </a:rPr>
              <a:t>r</a:t>
            </a:r>
            <a:r>
              <a:rPr dirty="0" smtClean="0" sz="1800" spc="0">
                <a:latin typeface="Calibri"/>
                <a:cs typeface="Calibri"/>
              </a:rPr>
              <a:t>al</a:t>
            </a:r>
            <a:r>
              <a:rPr dirty="0" smtClean="0" sz="1800" spc="10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funds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-10">
                <a:latin typeface="Calibri"/>
                <a:cs typeface="Calibri"/>
              </a:rPr>
              <a:t>b</a:t>
            </a:r>
            <a:r>
              <a:rPr dirty="0" smtClean="0" sz="1800" spc="0">
                <a:latin typeface="Calibri"/>
                <a:cs typeface="Calibri"/>
              </a:rPr>
              <a:t>y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-30" b="1">
                <a:latin typeface="Calibri"/>
                <a:cs typeface="Calibri"/>
              </a:rPr>
              <a:t>s</a:t>
            </a:r>
            <a:r>
              <a:rPr dirty="0" smtClean="0" sz="1800" spc="-10" b="1">
                <a:latin typeface="Calibri"/>
                <a:cs typeface="Calibri"/>
              </a:rPr>
              <a:t>t</a:t>
            </a:r>
            <a:r>
              <a:rPr dirty="0" smtClean="0" sz="1800" spc="-20" b="1">
                <a:latin typeface="Calibri"/>
                <a:cs typeface="Calibri"/>
              </a:rPr>
              <a:t>r</a:t>
            </a:r>
            <a:r>
              <a:rPr dirty="0" smtClean="0" sz="1800" spc="-5" b="1">
                <a:latin typeface="Calibri"/>
                <a:cs typeface="Calibri"/>
              </a:rPr>
              <a:t>e</a:t>
            </a:r>
            <a:r>
              <a:rPr dirty="0" smtClean="0" sz="1800" spc="-15" b="1">
                <a:latin typeface="Calibri"/>
                <a:cs typeface="Calibri"/>
              </a:rPr>
              <a:t>amlinin</a:t>
            </a:r>
            <a:r>
              <a:rPr dirty="0" smtClean="0" sz="1800" spc="-10" b="1">
                <a:latin typeface="Calibri"/>
                <a:cs typeface="Calibri"/>
              </a:rPr>
              <a:t>g</a:t>
            </a:r>
            <a:r>
              <a:rPr dirty="0" smtClean="0" sz="1800" spc="-20" b="1">
                <a:latin typeface="Calibri"/>
                <a:cs typeface="Calibri"/>
              </a:rPr>
              <a:t> </a:t>
            </a:r>
            <a:r>
              <a:rPr dirty="0" smtClean="0" sz="1800" spc="-20" b="1">
                <a:latin typeface="Calibri"/>
                <a:cs typeface="Calibri"/>
              </a:rPr>
              <a:t>r</a:t>
            </a:r>
            <a:r>
              <a:rPr dirty="0" smtClean="0" sz="1800" spc="-5" b="1">
                <a:latin typeface="Calibri"/>
                <a:cs typeface="Calibri"/>
              </a:rPr>
              <a:t>e</a:t>
            </a:r>
            <a:r>
              <a:rPr dirty="0" smtClean="0" sz="1800" spc="-15" b="1">
                <a:latin typeface="Calibri"/>
                <a:cs typeface="Calibri"/>
              </a:rPr>
              <a:t>porting</a:t>
            </a:r>
            <a:r>
              <a:rPr dirty="0" smtClean="0" sz="1800" spc="-10" b="1">
                <a:latin typeface="Calibri"/>
                <a:cs typeface="Calibri"/>
              </a:rPr>
              <a:t> </a:t>
            </a:r>
            <a:r>
              <a:rPr dirty="0" smtClean="0" sz="1800" spc="-20" b="1">
                <a:latin typeface="Calibri"/>
                <a:cs typeface="Calibri"/>
              </a:rPr>
              <a:t>r</a:t>
            </a:r>
            <a:r>
              <a:rPr dirty="0" smtClean="0" sz="1800" spc="-5" b="1">
                <a:latin typeface="Calibri"/>
                <a:cs typeface="Calibri"/>
              </a:rPr>
              <a:t>e</a:t>
            </a:r>
            <a:r>
              <a:rPr dirty="0" smtClean="0" sz="1800" spc="-15" b="1">
                <a:latin typeface="Calibri"/>
                <a:cs typeface="Calibri"/>
              </a:rPr>
              <a:t>qui</a:t>
            </a:r>
            <a:r>
              <a:rPr dirty="0" smtClean="0" sz="1800" spc="-35" b="1">
                <a:latin typeface="Calibri"/>
                <a:cs typeface="Calibri"/>
              </a:rPr>
              <a:t>r</a:t>
            </a:r>
            <a:r>
              <a:rPr dirty="0" smtClean="0" sz="1800" spc="-10" b="1">
                <a:latin typeface="Calibri"/>
                <a:cs typeface="Calibri"/>
              </a:rPr>
              <a:t>e</a:t>
            </a:r>
            <a:r>
              <a:rPr dirty="0" smtClean="0" sz="1800" spc="-5" b="1">
                <a:latin typeface="Calibri"/>
                <a:cs typeface="Calibri"/>
              </a:rPr>
              <a:t>me</a:t>
            </a:r>
            <a:r>
              <a:rPr dirty="0" smtClean="0" sz="1800" spc="-20" b="1">
                <a:latin typeface="Calibri"/>
                <a:cs typeface="Calibri"/>
              </a:rPr>
              <a:t>n</a:t>
            </a:r>
            <a:r>
              <a:rPr dirty="0" smtClean="0" sz="1800" spc="-10" b="1">
                <a:latin typeface="Calibri"/>
                <a:cs typeface="Calibri"/>
              </a:rPr>
              <a:t>ts</a:t>
            </a:r>
            <a:r>
              <a:rPr dirty="0" smtClean="0" sz="1800" spc="-5" b="1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and</a:t>
            </a:r>
            <a:r>
              <a:rPr dirty="0" smtClean="0" sz="1800" spc="-5">
                <a:latin typeface="Calibri"/>
                <a:cs typeface="Calibri"/>
              </a:rPr>
              <a:t> </a:t>
            </a:r>
            <a:r>
              <a:rPr dirty="0" smtClean="0" sz="1800" spc="-20" b="1">
                <a:latin typeface="Calibri"/>
                <a:cs typeface="Calibri"/>
              </a:rPr>
              <a:t>r</a:t>
            </a:r>
            <a:r>
              <a:rPr dirty="0" smtClean="0" sz="1800" spc="-5" b="1">
                <a:latin typeface="Calibri"/>
                <a:cs typeface="Calibri"/>
              </a:rPr>
              <a:t>e</a:t>
            </a:r>
            <a:r>
              <a:rPr dirty="0" smtClean="0" sz="1800" spc="-15" b="1">
                <a:latin typeface="Calibri"/>
                <a:cs typeface="Calibri"/>
              </a:rPr>
              <a:t>ducin</a:t>
            </a:r>
            <a:r>
              <a:rPr dirty="0" smtClean="0" sz="1800" spc="-10" b="1">
                <a:latin typeface="Calibri"/>
                <a:cs typeface="Calibri"/>
              </a:rPr>
              <a:t>g</a:t>
            </a:r>
            <a:r>
              <a:rPr dirty="0" smtClean="0" sz="1800" spc="-20" b="1">
                <a:latin typeface="Calibri"/>
                <a:cs typeface="Calibri"/>
              </a:rPr>
              <a:t> </a:t>
            </a:r>
            <a:r>
              <a:rPr dirty="0" smtClean="0" sz="1800" spc="-5" b="1">
                <a:latin typeface="Calibri"/>
                <a:cs typeface="Calibri"/>
              </a:rPr>
              <a:t>comp</a:t>
            </a:r>
            <a:r>
              <a:rPr dirty="0" smtClean="0" sz="1800" spc="-5" b="1">
                <a:latin typeface="Calibri"/>
                <a:cs typeface="Calibri"/>
              </a:rPr>
              <a:t>l</a:t>
            </a:r>
            <a:r>
              <a:rPr dirty="0" smtClean="0" sz="1800" spc="-15" b="1">
                <a:latin typeface="Calibri"/>
                <a:cs typeface="Calibri"/>
              </a:rPr>
              <a:t>ia</a:t>
            </a:r>
            <a:r>
              <a:rPr dirty="0" smtClean="0" sz="1800" spc="-10" b="1">
                <a:latin typeface="Calibri"/>
                <a:cs typeface="Calibri"/>
              </a:rPr>
              <a:t>n</a:t>
            </a:r>
            <a:r>
              <a:rPr dirty="0" smtClean="0" sz="1800" spc="-5" b="1">
                <a:latin typeface="Calibri"/>
                <a:cs typeface="Calibri"/>
              </a:rPr>
              <a:t>c</a:t>
            </a:r>
            <a:r>
              <a:rPr dirty="0" smtClean="0" sz="1800" spc="0" b="1">
                <a:latin typeface="Calibri"/>
                <a:cs typeface="Calibri"/>
              </a:rPr>
              <a:t>e</a:t>
            </a:r>
            <a:r>
              <a:rPr dirty="0" smtClean="0" sz="1800" spc="-30" b="1">
                <a:latin typeface="Calibri"/>
                <a:cs typeface="Calibri"/>
              </a:rPr>
              <a:t> </a:t>
            </a:r>
            <a:r>
              <a:rPr dirty="0" smtClean="0" sz="1800" spc="-25" b="1">
                <a:latin typeface="Calibri"/>
                <a:cs typeface="Calibri"/>
              </a:rPr>
              <a:t>cos</a:t>
            </a:r>
            <a:r>
              <a:rPr dirty="0" smtClean="0" sz="1800" spc="-10" b="1">
                <a:latin typeface="Calibri"/>
                <a:cs typeface="Calibri"/>
              </a:rPr>
              <a:t>ts</a:t>
            </a:r>
            <a:r>
              <a:rPr dirty="0" smtClean="0" sz="1800" spc="-10" b="1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while</a:t>
            </a:r>
            <a:r>
              <a:rPr dirty="0" smtClean="0" sz="1800" spc="15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imp</a:t>
            </a:r>
            <a:r>
              <a:rPr dirty="0" smtClean="0" sz="1800" spc="-30">
                <a:latin typeface="Calibri"/>
                <a:cs typeface="Calibri"/>
              </a:rPr>
              <a:t>r</a:t>
            </a:r>
            <a:r>
              <a:rPr dirty="0" smtClean="0" sz="1800" spc="0">
                <a:latin typeface="Calibri"/>
                <a:cs typeface="Calibri"/>
              </a:rPr>
              <a:t>oving</a:t>
            </a:r>
            <a:r>
              <a:rPr dirty="0" smtClean="0" sz="1800" spc="-10">
                <a:latin typeface="Calibri"/>
                <a:cs typeface="Calibri"/>
              </a:rPr>
              <a:t> </a:t>
            </a:r>
            <a:r>
              <a:rPr dirty="0" smtClean="0" sz="1800" spc="-10">
                <a:latin typeface="Calibri"/>
                <a:cs typeface="Calibri"/>
              </a:rPr>
              <a:t>t</a:t>
            </a:r>
            <a:r>
              <a:rPr dirty="0" smtClean="0" sz="1800" spc="-45">
                <a:latin typeface="Calibri"/>
                <a:cs typeface="Calibri"/>
              </a:rPr>
              <a:t>r</a:t>
            </a:r>
            <a:r>
              <a:rPr dirty="0" smtClean="0" sz="1800" spc="0">
                <a:latin typeface="Calibri"/>
                <a:cs typeface="Calibri"/>
              </a:rPr>
              <a:t>anspa</a:t>
            </a:r>
            <a:r>
              <a:rPr dirty="0" smtClean="0" sz="1800" spc="-25">
                <a:latin typeface="Calibri"/>
                <a:cs typeface="Calibri"/>
              </a:rPr>
              <a:t>r</a:t>
            </a:r>
            <a:r>
              <a:rPr dirty="0" smtClean="0" sz="1800" spc="-10">
                <a:latin typeface="Calibri"/>
                <a:cs typeface="Calibri"/>
              </a:rPr>
              <a:t>enc</a:t>
            </a:r>
            <a:r>
              <a:rPr dirty="0" smtClean="0" sz="1800" spc="-130">
                <a:latin typeface="Calibri"/>
                <a:cs typeface="Calibri"/>
              </a:rPr>
              <a:t>y</a:t>
            </a:r>
            <a:r>
              <a:rPr dirty="0" smtClean="0" sz="1800" spc="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  <a:p>
            <a:pPr>
              <a:lnSpc>
                <a:spcPts val="1000"/>
              </a:lnSpc>
              <a:buFont typeface="Arial"/>
              <a:buChar char="•"/>
            </a:pPr>
            <a:endParaRPr sz="1000"/>
          </a:p>
          <a:p>
            <a:pPr>
              <a:lnSpc>
                <a:spcPts val="1100"/>
              </a:lnSpc>
              <a:spcBef>
                <a:spcPts val="60"/>
              </a:spcBef>
              <a:buFont typeface="Arial"/>
              <a:buChar char="•"/>
            </a:pPr>
            <a:endParaRPr sz="1100"/>
          </a:p>
          <a:p>
            <a:pPr marL="298450" marR="474345" indent="-285750">
              <a:lnSpc>
                <a:spcPct val="100000"/>
              </a:lnSpc>
              <a:buFont typeface="Arial"/>
              <a:buChar char="•"/>
              <a:tabLst>
                <a:tab pos="298450" algn="l"/>
              </a:tabLst>
            </a:pPr>
            <a:r>
              <a:rPr dirty="0" smtClean="0" sz="1800" spc="-5" b="1">
                <a:latin typeface="Calibri"/>
                <a:cs typeface="Calibri"/>
              </a:rPr>
              <a:t>Imp</a:t>
            </a:r>
            <a:r>
              <a:rPr dirty="0" smtClean="0" sz="1800" spc="-25" b="1">
                <a:latin typeface="Calibri"/>
                <a:cs typeface="Calibri"/>
              </a:rPr>
              <a:t>r</a:t>
            </a:r>
            <a:r>
              <a:rPr dirty="0" smtClean="0" sz="1800" spc="-15" b="1">
                <a:latin typeface="Calibri"/>
                <a:cs typeface="Calibri"/>
              </a:rPr>
              <a:t>o</a:t>
            </a:r>
            <a:r>
              <a:rPr dirty="0" smtClean="0" sz="1800" spc="-30" b="1">
                <a:latin typeface="Calibri"/>
                <a:cs typeface="Calibri"/>
              </a:rPr>
              <a:t>v</a:t>
            </a:r>
            <a:r>
              <a:rPr dirty="0" smtClean="0" sz="1800" spc="0" b="1">
                <a:latin typeface="Calibri"/>
                <a:cs typeface="Calibri"/>
              </a:rPr>
              <a:t>e</a:t>
            </a:r>
            <a:r>
              <a:rPr dirty="0" smtClean="0" sz="1800" spc="-5" b="1">
                <a:latin typeface="Calibri"/>
                <a:cs typeface="Calibri"/>
              </a:rPr>
              <a:t> </a:t>
            </a:r>
            <a:r>
              <a:rPr dirty="0" smtClean="0" sz="1800" spc="-10" b="1">
                <a:latin typeface="Calibri"/>
                <a:cs typeface="Calibri"/>
              </a:rPr>
              <a:t>the</a:t>
            </a:r>
            <a:r>
              <a:rPr dirty="0" smtClean="0" sz="1800" spc="-20" b="1">
                <a:latin typeface="Calibri"/>
                <a:cs typeface="Calibri"/>
              </a:rPr>
              <a:t> </a:t>
            </a:r>
            <a:r>
              <a:rPr dirty="0" smtClean="0" sz="1800" spc="-10" b="1">
                <a:latin typeface="Calibri"/>
                <a:cs typeface="Calibri"/>
              </a:rPr>
              <a:t>quality</a:t>
            </a:r>
            <a:r>
              <a:rPr dirty="0" smtClean="0" sz="1800" spc="-15" b="1">
                <a:latin typeface="Calibri"/>
                <a:cs typeface="Calibri"/>
              </a:rPr>
              <a:t> </a:t>
            </a:r>
            <a:r>
              <a:rPr dirty="0" smtClean="0" sz="1800" spc="-5" b="1">
                <a:latin typeface="Calibri"/>
                <a:cs typeface="Calibri"/>
              </a:rPr>
              <a:t>o</a:t>
            </a:r>
            <a:r>
              <a:rPr dirty="0" smtClean="0" sz="1800" spc="0" b="1">
                <a:latin typeface="Calibri"/>
                <a:cs typeface="Calibri"/>
              </a:rPr>
              <a:t>f</a:t>
            </a:r>
            <a:r>
              <a:rPr dirty="0" smtClean="0" sz="1800" spc="5" b="1">
                <a:latin typeface="Calibri"/>
                <a:cs typeface="Calibri"/>
              </a:rPr>
              <a:t> </a:t>
            </a:r>
            <a:r>
              <a:rPr dirty="0" smtClean="0" sz="1800" spc="-10" b="1">
                <a:latin typeface="Calibri"/>
                <a:cs typeface="Calibri"/>
              </a:rPr>
              <a:t>d</a:t>
            </a:r>
            <a:r>
              <a:rPr dirty="0" smtClean="0" sz="1800" spc="-30" b="1">
                <a:latin typeface="Calibri"/>
                <a:cs typeface="Calibri"/>
              </a:rPr>
              <a:t>a</a:t>
            </a:r>
            <a:r>
              <a:rPr dirty="0" smtClean="0" sz="1800" spc="-30" b="1">
                <a:latin typeface="Calibri"/>
                <a:cs typeface="Calibri"/>
              </a:rPr>
              <a:t>t</a:t>
            </a:r>
            <a:r>
              <a:rPr dirty="0" smtClean="0" sz="1800" spc="-10" b="1">
                <a:latin typeface="Calibri"/>
                <a:cs typeface="Calibri"/>
              </a:rPr>
              <a:t>a</a:t>
            </a:r>
            <a:r>
              <a:rPr dirty="0" smtClean="0" sz="1800" spc="-5" b="1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submi</a:t>
            </a:r>
            <a:r>
              <a:rPr dirty="0" smtClean="0" sz="1800" spc="-30">
                <a:latin typeface="Calibri"/>
                <a:cs typeface="Calibri"/>
              </a:rPr>
              <a:t>t</a:t>
            </a:r>
            <a:r>
              <a:rPr dirty="0" smtClean="0" sz="1800" spc="-35">
                <a:latin typeface="Calibri"/>
                <a:cs typeface="Calibri"/>
              </a:rPr>
              <a:t>t</a:t>
            </a:r>
            <a:r>
              <a:rPr dirty="0" smtClean="0" sz="1800" spc="-15">
                <a:latin typeface="Calibri"/>
                <a:cs typeface="Calibri"/>
              </a:rPr>
              <a:t>e</a:t>
            </a:r>
            <a:r>
              <a:rPr dirty="0" smtClean="0" sz="1800" spc="0">
                <a:latin typeface="Calibri"/>
                <a:cs typeface="Calibri"/>
              </a:rPr>
              <a:t>d</a:t>
            </a:r>
            <a:r>
              <a:rPr dirty="0" smtClean="0" sz="1800" spc="10">
                <a:latin typeface="Calibri"/>
                <a:cs typeface="Calibri"/>
              </a:rPr>
              <a:t> </a:t>
            </a:r>
            <a:r>
              <a:rPr dirty="0" smtClean="0" sz="1800" spc="-25">
                <a:latin typeface="Calibri"/>
                <a:cs typeface="Calibri"/>
              </a:rPr>
              <a:t>t</a:t>
            </a:r>
            <a:r>
              <a:rPr dirty="0" smtClean="0" sz="1800" spc="0">
                <a:latin typeface="Calibri"/>
                <a:cs typeface="Calibri"/>
              </a:rPr>
              <a:t>o</a:t>
            </a:r>
            <a:r>
              <a:rPr dirty="0" smtClean="0" sz="1800" spc="10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U</a:t>
            </a:r>
            <a:r>
              <a:rPr dirty="0" smtClean="0" sz="1800" spc="-15">
                <a:latin typeface="Calibri"/>
                <a:cs typeface="Calibri"/>
              </a:rPr>
              <a:t>S</a:t>
            </a:r>
            <a:r>
              <a:rPr dirty="0" smtClean="0" sz="1800" spc="0">
                <a:latin typeface="Calibri"/>
                <a:cs typeface="Calibri"/>
              </a:rPr>
              <a:t>ASpending</a:t>
            </a:r>
            <a:r>
              <a:rPr dirty="0" smtClean="0" sz="1800" spc="15">
                <a:latin typeface="Calibri"/>
                <a:cs typeface="Calibri"/>
              </a:rPr>
              <a:t>.</a:t>
            </a:r>
            <a:r>
              <a:rPr dirty="0" smtClean="0" sz="1800" spc="-25">
                <a:latin typeface="Calibri"/>
                <a:cs typeface="Calibri"/>
              </a:rPr>
              <a:t>g</a:t>
            </a:r>
            <a:r>
              <a:rPr dirty="0" smtClean="0" sz="1800" spc="-10">
                <a:latin typeface="Calibri"/>
                <a:cs typeface="Calibri"/>
              </a:rPr>
              <a:t>o</a:t>
            </a:r>
            <a:r>
              <a:rPr dirty="0" smtClean="0" sz="1800" spc="-10">
                <a:latin typeface="Calibri"/>
                <a:cs typeface="Calibri"/>
              </a:rPr>
              <a:t>v</a:t>
            </a:r>
            <a:r>
              <a:rPr dirty="0" smtClean="0" sz="1800" spc="10">
                <a:latin typeface="Calibri"/>
                <a:cs typeface="Calibri"/>
              </a:rPr>
              <a:t> </a:t>
            </a:r>
            <a:r>
              <a:rPr dirty="0" smtClean="0" sz="1800" spc="-10">
                <a:latin typeface="Calibri"/>
                <a:cs typeface="Calibri"/>
              </a:rPr>
              <a:t>b</a:t>
            </a:r>
            <a:r>
              <a:rPr dirty="0" smtClean="0" sz="1800" spc="0">
                <a:latin typeface="Calibri"/>
                <a:cs typeface="Calibri"/>
              </a:rPr>
              <a:t>y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holding</a:t>
            </a:r>
            <a:r>
              <a:rPr dirty="0" smtClean="0" sz="1800" spc="10">
                <a:latin typeface="Calibri"/>
                <a:cs typeface="Calibri"/>
              </a:rPr>
              <a:t> </a:t>
            </a:r>
            <a:r>
              <a:rPr dirty="0" smtClean="0" sz="1800" spc="-60">
                <a:latin typeface="Calibri"/>
                <a:cs typeface="Calibri"/>
              </a:rPr>
              <a:t>f</a:t>
            </a:r>
            <a:r>
              <a:rPr dirty="0" smtClean="0" sz="1800" spc="-15">
                <a:latin typeface="Calibri"/>
                <a:cs typeface="Calibri"/>
              </a:rPr>
              <a:t>e</a:t>
            </a:r>
            <a:r>
              <a:rPr dirty="0" smtClean="0" sz="1800" spc="0">
                <a:latin typeface="Calibri"/>
                <a:cs typeface="Calibri"/>
              </a:rPr>
              <a:t>d</a:t>
            </a:r>
            <a:r>
              <a:rPr dirty="0" smtClean="0" sz="1800" spc="-15">
                <a:latin typeface="Calibri"/>
                <a:cs typeface="Calibri"/>
              </a:rPr>
              <a:t>e</a:t>
            </a:r>
            <a:r>
              <a:rPr dirty="0" smtClean="0" sz="1800" spc="-45">
                <a:latin typeface="Calibri"/>
                <a:cs typeface="Calibri"/>
              </a:rPr>
              <a:t>r</a:t>
            </a:r>
            <a:r>
              <a:rPr dirty="0" smtClean="0" sz="1800" spc="0">
                <a:latin typeface="Calibri"/>
                <a:cs typeface="Calibri"/>
              </a:rPr>
              <a:t>al</a:t>
            </a:r>
            <a:r>
              <a:rPr dirty="0" smtClean="0" sz="1800" spc="0">
                <a:latin typeface="Calibri"/>
                <a:cs typeface="Calibri"/>
              </a:rPr>
              <a:t> </a:t>
            </a:r>
            <a:r>
              <a:rPr dirty="0" smtClean="0" sz="1800" spc="-10">
                <a:latin typeface="Calibri"/>
                <a:cs typeface="Calibri"/>
              </a:rPr>
              <a:t>a</a:t>
            </a:r>
            <a:r>
              <a:rPr dirty="0" smtClean="0" sz="1800" spc="-30">
                <a:latin typeface="Calibri"/>
                <a:cs typeface="Calibri"/>
              </a:rPr>
              <a:t>g</a:t>
            </a:r>
            <a:r>
              <a:rPr dirty="0" smtClean="0" sz="1800" spc="-10">
                <a:latin typeface="Calibri"/>
                <a:cs typeface="Calibri"/>
              </a:rPr>
              <a:t>encies</a:t>
            </a:r>
            <a:r>
              <a:rPr dirty="0" smtClean="0" sz="1800" spc="20">
                <a:latin typeface="Calibri"/>
                <a:cs typeface="Calibri"/>
              </a:rPr>
              <a:t> </a:t>
            </a:r>
            <a:r>
              <a:rPr dirty="0" smtClean="0" sz="1800" spc="-10">
                <a:latin typeface="Calibri"/>
                <a:cs typeface="Calibri"/>
              </a:rPr>
              <a:t>ac</a:t>
            </a:r>
            <a:r>
              <a:rPr dirty="0" smtClean="0" sz="1800" spc="-30">
                <a:latin typeface="Calibri"/>
                <a:cs typeface="Calibri"/>
              </a:rPr>
              <a:t>c</a:t>
            </a:r>
            <a:r>
              <a:rPr dirty="0" smtClean="0" sz="1800" spc="-5">
                <a:latin typeface="Calibri"/>
                <a:cs typeface="Calibri"/>
              </a:rPr>
              <a:t>o</a:t>
            </a:r>
            <a:r>
              <a:rPr dirty="0" smtClean="0" sz="1800" spc="0">
                <a:latin typeface="Calibri"/>
                <a:cs typeface="Calibri"/>
              </a:rPr>
              <a:t>u</a:t>
            </a:r>
            <a:r>
              <a:rPr dirty="0" smtClean="0" sz="1800" spc="-20">
                <a:latin typeface="Calibri"/>
                <a:cs typeface="Calibri"/>
              </a:rPr>
              <a:t>n</a:t>
            </a:r>
            <a:r>
              <a:rPr dirty="0" smtClean="0" sz="1800" spc="-40">
                <a:latin typeface="Calibri"/>
                <a:cs typeface="Calibri"/>
              </a:rPr>
              <a:t>t</a:t>
            </a:r>
            <a:r>
              <a:rPr dirty="0" smtClean="0" sz="1800" spc="0">
                <a:latin typeface="Calibri"/>
                <a:cs typeface="Calibri"/>
              </a:rPr>
              <a:t>able</a:t>
            </a:r>
            <a:r>
              <a:rPr dirty="0" smtClean="0" sz="1800" spc="15">
                <a:latin typeface="Calibri"/>
                <a:cs typeface="Calibri"/>
              </a:rPr>
              <a:t> </a:t>
            </a:r>
            <a:r>
              <a:rPr dirty="0" smtClean="0" sz="1800" spc="-35">
                <a:latin typeface="Calibri"/>
                <a:cs typeface="Calibri"/>
              </a:rPr>
              <a:t>f</a:t>
            </a:r>
            <a:r>
              <a:rPr dirty="0" smtClean="0" sz="1800" spc="-5">
                <a:latin typeface="Calibri"/>
                <a:cs typeface="Calibri"/>
              </a:rPr>
              <a:t>o</a:t>
            </a:r>
            <a:r>
              <a:rPr dirty="0" smtClean="0" sz="1800" spc="-10">
                <a:latin typeface="Calibri"/>
                <a:cs typeface="Calibri"/>
              </a:rPr>
              <a:t>r</a:t>
            </a:r>
            <a:r>
              <a:rPr dirty="0" smtClean="0" sz="1800" spc="-10">
                <a:latin typeface="Calibri"/>
                <a:cs typeface="Calibri"/>
              </a:rPr>
              <a:t> </a:t>
            </a:r>
            <a:r>
              <a:rPr dirty="0" smtClean="0" sz="1800" spc="-15">
                <a:latin typeface="Calibri"/>
                <a:cs typeface="Calibri"/>
              </a:rPr>
              <a:t>th</a:t>
            </a:r>
            <a:r>
              <a:rPr dirty="0" smtClean="0" sz="1800" spc="-10">
                <a:latin typeface="Calibri"/>
                <a:cs typeface="Calibri"/>
              </a:rPr>
              <a:t>e</a:t>
            </a:r>
            <a:r>
              <a:rPr dirty="0" smtClean="0" sz="1800" spc="10">
                <a:latin typeface="Calibri"/>
                <a:cs typeface="Calibri"/>
              </a:rPr>
              <a:t> </a:t>
            </a:r>
            <a:r>
              <a:rPr dirty="0" smtClean="0" sz="1800" spc="-20">
                <a:latin typeface="Calibri"/>
                <a:cs typeface="Calibri"/>
              </a:rPr>
              <a:t>c</a:t>
            </a:r>
            <a:r>
              <a:rPr dirty="0" smtClean="0" sz="1800" spc="-5">
                <a:latin typeface="Calibri"/>
                <a:cs typeface="Calibri"/>
              </a:rPr>
              <a:t>o</a:t>
            </a:r>
            <a:r>
              <a:rPr dirty="0" smtClean="0" sz="1800" spc="-15">
                <a:latin typeface="Calibri"/>
                <a:cs typeface="Calibri"/>
              </a:rPr>
              <a:t>m</a:t>
            </a:r>
            <a:r>
              <a:rPr dirty="0" smtClean="0" sz="1800" spc="-15">
                <a:latin typeface="Calibri"/>
                <a:cs typeface="Calibri"/>
              </a:rPr>
              <a:t>pl</a:t>
            </a:r>
            <a:r>
              <a:rPr dirty="0" smtClean="0" sz="1800" spc="-25">
                <a:latin typeface="Calibri"/>
                <a:cs typeface="Calibri"/>
              </a:rPr>
              <a:t>e</a:t>
            </a:r>
            <a:r>
              <a:rPr dirty="0" smtClean="0" sz="1800" spc="-30">
                <a:latin typeface="Calibri"/>
                <a:cs typeface="Calibri"/>
              </a:rPr>
              <a:t>t</a:t>
            </a:r>
            <a:r>
              <a:rPr dirty="0" smtClean="0" sz="1800" spc="-15">
                <a:latin typeface="Calibri"/>
                <a:cs typeface="Calibri"/>
              </a:rPr>
              <a:t>e</a:t>
            </a:r>
            <a:r>
              <a:rPr dirty="0" smtClean="0" sz="1800" spc="0">
                <a:latin typeface="Calibri"/>
                <a:cs typeface="Calibri"/>
              </a:rPr>
              <a:t>n</a:t>
            </a:r>
            <a:r>
              <a:rPr dirty="0" smtClean="0" sz="1800" spc="-15">
                <a:latin typeface="Calibri"/>
                <a:cs typeface="Calibri"/>
              </a:rPr>
              <a:t>e</a:t>
            </a:r>
            <a:r>
              <a:rPr dirty="0" smtClean="0" sz="1800" spc="-5">
                <a:latin typeface="Calibri"/>
                <a:cs typeface="Calibri"/>
              </a:rPr>
              <a:t>s</a:t>
            </a:r>
            <a:r>
              <a:rPr dirty="0" smtClean="0" sz="1800" spc="0">
                <a:latin typeface="Calibri"/>
                <a:cs typeface="Calibri"/>
              </a:rPr>
              <a:t>s</a:t>
            </a:r>
            <a:r>
              <a:rPr dirty="0" smtClean="0" sz="1800" spc="20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and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-10">
                <a:latin typeface="Calibri"/>
                <a:cs typeface="Calibri"/>
              </a:rPr>
              <a:t>accu</a:t>
            </a:r>
            <a:r>
              <a:rPr dirty="0" smtClean="0" sz="1800" spc="-45">
                <a:latin typeface="Calibri"/>
                <a:cs typeface="Calibri"/>
              </a:rPr>
              <a:t>r</a:t>
            </a:r>
            <a:r>
              <a:rPr dirty="0" smtClean="0" sz="1800" spc="0">
                <a:latin typeface="Calibri"/>
                <a:cs typeface="Calibri"/>
              </a:rPr>
              <a:t>a</a:t>
            </a:r>
            <a:r>
              <a:rPr dirty="0" smtClean="0" sz="1800" spc="-10">
                <a:latin typeface="Calibri"/>
                <a:cs typeface="Calibri"/>
              </a:rPr>
              <a:t>cy</a:t>
            </a:r>
            <a:r>
              <a:rPr dirty="0" smtClean="0" sz="1800" spc="-5">
                <a:latin typeface="Calibri"/>
                <a:cs typeface="Calibri"/>
              </a:rPr>
              <a:t> o</a:t>
            </a:r>
            <a:r>
              <a:rPr dirty="0" smtClean="0" sz="1800" spc="0">
                <a:latin typeface="Calibri"/>
                <a:cs typeface="Calibri"/>
              </a:rPr>
              <a:t>f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-15">
                <a:latin typeface="Calibri"/>
                <a:cs typeface="Calibri"/>
              </a:rPr>
              <a:t>th</a:t>
            </a:r>
            <a:r>
              <a:rPr dirty="0" smtClean="0" sz="1800" spc="-10">
                <a:latin typeface="Calibri"/>
                <a:cs typeface="Calibri"/>
              </a:rPr>
              <a:t>e</a:t>
            </a:r>
            <a:r>
              <a:rPr dirty="0" smtClean="0" sz="1800" spc="10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d</a:t>
            </a:r>
            <a:r>
              <a:rPr dirty="0" smtClean="0" sz="1800" spc="-20">
                <a:latin typeface="Calibri"/>
                <a:cs typeface="Calibri"/>
              </a:rPr>
              <a:t>a</a:t>
            </a:r>
            <a:r>
              <a:rPr dirty="0" smtClean="0" sz="1800" spc="-40">
                <a:latin typeface="Calibri"/>
                <a:cs typeface="Calibri"/>
              </a:rPr>
              <a:t>t</a:t>
            </a:r>
            <a:r>
              <a:rPr dirty="0" smtClean="0" sz="1800" spc="0">
                <a:latin typeface="Calibri"/>
                <a:cs typeface="Calibri"/>
              </a:rPr>
              <a:t>a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submi</a:t>
            </a:r>
            <a:r>
              <a:rPr dirty="0" smtClean="0" sz="1800" spc="-30">
                <a:latin typeface="Calibri"/>
                <a:cs typeface="Calibri"/>
              </a:rPr>
              <a:t>t</a:t>
            </a:r>
            <a:r>
              <a:rPr dirty="0" smtClean="0" sz="1800" spc="-35">
                <a:latin typeface="Calibri"/>
                <a:cs typeface="Calibri"/>
              </a:rPr>
              <a:t>t</a:t>
            </a:r>
            <a:r>
              <a:rPr dirty="0" smtClean="0" sz="1800" spc="-15">
                <a:latin typeface="Calibri"/>
                <a:cs typeface="Calibri"/>
              </a:rPr>
              <a:t>e</a:t>
            </a:r>
            <a:r>
              <a:rPr dirty="0" smtClean="0" sz="1800" spc="0">
                <a:latin typeface="Calibri"/>
                <a:cs typeface="Calibri"/>
              </a:rPr>
              <a:t>d.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504" y="533400"/>
            <a:ext cx="903732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356357" y="725423"/>
            <a:ext cx="5399405" cy="584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600" spc="-5">
                <a:latin typeface="Calibri"/>
                <a:cs typeface="Calibri"/>
              </a:rPr>
              <a:t>Visio</a:t>
            </a:r>
            <a:r>
              <a:rPr dirty="0" smtClean="0" sz="3600" spc="0">
                <a:latin typeface="Calibri"/>
                <a:cs typeface="Calibri"/>
              </a:rPr>
              <a:t>n</a:t>
            </a:r>
            <a:r>
              <a:rPr dirty="0" smtClean="0" sz="3600" spc="-5">
                <a:latin typeface="Calibri"/>
                <a:cs typeface="Calibri"/>
              </a:rPr>
              <a:t> </a:t>
            </a:r>
            <a:r>
              <a:rPr dirty="0" smtClean="0" sz="3600" spc="0">
                <a:latin typeface="Calibri"/>
                <a:cs typeface="Calibri"/>
              </a:rPr>
              <a:t>&amp;</a:t>
            </a:r>
            <a:r>
              <a:rPr dirty="0" smtClean="0" sz="3600" spc="-15">
                <a:latin typeface="Calibri"/>
                <a:cs typeface="Calibri"/>
              </a:rPr>
              <a:t> </a:t>
            </a:r>
            <a:r>
              <a:rPr dirty="0" smtClean="0" sz="3600" spc="-25">
                <a:latin typeface="Calibri"/>
                <a:cs typeface="Calibri"/>
              </a:rPr>
              <a:t>A</a:t>
            </a:r>
            <a:r>
              <a:rPr dirty="0" smtClean="0" sz="3600" spc="-50">
                <a:latin typeface="Calibri"/>
                <a:cs typeface="Calibri"/>
              </a:rPr>
              <a:t>g</a:t>
            </a:r>
            <a:r>
              <a:rPr dirty="0" smtClean="0" sz="3600" spc="-20">
                <a:latin typeface="Calibri"/>
                <a:cs typeface="Calibri"/>
              </a:rPr>
              <a:t>ency</a:t>
            </a:r>
            <a:r>
              <a:rPr dirty="0" smtClean="0" sz="3600" spc="-20">
                <a:latin typeface="Calibri"/>
                <a:cs typeface="Calibri"/>
              </a:rPr>
              <a:t> </a:t>
            </a:r>
            <a:r>
              <a:rPr dirty="0" smtClean="0" sz="3600" spc="-5">
                <a:latin typeface="Calibri"/>
                <a:cs typeface="Calibri"/>
              </a:rPr>
              <a:t>Opportunity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53754" y="6899909"/>
            <a:ext cx="110489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solidFill>
                  <a:srgbClr val="898989"/>
                </a:solidFill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49808" y="1588008"/>
            <a:ext cx="8407146" cy="1853946"/>
          </a:xfrm>
          <a:custGeom>
            <a:avLst/>
            <a:gdLst/>
            <a:ahLst/>
            <a:cxnLst/>
            <a:rect l="l" t="t" r="r" b="b"/>
            <a:pathLst>
              <a:path w="8407146" h="1853946">
                <a:moveTo>
                  <a:pt x="8407146" y="1848612"/>
                </a:moveTo>
                <a:lnTo>
                  <a:pt x="8407146" y="5333"/>
                </a:lnTo>
                <a:lnTo>
                  <a:pt x="8401812" y="0"/>
                </a:lnTo>
                <a:lnTo>
                  <a:pt x="5333" y="0"/>
                </a:lnTo>
                <a:lnTo>
                  <a:pt x="0" y="5334"/>
                </a:lnTo>
                <a:lnTo>
                  <a:pt x="0" y="1848612"/>
                </a:lnTo>
                <a:lnTo>
                  <a:pt x="5334" y="1853946"/>
                </a:lnTo>
                <a:lnTo>
                  <a:pt x="12192" y="1853946"/>
                </a:lnTo>
                <a:lnTo>
                  <a:pt x="12192" y="25146"/>
                </a:lnTo>
                <a:lnTo>
                  <a:pt x="25146" y="12192"/>
                </a:lnTo>
                <a:lnTo>
                  <a:pt x="25146" y="25146"/>
                </a:lnTo>
                <a:lnTo>
                  <a:pt x="8382000" y="25145"/>
                </a:lnTo>
                <a:lnTo>
                  <a:pt x="8382000" y="12191"/>
                </a:lnTo>
                <a:lnTo>
                  <a:pt x="8394192" y="25145"/>
                </a:lnTo>
                <a:lnTo>
                  <a:pt x="8394192" y="1853946"/>
                </a:lnTo>
                <a:lnTo>
                  <a:pt x="8401812" y="1853946"/>
                </a:lnTo>
                <a:lnTo>
                  <a:pt x="8407146" y="1848612"/>
                </a:lnTo>
                <a:close/>
              </a:path>
              <a:path w="8407146" h="1853946">
                <a:moveTo>
                  <a:pt x="25146" y="25146"/>
                </a:moveTo>
                <a:lnTo>
                  <a:pt x="25146" y="12192"/>
                </a:lnTo>
                <a:lnTo>
                  <a:pt x="12192" y="25146"/>
                </a:lnTo>
                <a:lnTo>
                  <a:pt x="25146" y="25146"/>
                </a:lnTo>
                <a:close/>
              </a:path>
              <a:path w="8407146" h="1853946">
                <a:moveTo>
                  <a:pt x="25146" y="1828800"/>
                </a:moveTo>
                <a:lnTo>
                  <a:pt x="25146" y="25146"/>
                </a:lnTo>
                <a:lnTo>
                  <a:pt x="12192" y="25146"/>
                </a:lnTo>
                <a:lnTo>
                  <a:pt x="12192" y="1828800"/>
                </a:lnTo>
                <a:lnTo>
                  <a:pt x="25146" y="1828800"/>
                </a:lnTo>
                <a:close/>
              </a:path>
              <a:path w="8407146" h="1853946">
                <a:moveTo>
                  <a:pt x="8394192" y="1828800"/>
                </a:moveTo>
                <a:lnTo>
                  <a:pt x="12192" y="1828800"/>
                </a:lnTo>
                <a:lnTo>
                  <a:pt x="25146" y="1840992"/>
                </a:lnTo>
                <a:lnTo>
                  <a:pt x="25146" y="1853946"/>
                </a:lnTo>
                <a:lnTo>
                  <a:pt x="8382000" y="1853946"/>
                </a:lnTo>
                <a:lnTo>
                  <a:pt x="8382000" y="1840992"/>
                </a:lnTo>
                <a:lnTo>
                  <a:pt x="8394192" y="1828800"/>
                </a:lnTo>
                <a:close/>
              </a:path>
              <a:path w="8407146" h="1853946">
                <a:moveTo>
                  <a:pt x="25146" y="1853946"/>
                </a:moveTo>
                <a:lnTo>
                  <a:pt x="25146" y="1840992"/>
                </a:lnTo>
                <a:lnTo>
                  <a:pt x="12192" y="1828800"/>
                </a:lnTo>
                <a:lnTo>
                  <a:pt x="12192" y="1853946"/>
                </a:lnTo>
                <a:lnTo>
                  <a:pt x="25146" y="1853946"/>
                </a:lnTo>
                <a:close/>
              </a:path>
              <a:path w="8407146" h="1853946">
                <a:moveTo>
                  <a:pt x="8394192" y="25145"/>
                </a:moveTo>
                <a:lnTo>
                  <a:pt x="8382000" y="12191"/>
                </a:lnTo>
                <a:lnTo>
                  <a:pt x="8382000" y="25145"/>
                </a:lnTo>
                <a:lnTo>
                  <a:pt x="8394192" y="25145"/>
                </a:lnTo>
                <a:close/>
              </a:path>
              <a:path w="8407146" h="1853946">
                <a:moveTo>
                  <a:pt x="8394192" y="1828800"/>
                </a:moveTo>
                <a:lnTo>
                  <a:pt x="8394192" y="25145"/>
                </a:lnTo>
                <a:lnTo>
                  <a:pt x="8382000" y="25145"/>
                </a:lnTo>
                <a:lnTo>
                  <a:pt x="8382000" y="1828800"/>
                </a:lnTo>
                <a:lnTo>
                  <a:pt x="8394192" y="1828800"/>
                </a:lnTo>
                <a:close/>
              </a:path>
              <a:path w="8407146" h="1853946">
                <a:moveTo>
                  <a:pt x="8394192" y="1853946"/>
                </a:moveTo>
                <a:lnTo>
                  <a:pt x="8394192" y="1828800"/>
                </a:lnTo>
                <a:lnTo>
                  <a:pt x="8382000" y="1840992"/>
                </a:lnTo>
                <a:lnTo>
                  <a:pt x="8382000" y="1853946"/>
                </a:lnTo>
                <a:lnTo>
                  <a:pt x="8394192" y="1853946"/>
                </a:lnTo>
                <a:close/>
              </a:path>
            </a:pathLst>
          </a:custGeom>
          <a:solidFill>
            <a:srgbClr val="385D8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798830" y="1664208"/>
            <a:ext cx="8525510" cy="4721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54610">
              <a:lnSpc>
                <a:spcPct val="100000"/>
              </a:lnSpc>
            </a:pPr>
            <a:r>
              <a:rPr dirty="0" smtClean="0" sz="2400" spc="-15" b="1">
                <a:solidFill>
                  <a:srgbClr val="4F6228"/>
                </a:solidFill>
                <a:latin typeface="Calibri"/>
                <a:cs typeface="Calibri"/>
              </a:rPr>
              <a:t>Vision</a:t>
            </a:r>
            <a:endParaRPr sz="2400">
              <a:latin typeface="Calibri"/>
              <a:cs typeface="Calibri"/>
            </a:endParaRPr>
          </a:p>
          <a:p>
            <a:pPr marL="328295" marR="447675" indent="0">
              <a:lnSpc>
                <a:spcPct val="100000"/>
              </a:lnSpc>
              <a:spcBef>
                <a:spcPts val="40"/>
              </a:spcBef>
            </a:pPr>
            <a:r>
              <a:rPr dirty="0" smtClean="0" sz="1800" spc="-15">
                <a:solidFill>
                  <a:srgbClr val="4F6228"/>
                </a:solidFill>
                <a:latin typeface="Calibri"/>
                <a:cs typeface="Calibri"/>
              </a:rPr>
              <a:t>P</a:t>
            </a:r>
            <a:r>
              <a:rPr dirty="0" smtClean="0" sz="1800" spc="-40">
                <a:solidFill>
                  <a:srgbClr val="4F6228"/>
                </a:solidFill>
                <a:latin typeface="Calibri"/>
                <a:cs typeface="Calibri"/>
              </a:rPr>
              <a:t>r</a:t>
            </a:r>
            <a:r>
              <a:rPr dirty="0" smtClean="0" sz="1800" spc="-5">
                <a:solidFill>
                  <a:srgbClr val="4F6228"/>
                </a:solidFill>
                <a:latin typeface="Calibri"/>
                <a:cs typeface="Calibri"/>
              </a:rPr>
              <a:t>ovid</a:t>
            </a:r>
            <a:r>
              <a:rPr dirty="0" smtClean="0" sz="1800" spc="0">
                <a:solidFill>
                  <a:srgbClr val="4F6228"/>
                </a:solidFill>
                <a:latin typeface="Calibri"/>
                <a:cs typeface="Calibri"/>
              </a:rPr>
              <a:t>e</a:t>
            </a:r>
            <a:r>
              <a:rPr dirty="0" smtClean="0" sz="1800" spc="-5">
                <a:solidFill>
                  <a:srgbClr val="4F6228"/>
                </a:solidFill>
                <a:latin typeface="Calibri"/>
                <a:cs typeface="Calibri"/>
              </a:rPr>
              <a:t> </a:t>
            </a:r>
            <a:r>
              <a:rPr dirty="0" smtClean="0" sz="1800" spc="-35">
                <a:solidFill>
                  <a:srgbClr val="4F6228"/>
                </a:solidFill>
                <a:latin typeface="Calibri"/>
                <a:cs typeface="Calibri"/>
              </a:rPr>
              <a:t>r</a:t>
            </a:r>
            <a:r>
              <a:rPr dirty="0" smtClean="0" sz="1800" spc="-15">
                <a:solidFill>
                  <a:srgbClr val="4F6228"/>
                </a:solidFill>
                <a:latin typeface="Calibri"/>
                <a:cs typeface="Calibri"/>
              </a:rPr>
              <a:t>e</a:t>
            </a:r>
            <a:r>
              <a:rPr dirty="0" smtClean="0" sz="1800" spc="0">
                <a:solidFill>
                  <a:srgbClr val="4F6228"/>
                </a:solidFill>
                <a:latin typeface="Calibri"/>
                <a:cs typeface="Calibri"/>
              </a:rPr>
              <a:t>liable,</a:t>
            </a:r>
            <a:r>
              <a:rPr dirty="0" smtClean="0" sz="1800" spc="5">
                <a:solidFill>
                  <a:srgbClr val="4F6228"/>
                </a:solidFill>
                <a:latin typeface="Calibri"/>
                <a:cs typeface="Calibri"/>
              </a:rPr>
              <a:t> </a:t>
            </a:r>
            <a:r>
              <a:rPr dirty="0" smtClean="0" sz="1800" spc="0">
                <a:solidFill>
                  <a:srgbClr val="4F6228"/>
                </a:solidFill>
                <a:latin typeface="Calibri"/>
                <a:cs typeface="Calibri"/>
              </a:rPr>
              <a:t>time</a:t>
            </a:r>
            <a:r>
              <a:rPr dirty="0" smtClean="0" sz="1800" spc="-5">
                <a:solidFill>
                  <a:srgbClr val="4F6228"/>
                </a:solidFill>
                <a:latin typeface="Calibri"/>
                <a:cs typeface="Calibri"/>
              </a:rPr>
              <a:t>l</a:t>
            </a:r>
            <a:r>
              <a:rPr dirty="0" smtClean="0" sz="1800" spc="-135">
                <a:solidFill>
                  <a:srgbClr val="4F6228"/>
                </a:solidFill>
                <a:latin typeface="Calibri"/>
                <a:cs typeface="Calibri"/>
              </a:rPr>
              <a:t>y</a:t>
            </a:r>
            <a:r>
              <a:rPr dirty="0" smtClean="0" sz="1800" spc="-5">
                <a:solidFill>
                  <a:srgbClr val="4F6228"/>
                </a:solidFill>
                <a:latin typeface="Calibri"/>
                <a:cs typeface="Calibri"/>
              </a:rPr>
              <a:t>,</a:t>
            </a:r>
            <a:r>
              <a:rPr dirty="0" smtClean="0" sz="1800" spc="-5">
                <a:solidFill>
                  <a:srgbClr val="4F6228"/>
                </a:solidFill>
                <a:latin typeface="Calibri"/>
                <a:cs typeface="Calibri"/>
              </a:rPr>
              <a:t> </a:t>
            </a:r>
            <a:r>
              <a:rPr dirty="0" smtClean="0" sz="1800" spc="-15">
                <a:solidFill>
                  <a:srgbClr val="4F6228"/>
                </a:solidFill>
                <a:latin typeface="Calibri"/>
                <a:cs typeface="Calibri"/>
              </a:rPr>
              <a:t>secu</a:t>
            </a:r>
            <a:r>
              <a:rPr dirty="0" smtClean="0" sz="1800" spc="-35">
                <a:solidFill>
                  <a:srgbClr val="4F6228"/>
                </a:solidFill>
                <a:latin typeface="Calibri"/>
                <a:cs typeface="Calibri"/>
              </a:rPr>
              <a:t>r</a:t>
            </a:r>
            <a:r>
              <a:rPr dirty="0" smtClean="0" sz="1800" spc="-15">
                <a:solidFill>
                  <a:srgbClr val="4F6228"/>
                </a:solidFill>
                <a:latin typeface="Calibri"/>
                <a:cs typeface="Calibri"/>
              </a:rPr>
              <a:t>e</a:t>
            </a:r>
            <a:r>
              <a:rPr dirty="0" smtClean="0" sz="1800" spc="-5">
                <a:solidFill>
                  <a:srgbClr val="4F6228"/>
                </a:solidFill>
                <a:latin typeface="Calibri"/>
                <a:cs typeface="Calibri"/>
              </a:rPr>
              <a:t>,</a:t>
            </a:r>
            <a:r>
              <a:rPr dirty="0" smtClean="0" sz="1800" spc="10">
                <a:solidFill>
                  <a:srgbClr val="4F6228"/>
                </a:solidFill>
                <a:latin typeface="Calibri"/>
                <a:cs typeface="Calibri"/>
              </a:rPr>
              <a:t> </a:t>
            </a:r>
            <a:r>
              <a:rPr dirty="0" smtClean="0" sz="1800" spc="0">
                <a:solidFill>
                  <a:srgbClr val="4F6228"/>
                </a:solidFill>
                <a:latin typeface="Calibri"/>
                <a:cs typeface="Calibri"/>
              </a:rPr>
              <a:t>and</a:t>
            </a:r>
            <a:r>
              <a:rPr dirty="0" smtClean="0" sz="1800" spc="5">
                <a:solidFill>
                  <a:srgbClr val="4F6228"/>
                </a:solidFill>
                <a:latin typeface="Calibri"/>
                <a:cs typeface="Calibri"/>
              </a:rPr>
              <a:t> </a:t>
            </a:r>
            <a:r>
              <a:rPr dirty="0" smtClean="0" sz="1800" spc="-30">
                <a:solidFill>
                  <a:srgbClr val="4F6228"/>
                </a:solidFill>
                <a:latin typeface="Calibri"/>
                <a:cs typeface="Calibri"/>
              </a:rPr>
              <a:t>c</a:t>
            </a:r>
            <a:r>
              <a:rPr dirty="0" smtClean="0" sz="1800" spc="-5">
                <a:solidFill>
                  <a:srgbClr val="4F6228"/>
                </a:solidFill>
                <a:latin typeface="Calibri"/>
                <a:cs typeface="Calibri"/>
              </a:rPr>
              <a:t>o</a:t>
            </a:r>
            <a:r>
              <a:rPr dirty="0" smtClean="0" sz="1800" spc="0">
                <a:solidFill>
                  <a:srgbClr val="4F6228"/>
                </a:solidFill>
                <a:latin typeface="Calibri"/>
                <a:cs typeface="Calibri"/>
              </a:rPr>
              <a:t>nsumable</a:t>
            </a:r>
            <a:r>
              <a:rPr dirty="0" smtClean="0" sz="1800" spc="15">
                <a:solidFill>
                  <a:srgbClr val="4F6228"/>
                </a:solidFill>
                <a:latin typeface="Calibri"/>
                <a:cs typeface="Calibri"/>
              </a:rPr>
              <a:t> </a:t>
            </a:r>
            <a:r>
              <a:rPr dirty="0" smtClean="0" sz="1800" spc="0">
                <a:solidFill>
                  <a:srgbClr val="4F6228"/>
                </a:solidFill>
                <a:latin typeface="Calibri"/>
                <a:cs typeface="Calibri"/>
              </a:rPr>
              <a:t>financial </a:t>
            </a:r>
            <a:r>
              <a:rPr dirty="0" smtClean="0" sz="1800" spc="-15">
                <a:solidFill>
                  <a:srgbClr val="4F6228"/>
                </a:solidFill>
                <a:latin typeface="Calibri"/>
                <a:cs typeface="Calibri"/>
              </a:rPr>
              <a:t>mana</a:t>
            </a:r>
            <a:r>
              <a:rPr dirty="0" smtClean="0" sz="1800" spc="-30">
                <a:solidFill>
                  <a:srgbClr val="4F6228"/>
                </a:solidFill>
                <a:latin typeface="Calibri"/>
                <a:cs typeface="Calibri"/>
              </a:rPr>
              <a:t>g</a:t>
            </a:r>
            <a:r>
              <a:rPr dirty="0" smtClean="0" sz="1800" spc="-15">
                <a:solidFill>
                  <a:srgbClr val="4F6228"/>
                </a:solidFill>
                <a:latin typeface="Calibri"/>
                <a:cs typeface="Calibri"/>
              </a:rPr>
              <a:t>e</a:t>
            </a:r>
            <a:r>
              <a:rPr dirty="0" smtClean="0" sz="1800" spc="-15">
                <a:solidFill>
                  <a:srgbClr val="4F6228"/>
                </a:solidFill>
                <a:latin typeface="Calibri"/>
                <a:cs typeface="Calibri"/>
              </a:rPr>
              <a:t>me</a:t>
            </a:r>
            <a:r>
              <a:rPr dirty="0" smtClean="0" sz="1800" spc="-30">
                <a:solidFill>
                  <a:srgbClr val="4F6228"/>
                </a:solidFill>
                <a:latin typeface="Calibri"/>
                <a:cs typeface="Calibri"/>
              </a:rPr>
              <a:t>n</a:t>
            </a:r>
            <a:r>
              <a:rPr dirty="0" smtClean="0" sz="1800" spc="-10">
                <a:solidFill>
                  <a:srgbClr val="4F6228"/>
                </a:solidFill>
                <a:latin typeface="Calibri"/>
                <a:cs typeface="Calibri"/>
              </a:rPr>
              <a:t>t</a:t>
            </a:r>
            <a:r>
              <a:rPr dirty="0" smtClean="0" sz="1800" spc="10">
                <a:solidFill>
                  <a:srgbClr val="4F6228"/>
                </a:solidFill>
                <a:latin typeface="Calibri"/>
                <a:cs typeface="Calibri"/>
              </a:rPr>
              <a:t> </a:t>
            </a:r>
            <a:r>
              <a:rPr dirty="0" smtClean="0" sz="1800" spc="0">
                <a:solidFill>
                  <a:srgbClr val="4F6228"/>
                </a:solidFill>
                <a:latin typeface="Calibri"/>
                <a:cs typeface="Calibri"/>
              </a:rPr>
              <a:t>d</a:t>
            </a:r>
            <a:r>
              <a:rPr dirty="0" smtClean="0" sz="1800" spc="-20">
                <a:solidFill>
                  <a:srgbClr val="4F6228"/>
                </a:solidFill>
                <a:latin typeface="Calibri"/>
                <a:cs typeface="Calibri"/>
              </a:rPr>
              <a:t>a</a:t>
            </a:r>
            <a:r>
              <a:rPr dirty="0" smtClean="0" sz="1800" spc="-40">
                <a:solidFill>
                  <a:srgbClr val="4F6228"/>
                </a:solidFill>
                <a:latin typeface="Calibri"/>
                <a:cs typeface="Calibri"/>
              </a:rPr>
              <a:t>t</a:t>
            </a:r>
            <a:r>
              <a:rPr dirty="0" smtClean="0" sz="1800" spc="0">
                <a:solidFill>
                  <a:srgbClr val="4F6228"/>
                </a:solidFill>
                <a:latin typeface="Calibri"/>
                <a:cs typeface="Calibri"/>
              </a:rPr>
              <a:t>a</a:t>
            </a:r>
            <a:r>
              <a:rPr dirty="0" smtClean="0" sz="1800" spc="5">
                <a:solidFill>
                  <a:srgbClr val="4F6228"/>
                </a:solidFill>
                <a:latin typeface="Calibri"/>
                <a:cs typeface="Calibri"/>
              </a:rPr>
              <a:t> </a:t>
            </a:r>
            <a:r>
              <a:rPr dirty="0" smtClean="0" sz="1800" spc="-35">
                <a:solidFill>
                  <a:srgbClr val="4F6228"/>
                </a:solidFill>
                <a:latin typeface="Calibri"/>
                <a:cs typeface="Calibri"/>
              </a:rPr>
              <a:t>f</a:t>
            </a:r>
            <a:r>
              <a:rPr dirty="0" smtClean="0" sz="1800" spc="-5">
                <a:solidFill>
                  <a:srgbClr val="4F6228"/>
                </a:solidFill>
                <a:latin typeface="Calibri"/>
                <a:cs typeface="Calibri"/>
              </a:rPr>
              <a:t>o</a:t>
            </a:r>
            <a:r>
              <a:rPr dirty="0" smtClean="0" sz="1800" spc="-10">
                <a:solidFill>
                  <a:srgbClr val="4F6228"/>
                </a:solidFill>
                <a:latin typeface="Calibri"/>
                <a:cs typeface="Calibri"/>
              </a:rPr>
              <a:t>r</a:t>
            </a:r>
            <a:r>
              <a:rPr dirty="0" smtClean="0" sz="1800" spc="-10">
                <a:solidFill>
                  <a:srgbClr val="4F6228"/>
                </a:solidFill>
                <a:latin typeface="Calibri"/>
                <a:cs typeface="Calibri"/>
              </a:rPr>
              <a:t> </a:t>
            </a:r>
            <a:r>
              <a:rPr dirty="0" smtClean="0" sz="1800" spc="-15">
                <a:solidFill>
                  <a:srgbClr val="4F6228"/>
                </a:solidFill>
                <a:latin typeface="Calibri"/>
                <a:cs typeface="Calibri"/>
              </a:rPr>
              <a:t>the</a:t>
            </a:r>
            <a:r>
              <a:rPr dirty="0" smtClean="0" sz="1800" spc="-10">
                <a:solidFill>
                  <a:srgbClr val="4F6228"/>
                </a:solidFill>
                <a:latin typeface="Calibri"/>
                <a:cs typeface="Calibri"/>
              </a:rPr>
              <a:t> </a:t>
            </a:r>
            <a:r>
              <a:rPr dirty="0" smtClean="0" sz="1800" spc="0">
                <a:solidFill>
                  <a:srgbClr val="4F6228"/>
                </a:solidFill>
                <a:latin typeface="Calibri"/>
                <a:cs typeface="Calibri"/>
              </a:rPr>
              <a:t>purpose</a:t>
            </a:r>
            <a:r>
              <a:rPr dirty="0" smtClean="0" sz="1800" spc="10">
                <a:solidFill>
                  <a:srgbClr val="4F6228"/>
                </a:solidFill>
                <a:latin typeface="Calibri"/>
                <a:cs typeface="Calibri"/>
              </a:rPr>
              <a:t> </a:t>
            </a:r>
            <a:r>
              <a:rPr dirty="0" smtClean="0" sz="1800" spc="-5">
                <a:solidFill>
                  <a:srgbClr val="4F6228"/>
                </a:solidFill>
                <a:latin typeface="Calibri"/>
                <a:cs typeface="Calibri"/>
              </a:rPr>
              <a:t>o</a:t>
            </a:r>
            <a:r>
              <a:rPr dirty="0" smtClean="0" sz="1800" spc="0">
                <a:solidFill>
                  <a:srgbClr val="4F6228"/>
                </a:solidFill>
                <a:latin typeface="Calibri"/>
                <a:cs typeface="Calibri"/>
              </a:rPr>
              <a:t>f</a:t>
            </a:r>
            <a:r>
              <a:rPr dirty="0" smtClean="0" sz="1800" spc="5">
                <a:solidFill>
                  <a:srgbClr val="4F6228"/>
                </a:solidFill>
                <a:latin typeface="Calibri"/>
                <a:cs typeface="Calibri"/>
              </a:rPr>
              <a:t> </a:t>
            </a:r>
            <a:r>
              <a:rPr dirty="0" smtClean="0" sz="1800" spc="0">
                <a:solidFill>
                  <a:srgbClr val="4F6228"/>
                </a:solidFill>
                <a:latin typeface="Calibri"/>
                <a:cs typeface="Calibri"/>
              </a:rPr>
              <a:t>p</a:t>
            </a:r>
            <a:r>
              <a:rPr dirty="0" smtClean="0" sz="1800" spc="-30">
                <a:solidFill>
                  <a:srgbClr val="4F6228"/>
                </a:solidFill>
                <a:latin typeface="Calibri"/>
                <a:cs typeface="Calibri"/>
              </a:rPr>
              <a:t>r</a:t>
            </a:r>
            <a:r>
              <a:rPr dirty="0" smtClean="0" sz="1800" spc="0">
                <a:solidFill>
                  <a:srgbClr val="4F6228"/>
                </a:solidFill>
                <a:latin typeface="Calibri"/>
                <a:cs typeface="Calibri"/>
              </a:rPr>
              <a:t>omoting </a:t>
            </a:r>
            <a:r>
              <a:rPr dirty="0" smtClean="0" sz="1800" spc="-10">
                <a:solidFill>
                  <a:srgbClr val="4F6228"/>
                </a:solidFill>
                <a:latin typeface="Calibri"/>
                <a:cs typeface="Calibri"/>
              </a:rPr>
              <a:t>t</a:t>
            </a:r>
            <a:r>
              <a:rPr dirty="0" smtClean="0" sz="1800" spc="-45">
                <a:solidFill>
                  <a:srgbClr val="4F6228"/>
                </a:solidFill>
                <a:latin typeface="Calibri"/>
                <a:cs typeface="Calibri"/>
              </a:rPr>
              <a:t>r</a:t>
            </a:r>
            <a:r>
              <a:rPr dirty="0" smtClean="0" sz="1800" spc="0">
                <a:solidFill>
                  <a:srgbClr val="4F6228"/>
                </a:solidFill>
                <a:latin typeface="Calibri"/>
                <a:cs typeface="Calibri"/>
              </a:rPr>
              <a:t>anspa</a:t>
            </a:r>
            <a:r>
              <a:rPr dirty="0" smtClean="0" sz="1800" spc="-25">
                <a:solidFill>
                  <a:srgbClr val="4F6228"/>
                </a:solidFill>
                <a:latin typeface="Calibri"/>
                <a:cs typeface="Calibri"/>
              </a:rPr>
              <a:t>r</a:t>
            </a:r>
            <a:r>
              <a:rPr dirty="0" smtClean="0" sz="1800" spc="-10">
                <a:solidFill>
                  <a:srgbClr val="4F6228"/>
                </a:solidFill>
                <a:latin typeface="Calibri"/>
                <a:cs typeface="Calibri"/>
              </a:rPr>
              <a:t>enc</a:t>
            </a:r>
            <a:r>
              <a:rPr dirty="0" smtClean="0" sz="1800" spc="-135">
                <a:solidFill>
                  <a:srgbClr val="4F6228"/>
                </a:solidFill>
                <a:latin typeface="Calibri"/>
                <a:cs typeface="Calibri"/>
              </a:rPr>
              <a:t>y</a:t>
            </a:r>
            <a:r>
              <a:rPr dirty="0" smtClean="0" sz="1800" spc="-5">
                <a:solidFill>
                  <a:srgbClr val="4F6228"/>
                </a:solidFill>
                <a:latin typeface="Calibri"/>
                <a:cs typeface="Calibri"/>
              </a:rPr>
              <a:t>,</a:t>
            </a:r>
            <a:r>
              <a:rPr dirty="0" smtClean="0" sz="1800" spc="-5">
                <a:solidFill>
                  <a:srgbClr val="4F6228"/>
                </a:solidFill>
                <a:latin typeface="Calibri"/>
                <a:cs typeface="Calibri"/>
              </a:rPr>
              <a:t> </a:t>
            </a:r>
            <a:r>
              <a:rPr dirty="0" smtClean="0" sz="1800" spc="-35">
                <a:solidFill>
                  <a:srgbClr val="4F6228"/>
                </a:solidFill>
                <a:latin typeface="Calibri"/>
                <a:cs typeface="Calibri"/>
              </a:rPr>
              <a:t>f</a:t>
            </a:r>
            <a:r>
              <a:rPr dirty="0" smtClean="0" sz="1800" spc="0">
                <a:solidFill>
                  <a:srgbClr val="4F6228"/>
                </a:solidFill>
                <a:latin typeface="Calibri"/>
                <a:cs typeface="Calibri"/>
              </a:rPr>
              <a:t>acili</a:t>
            </a:r>
            <a:r>
              <a:rPr dirty="0" smtClean="0" sz="1800" spc="-30">
                <a:solidFill>
                  <a:srgbClr val="4F6228"/>
                </a:solidFill>
                <a:latin typeface="Calibri"/>
                <a:cs typeface="Calibri"/>
              </a:rPr>
              <a:t>t</a:t>
            </a:r>
            <a:r>
              <a:rPr dirty="0" smtClean="0" sz="1800" spc="-20">
                <a:solidFill>
                  <a:srgbClr val="4F6228"/>
                </a:solidFill>
                <a:latin typeface="Calibri"/>
                <a:cs typeface="Calibri"/>
              </a:rPr>
              <a:t>a</a:t>
            </a:r>
            <a:r>
              <a:rPr dirty="0" smtClean="0" sz="1800" spc="-15">
                <a:solidFill>
                  <a:srgbClr val="4F6228"/>
                </a:solidFill>
                <a:latin typeface="Calibri"/>
                <a:cs typeface="Calibri"/>
              </a:rPr>
              <a:t>t</a:t>
            </a:r>
            <a:r>
              <a:rPr dirty="0" smtClean="0" sz="1800" spc="0">
                <a:solidFill>
                  <a:srgbClr val="4F6228"/>
                </a:solidFill>
                <a:latin typeface="Calibri"/>
                <a:cs typeface="Calibri"/>
              </a:rPr>
              <a:t>ing</a:t>
            </a:r>
            <a:r>
              <a:rPr dirty="0" smtClean="0" sz="1800" spc="5">
                <a:solidFill>
                  <a:srgbClr val="4F6228"/>
                </a:solidFill>
                <a:latin typeface="Calibri"/>
                <a:cs typeface="Calibri"/>
              </a:rPr>
              <a:t> </a:t>
            </a:r>
            <a:r>
              <a:rPr dirty="0" smtClean="0" sz="1800" spc="-10">
                <a:solidFill>
                  <a:srgbClr val="4F6228"/>
                </a:solidFill>
                <a:latin typeface="Calibri"/>
                <a:cs typeface="Calibri"/>
              </a:rPr>
              <a:t>b</a:t>
            </a:r>
            <a:r>
              <a:rPr dirty="0" smtClean="0" sz="1800" spc="-25">
                <a:solidFill>
                  <a:srgbClr val="4F6228"/>
                </a:solidFill>
                <a:latin typeface="Calibri"/>
                <a:cs typeface="Calibri"/>
              </a:rPr>
              <a:t>e</a:t>
            </a:r>
            <a:r>
              <a:rPr dirty="0" smtClean="0" sz="1800" spc="-40">
                <a:solidFill>
                  <a:srgbClr val="4F6228"/>
                </a:solidFill>
                <a:latin typeface="Calibri"/>
                <a:cs typeface="Calibri"/>
              </a:rPr>
              <a:t>t</a:t>
            </a:r>
            <a:r>
              <a:rPr dirty="0" smtClean="0" sz="1800" spc="-35">
                <a:solidFill>
                  <a:srgbClr val="4F6228"/>
                </a:solidFill>
                <a:latin typeface="Calibri"/>
                <a:cs typeface="Calibri"/>
              </a:rPr>
              <a:t>t</a:t>
            </a:r>
            <a:r>
              <a:rPr dirty="0" smtClean="0" sz="1800" spc="-10">
                <a:solidFill>
                  <a:srgbClr val="4F6228"/>
                </a:solidFill>
                <a:latin typeface="Calibri"/>
                <a:cs typeface="Calibri"/>
              </a:rPr>
              <a:t>er</a:t>
            </a:r>
            <a:r>
              <a:rPr dirty="0" smtClean="0" sz="1800" spc="15">
                <a:solidFill>
                  <a:srgbClr val="4F6228"/>
                </a:solidFill>
                <a:latin typeface="Calibri"/>
                <a:cs typeface="Calibri"/>
              </a:rPr>
              <a:t> </a:t>
            </a:r>
            <a:r>
              <a:rPr dirty="0" smtClean="0" sz="1800" spc="0">
                <a:solidFill>
                  <a:srgbClr val="4F6228"/>
                </a:solidFill>
                <a:latin typeface="Calibri"/>
                <a:cs typeface="Calibri"/>
              </a:rPr>
              <a:t>decision</a:t>
            </a:r>
            <a:r>
              <a:rPr dirty="0" smtClean="0" sz="1800" spc="15">
                <a:solidFill>
                  <a:srgbClr val="4F6228"/>
                </a:solidFill>
                <a:latin typeface="Calibri"/>
                <a:cs typeface="Calibri"/>
              </a:rPr>
              <a:t> </a:t>
            </a:r>
            <a:r>
              <a:rPr dirty="0" smtClean="0" sz="1800" spc="0">
                <a:solidFill>
                  <a:srgbClr val="4F6228"/>
                </a:solidFill>
                <a:latin typeface="Calibri"/>
                <a:cs typeface="Calibri"/>
              </a:rPr>
              <a:t>makin</a:t>
            </a:r>
            <a:r>
              <a:rPr dirty="0" smtClean="0" sz="1800" spc="15">
                <a:solidFill>
                  <a:srgbClr val="4F6228"/>
                </a:solidFill>
                <a:latin typeface="Calibri"/>
                <a:cs typeface="Calibri"/>
              </a:rPr>
              <a:t>g</a:t>
            </a:r>
            <a:r>
              <a:rPr dirty="0" smtClean="0" sz="1800" spc="-5">
                <a:solidFill>
                  <a:srgbClr val="4F6228"/>
                </a:solidFill>
                <a:latin typeface="Calibri"/>
                <a:cs typeface="Calibri"/>
              </a:rPr>
              <a:t>,</a:t>
            </a:r>
            <a:r>
              <a:rPr dirty="0" smtClean="0" sz="1800" spc="5">
                <a:solidFill>
                  <a:srgbClr val="4F6228"/>
                </a:solidFill>
                <a:latin typeface="Calibri"/>
                <a:cs typeface="Calibri"/>
              </a:rPr>
              <a:t> </a:t>
            </a:r>
            <a:r>
              <a:rPr dirty="0" smtClean="0" sz="1800" spc="0">
                <a:solidFill>
                  <a:srgbClr val="4F6228"/>
                </a:solidFill>
                <a:latin typeface="Calibri"/>
                <a:cs typeface="Calibri"/>
              </a:rPr>
              <a:t>and</a:t>
            </a:r>
            <a:r>
              <a:rPr dirty="0" smtClean="0" sz="1800" spc="0">
                <a:solidFill>
                  <a:srgbClr val="4F6228"/>
                </a:solidFill>
                <a:latin typeface="Calibri"/>
                <a:cs typeface="Calibri"/>
              </a:rPr>
              <a:t> imp</a:t>
            </a:r>
            <a:r>
              <a:rPr dirty="0" smtClean="0" sz="1800" spc="-30">
                <a:solidFill>
                  <a:srgbClr val="4F6228"/>
                </a:solidFill>
                <a:latin typeface="Calibri"/>
                <a:cs typeface="Calibri"/>
              </a:rPr>
              <a:t>r</a:t>
            </a:r>
            <a:r>
              <a:rPr dirty="0" smtClean="0" sz="1800" spc="0">
                <a:solidFill>
                  <a:srgbClr val="4F6228"/>
                </a:solidFill>
                <a:latin typeface="Calibri"/>
                <a:cs typeface="Calibri"/>
              </a:rPr>
              <a:t>oving</a:t>
            </a:r>
            <a:r>
              <a:rPr dirty="0" smtClean="0" sz="1800" spc="-5">
                <a:solidFill>
                  <a:srgbClr val="4F6228"/>
                </a:solidFill>
                <a:latin typeface="Calibri"/>
                <a:cs typeface="Calibri"/>
              </a:rPr>
              <a:t> </a:t>
            </a:r>
            <a:r>
              <a:rPr dirty="0" smtClean="0" sz="1800" spc="-10">
                <a:solidFill>
                  <a:srgbClr val="4F6228"/>
                </a:solidFill>
                <a:latin typeface="Calibri"/>
                <a:cs typeface="Calibri"/>
              </a:rPr>
              <a:t>ope</a:t>
            </a:r>
            <a:r>
              <a:rPr dirty="0" smtClean="0" sz="1800" spc="-45">
                <a:solidFill>
                  <a:srgbClr val="4F6228"/>
                </a:solidFill>
                <a:latin typeface="Calibri"/>
                <a:cs typeface="Calibri"/>
              </a:rPr>
              <a:t>r</a:t>
            </a:r>
            <a:r>
              <a:rPr dirty="0" smtClean="0" sz="1800" spc="-20">
                <a:solidFill>
                  <a:srgbClr val="4F6228"/>
                </a:solidFill>
                <a:latin typeface="Calibri"/>
                <a:cs typeface="Calibri"/>
              </a:rPr>
              <a:t>a</a:t>
            </a:r>
            <a:r>
              <a:rPr dirty="0" smtClean="0" sz="1800" spc="-15">
                <a:solidFill>
                  <a:srgbClr val="4F6228"/>
                </a:solidFill>
                <a:latin typeface="Calibri"/>
                <a:cs typeface="Calibri"/>
              </a:rPr>
              <a:t>t</a:t>
            </a:r>
            <a:r>
              <a:rPr dirty="0" smtClean="0" sz="1800" spc="0">
                <a:solidFill>
                  <a:srgbClr val="4F6228"/>
                </a:solidFill>
                <a:latin typeface="Calibri"/>
                <a:cs typeface="Calibri"/>
              </a:rPr>
              <a:t>ional</a:t>
            </a:r>
            <a:r>
              <a:rPr dirty="0" smtClean="0" sz="1800" spc="5">
                <a:solidFill>
                  <a:srgbClr val="4F6228"/>
                </a:solidFill>
                <a:latin typeface="Calibri"/>
                <a:cs typeface="Calibri"/>
              </a:rPr>
              <a:t> </a:t>
            </a:r>
            <a:r>
              <a:rPr dirty="0" smtClean="0" sz="1800" spc="-30">
                <a:solidFill>
                  <a:srgbClr val="4F6228"/>
                </a:solidFill>
                <a:latin typeface="Calibri"/>
                <a:cs typeface="Calibri"/>
              </a:rPr>
              <a:t>e</a:t>
            </a:r>
            <a:r>
              <a:rPr dirty="0" smtClean="0" sz="1800" spc="-20">
                <a:solidFill>
                  <a:srgbClr val="4F6228"/>
                </a:solidFill>
                <a:latin typeface="Calibri"/>
                <a:cs typeface="Calibri"/>
              </a:rPr>
              <a:t>f</a:t>
            </a:r>
            <a:r>
              <a:rPr dirty="0" smtClean="0" sz="1800" spc="0">
                <a:solidFill>
                  <a:srgbClr val="4F6228"/>
                </a:solidFill>
                <a:latin typeface="Calibri"/>
                <a:cs typeface="Calibri"/>
              </a:rPr>
              <a:t>ficien</a:t>
            </a:r>
            <a:r>
              <a:rPr dirty="0" smtClean="0" sz="1800" spc="-5">
                <a:solidFill>
                  <a:srgbClr val="4F6228"/>
                </a:solidFill>
                <a:latin typeface="Calibri"/>
                <a:cs typeface="Calibri"/>
              </a:rPr>
              <a:t>c</a:t>
            </a:r>
            <a:r>
              <a:rPr dirty="0" smtClean="0" sz="1800" spc="-130">
                <a:solidFill>
                  <a:srgbClr val="4F6228"/>
                </a:solidFill>
                <a:latin typeface="Calibri"/>
                <a:cs typeface="Calibri"/>
              </a:rPr>
              <a:t>y</a:t>
            </a:r>
            <a:r>
              <a:rPr dirty="0" smtClean="0" sz="1800" spc="0">
                <a:solidFill>
                  <a:srgbClr val="4F6228"/>
                </a:solidFill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  <a:p>
            <a:pPr>
              <a:lnSpc>
                <a:spcPts val="900"/>
              </a:lnSpc>
              <a:spcBef>
                <a:spcPts val="45"/>
              </a:spcBef>
            </a:pPr>
            <a:endParaRPr sz="900"/>
          </a:p>
          <a:p>
            <a:pPr marL="1752600">
              <a:lnSpc>
                <a:spcPct val="100000"/>
              </a:lnSpc>
            </a:pPr>
            <a:r>
              <a:rPr dirty="0" smtClean="0" sz="2000" spc="-15" b="1" i="1">
                <a:solidFill>
                  <a:srgbClr val="00B050"/>
                </a:solidFill>
                <a:latin typeface="Calibri"/>
                <a:cs typeface="Calibri"/>
              </a:rPr>
              <a:t>B</a:t>
            </a:r>
            <a:r>
              <a:rPr dirty="0" smtClean="0" sz="2000" spc="-20" b="1" i="1">
                <a:solidFill>
                  <a:srgbClr val="00B050"/>
                </a:solidFill>
                <a:latin typeface="Calibri"/>
                <a:cs typeface="Calibri"/>
              </a:rPr>
              <a:t>e</a:t>
            </a:r>
            <a:r>
              <a:rPr dirty="0" smtClean="0" sz="2000" spc="-25" b="1" i="1">
                <a:solidFill>
                  <a:srgbClr val="00B050"/>
                </a:solidFill>
                <a:latin typeface="Calibri"/>
                <a:cs typeface="Calibri"/>
              </a:rPr>
              <a:t>t</a:t>
            </a:r>
            <a:r>
              <a:rPr dirty="0" smtClean="0" sz="2000" spc="-30" b="1" i="1">
                <a:solidFill>
                  <a:srgbClr val="00B050"/>
                </a:solidFill>
                <a:latin typeface="Calibri"/>
                <a:cs typeface="Calibri"/>
              </a:rPr>
              <a:t>t</a:t>
            </a:r>
            <a:r>
              <a:rPr dirty="0" smtClean="0" sz="2000" spc="-10" b="1" i="1">
                <a:solidFill>
                  <a:srgbClr val="00B050"/>
                </a:solidFill>
                <a:latin typeface="Calibri"/>
                <a:cs typeface="Calibri"/>
              </a:rPr>
              <a:t>er</a:t>
            </a:r>
            <a:r>
              <a:rPr dirty="0" smtClean="0" sz="2000" spc="-10" b="1" i="1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dirty="0" smtClean="0" sz="2000" spc="-15" b="1" i="1">
                <a:solidFill>
                  <a:srgbClr val="00B050"/>
                </a:solidFill>
                <a:latin typeface="Calibri"/>
                <a:cs typeface="Calibri"/>
              </a:rPr>
              <a:t>Da</a:t>
            </a:r>
            <a:r>
              <a:rPr dirty="0" smtClean="0" sz="2000" spc="-40" b="1" i="1">
                <a:solidFill>
                  <a:srgbClr val="00B050"/>
                </a:solidFill>
                <a:latin typeface="Calibri"/>
                <a:cs typeface="Calibri"/>
              </a:rPr>
              <a:t>t</a:t>
            </a:r>
            <a:r>
              <a:rPr dirty="0" smtClean="0" sz="2000" spc="-10" b="1" i="1">
                <a:solidFill>
                  <a:srgbClr val="00B050"/>
                </a:solidFill>
                <a:latin typeface="Calibri"/>
                <a:cs typeface="Calibri"/>
              </a:rPr>
              <a:t>a,</a:t>
            </a:r>
            <a:r>
              <a:rPr dirty="0" smtClean="0" sz="2000" spc="-20" b="1" i="1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dirty="0" smtClean="0" sz="2000" spc="-15" b="1" i="1">
                <a:solidFill>
                  <a:srgbClr val="00B050"/>
                </a:solidFill>
                <a:latin typeface="Calibri"/>
                <a:cs typeface="Calibri"/>
              </a:rPr>
              <a:t>B</a:t>
            </a:r>
            <a:r>
              <a:rPr dirty="0" smtClean="0" sz="2000" spc="-20" b="1" i="1">
                <a:solidFill>
                  <a:srgbClr val="00B050"/>
                </a:solidFill>
                <a:latin typeface="Calibri"/>
                <a:cs typeface="Calibri"/>
              </a:rPr>
              <a:t>e</a:t>
            </a:r>
            <a:r>
              <a:rPr dirty="0" smtClean="0" sz="2000" spc="-25" b="1" i="1">
                <a:solidFill>
                  <a:srgbClr val="00B050"/>
                </a:solidFill>
                <a:latin typeface="Calibri"/>
                <a:cs typeface="Calibri"/>
              </a:rPr>
              <a:t>t</a:t>
            </a:r>
            <a:r>
              <a:rPr dirty="0" smtClean="0" sz="2000" spc="-30" b="1" i="1">
                <a:solidFill>
                  <a:srgbClr val="00B050"/>
                </a:solidFill>
                <a:latin typeface="Calibri"/>
                <a:cs typeface="Calibri"/>
              </a:rPr>
              <a:t>t</a:t>
            </a:r>
            <a:r>
              <a:rPr dirty="0" smtClean="0" sz="2000" spc="-10" b="1" i="1">
                <a:solidFill>
                  <a:srgbClr val="00B050"/>
                </a:solidFill>
                <a:latin typeface="Calibri"/>
                <a:cs typeface="Calibri"/>
              </a:rPr>
              <a:t>er</a:t>
            </a:r>
            <a:r>
              <a:rPr dirty="0" smtClean="0" sz="2000" spc="-10" b="1" i="1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dirty="0" smtClean="0" sz="2000" spc="-10" b="1" i="1">
                <a:solidFill>
                  <a:srgbClr val="00B050"/>
                </a:solidFill>
                <a:latin typeface="Calibri"/>
                <a:cs typeface="Calibri"/>
              </a:rPr>
              <a:t>Decision,</a:t>
            </a:r>
            <a:r>
              <a:rPr dirty="0" smtClean="0" sz="2000" spc="-25" b="1" i="1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dirty="0" smtClean="0" sz="2000" spc="-15" b="1" i="1">
                <a:solidFill>
                  <a:srgbClr val="00B050"/>
                </a:solidFill>
                <a:latin typeface="Calibri"/>
                <a:cs typeface="Calibri"/>
              </a:rPr>
              <a:t>B</a:t>
            </a:r>
            <a:r>
              <a:rPr dirty="0" smtClean="0" sz="2000" spc="-20" b="1" i="1">
                <a:solidFill>
                  <a:srgbClr val="00B050"/>
                </a:solidFill>
                <a:latin typeface="Calibri"/>
                <a:cs typeface="Calibri"/>
              </a:rPr>
              <a:t>e</a:t>
            </a:r>
            <a:r>
              <a:rPr dirty="0" smtClean="0" sz="2000" spc="-25" b="1" i="1">
                <a:solidFill>
                  <a:srgbClr val="00B050"/>
                </a:solidFill>
                <a:latin typeface="Calibri"/>
                <a:cs typeface="Calibri"/>
              </a:rPr>
              <a:t>t</a:t>
            </a:r>
            <a:r>
              <a:rPr dirty="0" smtClean="0" sz="2000" spc="-30" b="1" i="1">
                <a:solidFill>
                  <a:srgbClr val="00B050"/>
                </a:solidFill>
                <a:latin typeface="Calibri"/>
                <a:cs typeface="Calibri"/>
              </a:rPr>
              <a:t>t</a:t>
            </a:r>
            <a:r>
              <a:rPr dirty="0" smtClean="0" sz="2000" spc="-10" b="1" i="1">
                <a:solidFill>
                  <a:srgbClr val="00B050"/>
                </a:solidFill>
                <a:latin typeface="Calibri"/>
                <a:cs typeface="Calibri"/>
              </a:rPr>
              <a:t>er</a:t>
            </a:r>
            <a:r>
              <a:rPr dirty="0" smtClean="0" sz="2000" spc="-10" b="1" i="1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dirty="0" smtClean="0" sz="2000" spc="-15" b="1" i="1">
                <a:solidFill>
                  <a:srgbClr val="00B050"/>
                </a:solidFill>
                <a:latin typeface="Calibri"/>
                <a:cs typeface="Calibri"/>
              </a:rPr>
              <a:t>Governme</a:t>
            </a:r>
            <a:r>
              <a:rPr dirty="0" smtClean="0" sz="2000" spc="-35" b="1" i="1">
                <a:solidFill>
                  <a:srgbClr val="00B050"/>
                </a:solidFill>
                <a:latin typeface="Calibri"/>
                <a:cs typeface="Calibri"/>
              </a:rPr>
              <a:t>n</a:t>
            </a:r>
            <a:r>
              <a:rPr dirty="0" smtClean="0" sz="2000" spc="-10" b="1" i="1">
                <a:solidFill>
                  <a:srgbClr val="00B050"/>
                </a:solidFill>
                <a:latin typeface="Calibri"/>
                <a:cs typeface="Calibri"/>
              </a:rPr>
              <a:t>t</a:t>
            </a:r>
            <a:endParaRPr sz="2000">
              <a:latin typeface="Calibri"/>
              <a:cs typeface="Calibri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92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sz="1800" b="1">
                <a:latin typeface="Calibri"/>
                <a:cs typeface="Calibri"/>
              </a:rPr>
              <a:t>G</a:t>
            </a:r>
            <a:r>
              <a:rPr dirty="0" smtClean="0" sz="1800" spc="-25" b="1">
                <a:latin typeface="Calibri"/>
                <a:cs typeface="Calibri"/>
              </a:rPr>
              <a:t>O</a:t>
            </a:r>
            <a:r>
              <a:rPr dirty="0" smtClean="0" sz="1800" spc="-10" b="1">
                <a:latin typeface="Calibri"/>
                <a:cs typeface="Calibri"/>
              </a:rPr>
              <a:t>ALS</a:t>
            </a:r>
            <a:endParaRPr sz="1800">
              <a:latin typeface="Calibri"/>
              <a:cs typeface="Calibri"/>
            </a:endParaRPr>
          </a:p>
          <a:p>
            <a:pPr>
              <a:lnSpc>
                <a:spcPts val="1100"/>
              </a:lnSpc>
              <a:spcBef>
                <a:spcPts val="69"/>
              </a:spcBef>
            </a:pPr>
            <a:endParaRPr sz="1100"/>
          </a:p>
          <a:p>
            <a:pPr marL="298450" marR="12700" indent="-286385">
              <a:lnSpc>
                <a:spcPct val="100000"/>
              </a:lnSpc>
            </a:pPr>
            <a:r>
              <a:rPr dirty="0" smtClean="0" sz="1800">
                <a:solidFill>
                  <a:srgbClr val="7E7E7E"/>
                </a:solidFill>
                <a:latin typeface="Wingdings"/>
                <a:cs typeface="Wingdings"/>
              </a:rPr>
              <a:t></a:t>
            </a:r>
            <a:r>
              <a:rPr dirty="0" smtClean="0" sz="1800" spc="195">
                <a:solidFill>
                  <a:srgbClr val="7E7E7E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Captu</a:t>
            </a:r>
            <a:r>
              <a:rPr dirty="0" smtClean="0" sz="1800" spc="-25">
                <a:latin typeface="Calibri"/>
                <a:cs typeface="Calibri"/>
              </a:rPr>
              <a:t>r</a:t>
            </a:r>
            <a:r>
              <a:rPr dirty="0" smtClean="0" sz="1800" spc="-10">
                <a:latin typeface="Calibri"/>
                <a:cs typeface="Calibri"/>
              </a:rPr>
              <a:t>e</a:t>
            </a:r>
            <a:r>
              <a:rPr dirty="0" smtClean="0" sz="1800" spc="10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and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-15">
                <a:latin typeface="Calibri"/>
                <a:cs typeface="Calibri"/>
              </a:rPr>
              <a:t>ma</a:t>
            </a:r>
            <a:r>
              <a:rPr dirty="0" smtClean="0" sz="1800" spc="-75">
                <a:latin typeface="Calibri"/>
                <a:cs typeface="Calibri"/>
              </a:rPr>
              <a:t>k</a:t>
            </a:r>
            <a:r>
              <a:rPr dirty="0" smtClean="0" sz="1800" spc="-10">
                <a:latin typeface="Calibri"/>
                <a:cs typeface="Calibri"/>
              </a:rPr>
              <a:t>e</a:t>
            </a:r>
            <a:r>
              <a:rPr dirty="0" smtClean="0" sz="1800" spc="-10">
                <a:latin typeface="Calibri"/>
                <a:cs typeface="Calibri"/>
              </a:rPr>
              <a:t> </a:t>
            </a:r>
            <a:r>
              <a:rPr dirty="0" smtClean="0" sz="1800" spc="-30">
                <a:latin typeface="Calibri"/>
                <a:cs typeface="Calibri"/>
              </a:rPr>
              <a:t>a</a:t>
            </a:r>
            <a:r>
              <a:rPr dirty="0" smtClean="0" sz="1800" spc="-35">
                <a:latin typeface="Calibri"/>
                <a:cs typeface="Calibri"/>
              </a:rPr>
              <a:t>v</a:t>
            </a:r>
            <a:r>
              <a:rPr dirty="0" smtClean="0" sz="1800" spc="0">
                <a:latin typeface="Calibri"/>
                <a:cs typeface="Calibri"/>
              </a:rPr>
              <a:t>ailable</a:t>
            </a:r>
            <a:r>
              <a:rPr dirty="0" smtClean="0" sz="1800" spc="-10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financial </a:t>
            </a:r>
            <a:r>
              <a:rPr dirty="0" smtClean="0" sz="1800" spc="-15">
                <a:latin typeface="Calibri"/>
                <a:cs typeface="Calibri"/>
              </a:rPr>
              <a:t>mana</a:t>
            </a:r>
            <a:r>
              <a:rPr dirty="0" smtClean="0" sz="1800" spc="-30">
                <a:latin typeface="Calibri"/>
                <a:cs typeface="Calibri"/>
              </a:rPr>
              <a:t>g</a:t>
            </a:r>
            <a:r>
              <a:rPr dirty="0" smtClean="0" sz="1800" spc="-15">
                <a:latin typeface="Calibri"/>
                <a:cs typeface="Calibri"/>
              </a:rPr>
              <a:t>e</a:t>
            </a:r>
            <a:r>
              <a:rPr dirty="0" smtClean="0" sz="1800" spc="-15">
                <a:latin typeface="Calibri"/>
                <a:cs typeface="Calibri"/>
              </a:rPr>
              <a:t>me</a:t>
            </a:r>
            <a:r>
              <a:rPr dirty="0" smtClean="0" sz="1800" spc="-30">
                <a:latin typeface="Calibri"/>
                <a:cs typeface="Calibri"/>
              </a:rPr>
              <a:t>n</a:t>
            </a:r>
            <a:r>
              <a:rPr dirty="0" smtClean="0" sz="1800" spc="-10">
                <a:latin typeface="Calibri"/>
                <a:cs typeface="Calibri"/>
              </a:rPr>
              <a:t>t</a:t>
            </a:r>
            <a:r>
              <a:rPr dirty="0" smtClean="0" sz="1800" spc="20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d</a:t>
            </a:r>
            <a:r>
              <a:rPr dirty="0" smtClean="0" sz="1800" spc="-20">
                <a:latin typeface="Calibri"/>
                <a:cs typeface="Calibri"/>
              </a:rPr>
              <a:t>a</a:t>
            </a:r>
            <a:r>
              <a:rPr dirty="0" smtClean="0" sz="1800" spc="-40">
                <a:latin typeface="Calibri"/>
                <a:cs typeface="Calibri"/>
              </a:rPr>
              <a:t>t</a:t>
            </a:r>
            <a:r>
              <a:rPr dirty="0" smtClean="0" sz="1800" spc="0">
                <a:latin typeface="Calibri"/>
                <a:cs typeface="Calibri"/>
              </a:rPr>
              <a:t>a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-25">
                <a:latin typeface="Calibri"/>
                <a:cs typeface="Calibri"/>
              </a:rPr>
              <a:t>t</a:t>
            </a:r>
            <a:r>
              <a:rPr dirty="0" smtClean="0" sz="1800" spc="0">
                <a:latin typeface="Calibri"/>
                <a:cs typeface="Calibri"/>
              </a:rPr>
              <a:t>o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enable</a:t>
            </a:r>
            <a:r>
              <a:rPr dirty="0" smtClean="0" sz="1800" spc="15">
                <a:latin typeface="Calibri"/>
                <a:cs typeface="Calibri"/>
              </a:rPr>
              <a:t> </a:t>
            </a:r>
            <a:r>
              <a:rPr dirty="0" smtClean="0" sz="1800" spc="-15">
                <a:latin typeface="Calibri"/>
                <a:cs typeface="Calibri"/>
              </a:rPr>
              <a:t>th</a:t>
            </a:r>
            <a:r>
              <a:rPr dirty="0" smtClean="0" sz="1800" spc="-10">
                <a:latin typeface="Calibri"/>
                <a:cs typeface="Calibri"/>
              </a:rPr>
              <a:t>e</a:t>
            </a:r>
            <a:r>
              <a:rPr dirty="0" smtClean="0" sz="1800" spc="10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d</a:t>
            </a:r>
            <a:r>
              <a:rPr dirty="0" smtClean="0" sz="1800" spc="-20">
                <a:latin typeface="Calibri"/>
                <a:cs typeface="Calibri"/>
              </a:rPr>
              <a:t>a</a:t>
            </a:r>
            <a:r>
              <a:rPr dirty="0" smtClean="0" sz="1800" spc="-40">
                <a:latin typeface="Calibri"/>
                <a:cs typeface="Calibri"/>
              </a:rPr>
              <a:t>t</a:t>
            </a:r>
            <a:r>
              <a:rPr dirty="0" smtClean="0" sz="1800" spc="0">
                <a:latin typeface="Calibri"/>
                <a:cs typeface="Calibri"/>
              </a:rPr>
              <a:t>a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-30">
                <a:latin typeface="Calibri"/>
                <a:cs typeface="Calibri"/>
              </a:rPr>
              <a:t>c</a:t>
            </a:r>
            <a:r>
              <a:rPr dirty="0" smtClean="0" sz="1800" spc="-5">
                <a:latin typeface="Calibri"/>
                <a:cs typeface="Calibri"/>
              </a:rPr>
              <a:t>o</a:t>
            </a:r>
            <a:r>
              <a:rPr dirty="0" smtClean="0" sz="1800" spc="-10">
                <a:latin typeface="Calibri"/>
                <a:cs typeface="Calibri"/>
              </a:rPr>
              <a:t>nsume</a:t>
            </a:r>
            <a:r>
              <a:rPr dirty="0" smtClean="0" sz="1800" spc="-40">
                <a:latin typeface="Calibri"/>
                <a:cs typeface="Calibri"/>
              </a:rPr>
              <a:t>r</a:t>
            </a:r>
            <a:r>
              <a:rPr dirty="0" smtClean="0" sz="1800" spc="0">
                <a:latin typeface="Calibri"/>
                <a:cs typeface="Calibri"/>
              </a:rPr>
              <a:t>s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-25">
                <a:latin typeface="Calibri"/>
                <a:cs typeface="Calibri"/>
              </a:rPr>
              <a:t>to</a:t>
            </a:r>
            <a:r>
              <a:rPr dirty="0" smtClean="0" sz="1800" spc="-25">
                <a:latin typeface="Calibri"/>
                <a:cs typeface="Calibri"/>
              </a:rPr>
              <a:t> </a:t>
            </a:r>
            <a:r>
              <a:rPr dirty="0" smtClean="0" sz="1800" spc="-35" b="1">
                <a:latin typeface="Calibri"/>
                <a:cs typeface="Calibri"/>
              </a:rPr>
              <a:t>f</a:t>
            </a:r>
            <a:r>
              <a:rPr dirty="0" smtClean="0" sz="1800" spc="-15" b="1">
                <a:latin typeface="Calibri"/>
                <a:cs typeface="Calibri"/>
              </a:rPr>
              <a:t>o</a:t>
            </a:r>
            <a:r>
              <a:rPr dirty="0" smtClean="0" sz="1800" spc="-5" b="1">
                <a:latin typeface="Calibri"/>
                <a:cs typeface="Calibri"/>
              </a:rPr>
              <a:t>ll</a:t>
            </a:r>
            <a:r>
              <a:rPr dirty="0" smtClean="0" sz="1800" spc="-20" b="1">
                <a:latin typeface="Calibri"/>
                <a:cs typeface="Calibri"/>
              </a:rPr>
              <a:t>o</a:t>
            </a:r>
            <a:r>
              <a:rPr dirty="0" smtClean="0" sz="1800" spc="0" b="1">
                <a:latin typeface="Calibri"/>
                <a:cs typeface="Calibri"/>
              </a:rPr>
              <a:t>w</a:t>
            </a:r>
            <a:r>
              <a:rPr dirty="0" smtClean="0" sz="1800" spc="-15" b="1">
                <a:latin typeface="Calibri"/>
                <a:cs typeface="Calibri"/>
              </a:rPr>
              <a:t> </a:t>
            </a:r>
            <a:r>
              <a:rPr dirty="0" smtClean="0" sz="1800" spc="-10" b="1">
                <a:latin typeface="Calibri"/>
                <a:cs typeface="Calibri"/>
              </a:rPr>
              <a:t>the</a:t>
            </a:r>
            <a:r>
              <a:rPr dirty="0" smtClean="0" sz="1800" spc="-5" b="1">
                <a:latin typeface="Calibri"/>
                <a:cs typeface="Calibri"/>
              </a:rPr>
              <a:t> comp</a:t>
            </a:r>
            <a:r>
              <a:rPr dirty="0" smtClean="0" sz="1800" spc="-5" b="1">
                <a:latin typeface="Calibri"/>
                <a:cs typeface="Calibri"/>
              </a:rPr>
              <a:t>l</a:t>
            </a:r>
            <a:r>
              <a:rPr dirty="0" smtClean="0" sz="1800" spc="-20" b="1">
                <a:latin typeface="Calibri"/>
                <a:cs typeface="Calibri"/>
              </a:rPr>
              <a:t>e</a:t>
            </a:r>
            <a:r>
              <a:rPr dirty="0" smtClean="0" sz="1800" spc="-35" b="1">
                <a:latin typeface="Calibri"/>
                <a:cs typeface="Calibri"/>
              </a:rPr>
              <a:t>t</a:t>
            </a:r>
            <a:r>
              <a:rPr dirty="0" smtClean="0" sz="1800" spc="0" b="1">
                <a:latin typeface="Calibri"/>
                <a:cs typeface="Calibri"/>
              </a:rPr>
              <a:t>e</a:t>
            </a:r>
            <a:r>
              <a:rPr dirty="0" smtClean="0" sz="1800" spc="-15" b="1">
                <a:latin typeface="Calibri"/>
                <a:cs typeface="Calibri"/>
              </a:rPr>
              <a:t> </a:t>
            </a:r>
            <a:r>
              <a:rPr dirty="0" smtClean="0" sz="1800" spc="-5" b="1">
                <a:latin typeface="Calibri"/>
                <a:cs typeface="Calibri"/>
              </a:rPr>
              <a:t>li</a:t>
            </a:r>
            <a:r>
              <a:rPr dirty="0" smtClean="0" sz="1800" spc="-40" b="1">
                <a:latin typeface="Calibri"/>
                <a:cs typeface="Calibri"/>
              </a:rPr>
              <a:t>f</a:t>
            </a:r>
            <a:r>
              <a:rPr dirty="0" smtClean="0" sz="1800" spc="0" b="1">
                <a:latin typeface="Calibri"/>
                <a:cs typeface="Calibri"/>
              </a:rPr>
              <a:t>e</a:t>
            </a:r>
            <a:r>
              <a:rPr dirty="0" smtClean="0" sz="1800" spc="-15" b="1">
                <a:latin typeface="Calibri"/>
                <a:cs typeface="Calibri"/>
              </a:rPr>
              <a:t> </a:t>
            </a:r>
            <a:r>
              <a:rPr dirty="0" smtClean="0" sz="1800" spc="0" b="1">
                <a:latin typeface="Calibri"/>
                <a:cs typeface="Calibri"/>
              </a:rPr>
              <a:t>c</a:t>
            </a:r>
            <a:r>
              <a:rPr dirty="0" smtClean="0" sz="1800" spc="-25" b="1">
                <a:latin typeface="Calibri"/>
                <a:cs typeface="Calibri"/>
              </a:rPr>
              <a:t>y</a:t>
            </a:r>
            <a:r>
              <a:rPr dirty="0" smtClean="0" sz="1800" spc="0" b="1">
                <a:latin typeface="Calibri"/>
                <a:cs typeface="Calibri"/>
              </a:rPr>
              <a:t>cle</a:t>
            </a:r>
            <a:r>
              <a:rPr dirty="0" smtClean="0" sz="1800" spc="-25" b="1">
                <a:latin typeface="Calibri"/>
                <a:cs typeface="Calibri"/>
              </a:rPr>
              <a:t> </a:t>
            </a:r>
            <a:r>
              <a:rPr dirty="0" smtClean="0" sz="1800" spc="-5" b="1">
                <a:latin typeface="Calibri"/>
                <a:cs typeface="Calibri"/>
              </a:rPr>
              <a:t>o</a:t>
            </a:r>
            <a:r>
              <a:rPr dirty="0" smtClean="0" sz="1800" spc="0" b="1">
                <a:latin typeface="Calibri"/>
                <a:cs typeface="Calibri"/>
              </a:rPr>
              <a:t>f</a:t>
            </a:r>
            <a:r>
              <a:rPr dirty="0" smtClean="0" sz="1800" spc="5" b="1">
                <a:latin typeface="Calibri"/>
                <a:cs typeface="Calibri"/>
              </a:rPr>
              <a:t> </a:t>
            </a:r>
            <a:r>
              <a:rPr dirty="0" smtClean="0" sz="1800" spc="-35" b="1">
                <a:latin typeface="Calibri"/>
                <a:cs typeface="Calibri"/>
              </a:rPr>
              <a:t>F</a:t>
            </a:r>
            <a:r>
              <a:rPr dirty="0" smtClean="0" sz="1800" spc="-5" b="1">
                <a:latin typeface="Calibri"/>
                <a:cs typeface="Calibri"/>
              </a:rPr>
              <a:t>ede</a:t>
            </a:r>
            <a:r>
              <a:rPr dirty="0" smtClean="0" sz="1800" spc="-50" b="1">
                <a:latin typeface="Calibri"/>
                <a:cs typeface="Calibri"/>
              </a:rPr>
              <a:t>r</a:t>
            </a:r>
            <a:r>
              <a:rPr dirty="0" smtClean="0" sz="1800" spc="-10" b="1">
                <a:latin typeface="Calibri"/>
                <a:cs typeface="Calibri"/>
              </a:rPr>
              <a:t>al</a:t>
            </a:r>
            <a:r>
              <a:rPr dirty="0" smtClean="0" sz="1800" spc="-5" b="1">
                <a:latin typeface="Calibri"/>
                <a:cs typeface="Calibri"/>
              </a:rPr>
              <a:t> </a:t>
            </a:r>
            <a:r>
              <a:rPr dirty="0" smtClean="0" sz="1800" spc="-15" b="1">
                <a:latin typeface="Calibri"/>
                <a:cs typeface="Calibri"/>
              </a:rPr>
              <a:t>spendin</a:t>
            </a:r>
            <a:r>
              <a:rPr dirty="0" smtClean="0" sz="1800" spc="-10" b="1">
                <a:latin typeface="Calibri"/>
                <a:cs typeface="Calibri"/>
              </a:rPr>
              <a:t>g</a:t>
            </a:r>
            <a:r>
              <a:rPr dirty="0" smtClean="0" sz="1800" spc="-15" b="1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‐‐ </a:t>
            </a:r>
            <a:r>
              <a:rPr dirty="0" smtClean="0" sz="1800" spc="-10">
                <a:latin typeface="Calibri"/>
                <a:cs typeface="Calibri"/>
              </a:rPr>
              <a:t>f</a:t>
            </a:r>
            <a:r>
              <a:rPr dirty="0" smtClean="0" sz="1800" spc="-40">
                <a:latin typeface="Calibri"/>
                <a:cs typeface="Calibri"/>
              </a:rPr>
              <a:t>r</a:t>
            </a:r>
            <a:r>
              <a:rPr dirty="0" smtClean="0" sz="1800" spc="0">
                <a:latin typeface="Calibri"/>
                <a:cs typeface="Calibri"/>
              </a:rPr>
              <a:t>om app</a:t>
            </a:r>
            <a:r>
              <a:rPr dirty="0" smtClean="0" sz="1800" spc="-30">
                <a:latin typeface="Calibri"/>
                <a:cs typeface="Calibri"/>
              </a:rPr>
              <a:t>r</a:t>
            </a:r>
            <a:r>
              <a:rPr dirty="0" smtClean="0" sz="1800" spc="0">
                <a:latin typeface="Calibri"/>
                <a:cs typeface="Calibri"/>
              </a:rPr>
              <a:t>opri</a:t>
            </a:r>
            <a:r>
              <a:rPr dirty="0" smtClean="0" sz="1800" spc="-20">
                <a:latin typeface="Calibri"/>
                <a:cs typeface="Calibri"/>
              </a:rPr>
              <a:t>a</a:t>
            </a:r>
            <a:r>
              <a:rPr dirty="0" smtClean="0" sz="1800" spc="-15">
                <a:latin typeface="Calibri"/>
                <a:cs typeface="Calibri"/>
              </a:rPr>
              <a:t>t</a:t>
            </a:r>
            <a:r>
              <a:rPr dirty="0" smtClean="0" sz="1800" spc="0">
                <a:latin typeface="Calibri"/>
                <a:cs typeface="Calibri"/>
              </a:rPr>
              <a:t>ions </a:t>
            </a:r>
            <a:r>
              <a:rPr dirty="0" smtClean="0" sz="1800" spc="-25">
                <a:latin typeface="Calibri"/>
                <a:cs typeface="Calibri"/>
              </a:rPr>
              <a:t>t</a:t>
            </a:r>
            <a:r>
              <a:rPr dirty="0" smtClean="0" sz="1800" spc="0">
                <a:latin typeface="Calibri"/>
                <a:cs typeface="Calibri"/>
              </a:rPr>
              <a:t>o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-15">
                <a:latin typeface="Calibri"/>
                <a:cs typeface="Calibri"/>
              </a:rPr>
              <a:t>the</a:t>
            </a:r>
            <a:r>
              <a:rPr dirty="0" smtClean="0" sz="1800" spc="-10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disbu</a:t>
            </a:r>
            <a:r>
              <a:rPr dirty="0" smtClean="0" sz="1800" spc="-30">
                <a:latin typeface="Calibri"/>
                <a:cs typeface="Calibri"/>
              </a:rPr>
              <a:t>r</a:t>
            </a:r>
            <a:r>
              <a:rPr dirty="0" smtClean="0" sz="1800" spc="-10">
                <a:latin typeface="Calibri"/>
                <a:cs typeface="Calibri"/>
              </a:rPr>
              <a:t>seme</a:t>
            </a:r>
            <a:r>
              <a:rPr dirty="0" smtClean="0" sz="1800" spc="-25">
                <a:latin typeface="Calibri"/>
                <a:cs typeface="Calibri"/>
              </a:rPr>
              <a:t>n</a:t>
            </a:r>
            <a:r>
              <a:rPr dirty="0" smtClean="0" sz="1800" spc="-15">
                <a:latin typeface="Calibri"/>
                <a:cs typeface="Calibri"/>
              </a:rPr>
              <a:t>t</a:t>
            </a:r>
            <a:r>
              <a:rPr dirty="0" smtClean="0" sz="1800" spc="0">
                <a:latin typeface="Calibri"/>
                <a:cs typeface="Calibri"/>
              </a:rPr>
              <a:t>s</a:t>
            </a:r>
            <a:r>
              <a:rPr dirty="0" smtClean="0" sz="1800" spc="10">
                <a:latin typeface="Calibri"/>
                <a:cs typeface="Calibri"/>
              </a:rPr>
              <a:t> </a:t>
            </a:r>
            <a:r>
              <a:rPr dirty="0" smtClean="0" sz="1800" spc="-5">
                <a:latin typeface="Calibri"/>
                <a:cs typeface="Calibri"/>
              </a:rPr>
              <a:t>o</a:t>
            </a:r>
            <a:r>
              <a:rPr dirty="0" smtClean="0" sz="1800" spc="0">
                <a:latin typeface="Calibri"/>
                <a:cs typeface="Calibri"/>
              </a:rPr>
              <a:t>f </a:t>
            </a:r>
            <a:r>
              <a:rPr dirty="0" smtClean="0" sz="1800" spc="-15">
                <a:latin typeface="Calibri"/>
                <a:cs typeface="Calibri"/>
              </a:rPr>
              <a:t>g</a:t>
            </a:r>
            <a:r>
              <a:rPr dirty="0" smtClean="0" sz="1800" spc="-45">
                <a:latin typeface="Calibri"/>
                <a:cs typeface="Calibri"/>
              </a:rPr>
              <a:t>r</a:t>
            </a:r>
            <a:r>
              <a:rPr dirty="0" smtClean="0" sz="1800" spc="-5">
                <a:latin typeface="Calibri"/>
                <a:cs typeface="Calibri"/>
              </a:rPr>
              <a:t>a</a:t>
            </a:r>
            <a:r>
              <a:rPr dirty="0" smtClean="0" sz="1800" spc="-20">
                <a:latin typeface="Calibri"/>
                <a:cs typeface="Calibri"/>
              </a:rPr>
              <a:t>n</a:t>
            </a:r>
            <a:r>
              <a:rPr dirty="0" smtClean="0" sz="1800" spc="-15">
                <a:latin typeface="Calibri"/>
                <a:cs typeface="Calibri"/>
              </a:rPr>
              <a:t>ts</a:t>
            </a:r>
            <a:r>
              <a:rPr dirty="0" smtClean="0" sz="1800" spc="-5">
                <a:latin typeface="Calibri"/>
                <a:cs typeface="Calibri"/>
              </a:rPr>
              <a:t>,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-20">
                <a:latin typeface="Calibri"/>
                <a:cs typeface="Calibri"/>
              </a:rPr>
              <a:t>c</a:t>
            </a:r>
            <a:r>
              <a:rPr dirty="0" smtClean="0" sz="1800" spc="-5">
                <a:latin typeface="Calibri"/>
                <a:cs typeface="Calibri"/>
              </a:rPr>
              <a:t>o</a:t>
            </a:r>
            <a:r>
              <a:rPr dirty="0" smtClean="0" sz="1800" spc="-20">
                <a:latin typeface="Calibri"/>
                <a:cs typeface="Calibri"/>
              </a:rPr>
              <a:t>n</a:t>
            </a:r>
            <a:r>
              <a:rPr dirty="0" smtClean="0" sz="1800" spc="-5">
                <a:latin typeface="Calibri"/>
                <a:cs typeface="Calibri"/>
              </a:rPr>
              <a:t>t</a:t>
            </a:r>
            <a:r>
              <a:rPr dirty="0" smtClean="0" sz="1800" spc="-45">
                <a:latin typeface="Calibri"/>
                <a:cs typeface="Calibri"/>
              </a:rPr>
              <a:t>r</a:t>
            </a:r>
            <a:r>
              <a:rPr dirty="0" smtClean="0" sz="1800" spc="0">
                <a:latin typeface="Calibri"/>
                <a:cs typeface="Calibri"/>
              </a:rPr>
              <a:t>a</a:t>
            </a:r>
            <a:r>
              <a:rPr dirty="0" smtClean="0" sz="1800" spc="-10">
                <a:latin typeface="Calibri"/>
                <a:cs typeface="Calibri"/>
              </a:rPr>
              <a:t>c</a:t>
            </a:r>
            <a:r>
              <a:rPr dirty="0" smtClean="0" sz="1800" spc="-15">
                <a:latin typeface="Calibri"/>
                <a:cs typeface="Calibri"/>
              </a:rPr>
              <a:t>t</a:t>
            </a:r>
            <a:r>
              <a:rPr dirty="0" smtClean="0" sz="1800" spc="-5">
                <a:latin typeface="Calibri"/>
                <a:cs typeface="Calibri"/>
              </a:rPr>
              <a:t>s</a:t>
            </a:r>
            <a:r>
              <a:rPr dirty="0" smtClean="0" sz="1800" spc="-5">
                <a:latin typeface="Calibri"/>
                <a:cs typeface="Calibri"/>
              </a:rPr>
              <a:t>,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and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admini</a:t>
            </a:r>
            <a:r>
              <a:rPr dirty="0" smtClean="0" sz="1800" spc="-25">
                <a:latin typeface="Calibri"/>
                <a:cs typeface="Calibri"/>
              </a:rPr>
              <a:t>s</a:t>
            </a:r>
            <a:r>
              <a:rPr dirty="0" smtClean="0" sz="1800" spc="-15">
                <a:latin typeface="Calibri"/>
                <a:cs typeface="Calibri"/>
              </a:rPr>
              <a:t>t</a:t>
            </a:r>
            <a:r>
              <a:rPr dirty="0" smtClean="0" sz="1800" spc="-45">
                <a:latin typeface="Calibri"/>
                <a:cs typeface="Calibri"/>
              </a:rPr>
              <a:t>r</a:t>
            </a:r>
            <a:r>
              <a:rPr dirty="0" smtClean="0" sz="1800" spc="-20">
                <a:latin typeface="Calibri"/>
                <a:cs typeface="Calibri"/>
              </a:rPr>
              <a:t>a</a:t>
            </a:r>
            <a:r>
              <a:rPr dirty="0" smtClean="0" sz="1800" spc="0">
                <a:latin typeface="Calibri"/>
                <a:cs typeface="Calibri"/>
              </a:rPr>
              <a:t>ti</a:t>
            </a:r>
            <a:r>
              <a:rPr dirty="0" smtClean="0" sz="1800" spc="-20">
                <a:latin typeface="Calibri"/>
                <a:cs typeface="Calibri"/>
              </a:rPr>
              <a:t>v</a:t>
            </a:r>
            <a:r>
              <a:rPr dirty="0" smtClean="0" sz="1800" spc="-10">
                <a:latin typeface="Calibri"/>
                <a:cs typeface="Calibri"/>
              </a:rPr>
              <a:t>e</a:t>
            </a:r>
            <a:r>
              <a:rPr dirty="0" smtClean="0" sz="1800" spc="-5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spending</a:t>
            </a:r>
            <a:endParaRPr sz="1800">
              <a:latin typeface="Calibri"/>
              <a:cs typeface="Calibri"/>
            </a:endParaRPr>
          </a:p>
          <a:p>
            <a:pPr>
              <a:lnSpc>
                <a:spcPts val="1200"/>
              </a:lnSpc>
              <a:spcBef>
                <a:spcPts val="0"/>
              </a:spcBef>
            </a:pPr>
            <a:endParaRPr sz="1200"/>
          </a:p>
          <a:p>
            <a:pPr marL="298450" marR="118110" indent="-286385">
              <a:lnSpc>
                <a:spcPct val="100000"/>
              </a:lnSpc>
            </a:pPr>
            <a:r>
              <a:rPr dirty="0" smtClean="0" sz="1800">
                <a:solidFill>
                  <a:srgbClr val="7E7E7E"/>
                </a:solidFill>
                <a:latin typeface="Wingdings"/>
                <a:cs typeface="Wingdings"/>
              </a:rPr>
              <a:t></a:t>
            </a:r>
            <a:r>
              <a:rPr dirty="0" smtClean="0" sz="1800" spc="195">
                <a:solidFill>
                  <a:srgbClr val="7E7E7E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-15" b="1">
                <a:latin typeface="Calibri"/>
                <a:cs typeface="Calibri"/>
              </a:rPr>
              <a:t>S</a:t>
            </a:r>
            <a:r>
              <a:rPr dirty="0" smtClean="0" sz="1800" spc="-30" b="1">
                <a:latin typeface="Calibri"/>
                <a:cs typeface="Calibri"/>
              </a:rPr>
              <a:t>t</a:t>
            </a:r>
            <a:r>
              <a:rPr dirty="0" smtClean="0" sz="1800" spc="-15" b="1">
                <a:latin typeface="Calibri"/>
                <a:cs typeface="Calibri"/>
              </a:rPr>
              <a:t>anda</a:t>
            </a:r>
            <a:r>
              <a:rPr dirty="0" smtClean="0" sz="1800" spc="-30" b="1">
                <a:latin typeface="Calibri"/>
                <a:cs typeface="Calibri"/>
              </a:rPr>
              <a:t>r</a:t>
            </a:r>
            <a:r>
              <a:rPr dirty="0" smtClean="0" sz="1800" spc="-10" b="1">
                <a:latin typeface="Calibri"/>
                <a:cs typeface="Calibri"/>
              </a:rPr>
              <a:t>d</a:t>
            </a:r>
            <a:r>
              <a:rPr dirty="0" smtClean="0" sz="1800" spc="-5" b="1">
                <a:latin typeface="Calibri"/>
                <a:cs typeface="Calibri"/>
              </a:rPr>
              <a:t>i</a:t>
            </a:r>
            <a:r>
              <a:rPr dirty="0" smtClean="0" sz="1800" spc="-40" b="1">
                <a:latin typeface="Calibri"/>
                <a:cs typeface="Calibri"/>
              </a:rPr>
              <a:t>z</a:t>
            </a:r>
            <a:r>
              <a:rPr dirty="0" smtClean="0" sz="1800" spc="-5" b="1">
                <a:latin typeface="Calibri"/>
                <a:cs typeface="Calibri"/>
              </a:rPr>
              <a:t>e</a:t>
            </a:r>
            <a:r>
              <a:rPr dirty="0" smtClean="0" sz="1800" spc="0" b="1">
                <a:latin typeface="Calibri"/>
                <a:cs typeface="Calibri"/>
              </a:rPr>
              <a:t>d</a:t>
            </a:r>
            <a:r>
              <a:rPr dirty="0" smtClean="0" sz="1800" spc="-10" b="1">
                <a:latin typeface="Calibri"/>
                <a:cs typeface="Calibri"/>
              </a:rPr>
              <a:t> </a:t>
            </a:r>
            <a:r>
              <a:rPr dirty="0" smtClean="0" sz="1800" spc="-5" b="1">
                <a:latin typeface="Calibri"/>
                <a:cs typeface="Calibri"/>
              </a:rPr>
              <a:t>i</a:t>
            </a:r>
            <a:r>
              <a:rPr dirty="0" smtClean="0" sz="1800" spc="-25" b="1">
                <a:latin typeface="Calibri"/>
                <a:cs typeface="Calibri"/>
              </a:rPr>
              <a:t>n</a:t>
            </a:r>
            <a:r>
              <a:rPr dirty="0" smtClean="0" sz="1800" spc="-35" b="1">
                <a:latin typeface="Calibri"/>
                <a:cs typeface="Calibri"/>
              </a:rPr>
              <a:t>f</a:t>
            </a:r>
            <a:r>
              <a:rPr dirty="0" smtClean="0" sz="1800" spc="-15" b="1">
                <a:latin typeface="Calibri"/>
                <a:cs typeface="Calibri"/>
              </a:rPr>
              <a:t>o</a:t>
            </a:r>
            <a:r>
              <a:rPr dirty="0" smtClean="0" sz="1800" spc="0" b="1">
                <a:latin typeface="Calibri"/>
                <a:cs typeface="Calibri"/>
              </a:rPr>
              <a:t>rm</a:t>
            </a:r>
            <a:r>
              <a:rPr dirty="0" smtClean="0" sz="1800" spc="-20" b="1">
                <a:latin typeface="Calibri"/>
                <a:cs typeface="Calibri"/>
              </a:rPr>
              <a:t>a</a:t>
            </a:r>
            <a:r>
              <a:rPr dirty="0" smtClean="0" sz="1800" spc="-10" b="1">
                <a:latin typeface="Calibri"/>
                <a:cs typeface="Calibri"/>
              </a:rPr>
              <a:t>ti</a:t>
            </a:r>
            <a:r>
              <a:rPr dirty="0" smtClean="0" sz="1800" spc="-20" b="1">
                <a:latin typeface="Calibri"/>
                <a:cs typeface="Calibri"/>
              </a:rPr>
              <a:t>o</a:t>
            </a:r>
            <a:r>
              <a:rPr dirty="0" smtClean="0" sz="1800" spc="-10" b="1">
                <a:latin typeface="Calibri"/>
                <a:cs typeface="Calibri"/>
              </a:rPr>
              <a:t>n</a:t>
            </a:r>
            <a:r>
              <a:rPr dirty="0" smtClean="0" sz="1800" spc="-15" b="1">
                <a:latin typeface="Calibri"/>
                <a:cs typeface="Calibri"/>
              </a:rPr>
              <a:t> </a:t>
            </a:r>
            <a:r>
              <a:rPr dirty="0" smtClean="0" sz="1800" spc="-30" b="1">
                <a:latin typeface="Calibri"/>
                <a:cs typeface="Calibri"/>
              </a:rPr>
              <a:t>e</a:t>
            </a:r>
            <a:r>
              <a:rPr dirty="0" smtClean="0" sz="1800" spc="-45" b="1">
                <a:latin typeface="Calibri"/>
                <a:cs typeface="Calibri"/>
              </a:rPr>
              <a:t>x</a:t>
            </a:r>
            <a:r>
              <a:rPr dirty="0" smtClean="0" sz="1800" spc="-5" b="1">
                <a:latin typeface="Calibri"/>
                <a:cs typeface="Calibri"/>
              </a:rPr>
              <a:t>c</a:t>
            </a:r>
            <a:r>
              <a:rPr dirty="0" smtClean="0" sz="1800" spc="-10" b="1">
                <a:latin typeface="Calibri"/>
                <a:cs typeface="Calibri"/>
              </a:rPr>
              <a:t>h</a:t>
            </a:r>
            <a:r>
              <a:rPr dirty="0" smtClean="0" sz="1800" spc="-20" b="1">
                <a:latin typeface="Calibri"/>
                <a:cs typeface="Calibri"/>
              </a:rPr>
              <a:t>a</a:t>
            </a:r>
            <a:r>
              <a:rPr dirty="0" smtClean="0" sz="1800" spc="-10" b="1">
                <a:latin typeface="Calibri"/>
                <a:cs typeface="Calibri"/>
              </a:rPr>
              <a:t>n</a:t>
            </a:r>
            <a:r>
              <a:rPr dirty="0" smtClean="0" sz="1800" spc="-30" b="1">
                <a:latin typeface="Calibri"/>
                <a:cs typeface="Calibri"/>
              </a:rPr>
              <a:t>g</a:t>
            </a:r>
            <a:r>
              <a:rPr dirty="0" smtClean="0" sz="1800" spc="-10" b="1">
                <a:latin typeface="Calibri"/>
                <a:cs typeface="Calibri"/>
              </a:rPr>
              <a:t>e</a:t>
            </a:r>
            <a:r>
              <a:rPr dirty="0" smtClean="0" sz="1800" spc="-10" b="1">
                <a:latin typeface="Calibri"/>
                <a:cs typeface="Calibri"/>
              </a:rPr>
              <a:t>s</a:t>
            </a:r>
            <a:r>
              <a:rPr dirty="0" smtClean="0" sz="1800" spc="-5" b="1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–</a:t>
            </a:r>
            <a:r>
              <a:rPr dirty="0" smtClean="0" sz="1800" spc="-5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d</a:t>
            </a:r>
            <a:r>
              <a:rPr dirty="0" smtClean="0" sz="1800" spc="-30">
                <a:latin typeface="Calibri"/>
                <a:cs typeface="Calibri"/>
              </a:rPr>
              <a:t>e</a:t>
            </a:r>
            <a:r>
              <a:rPr dirty="0" smtClean="0" sz="1800" spc="0">
                <a:latin typeface="Calibri"/>
                <a:cs typeface="Calibri"/>
              </a:rPr>
              <a:t>finitions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and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-35">
                <a:latin typeface="Calibri"/>
                <a:cs typeface="Calibri"/>
              </a:rPr>
              <a:t>f</a:t>
            </a:r>
            <a:r>
              <a:rPr dirty="0" smtClean="0" sz="1800" spc="-5">
                <a:latin typeface="Calibri"/>
                <a:cs typeface="Calibri"/>
              </a:rPr>
              <a:t>o</a:t>
            </a:r>
            <a:r>
              <a:rPr dirty="0" smtClean="0" sz="1800" spc="-15">
                <a:latin typeface="Calibri"/>
                <a:cs typeface="Calibri"/>
              </a:rPr>
              <a:t>rm</a:t>
            </a:r>
            <a:r>
              <a:rPr dirty="0" smtClean="0" sz="1800" spc="-20">
                <a:latin typeface="Calibri"/>
                <a:cs typeface="Calibri"/>
              </a:rPr>
              <a:t>a</a:t>
            </a:r>
            <a:r>
              <a:rPr dirty="0" smtClean="0" sz="1800" spc="-10">
                <a:latin typeface="Calibri"/>
                <a:cs typeface="Calibri"/>
              </a:rPr>
              <a:t>t</a:t>
            </a:r>
            <a:r>
              <a:rPr dirty="0" smtClean="0" sz="1800" spc="-10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–</a:t>
            </a:r>
            <a:r>
              <a:rPr dirty="0" smtClean="0" sz="1800" spc="10">
                <a:latin typeface="Calibri"/>
                <a:cs typeface="Calibri"/>
              </a:rPr>
              <a:t> </a:t>
            </a:r>
            <a:r>
              <a:rPr dirty="0" smtClean="0" sz="1800" spc="-35">
                <a:latin typeface="Calibri"/>
                <a:cs typeface="Calibri"/>
              </a:rPr>
              <a:t>t</a:t>
            </a:r>
            <a:r>
              <a:rPr dirty="0" smtClean="0" sz="1800" spc="0">
                <a:latin typeface="Calibri"/>
                <a:cs typeface="Calibri"/>
              </a:rPr>
              <a:t>o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enable</a:t>
            </a:r>
            <a:r>
              <a:rPr dirty="0" smtClean="0" sz="1800" spc="15">
                <a:latin typeface="Calibri"/>
                <a:cs typeface="Calibri"/>
              </a:rPr>
              <a:t> </a:t>
            </a:r>
            <a:r>
              <a:rPr dirty="0" smtClean="0" sz="1800" spc="-10">
                <a:latin typeface="Calibri"/>
                <a:cs typeface="Calibri"/>
              </a:rPr>
              <a:t>timely</a:t>
            </a:r>
            <a:r>
              <a:rPr dirty="0" smtClean="0" sz="1800" spc="-10">
                <a:latin typeface="Calibri"/>
                <a:cs typeface="Calibri"/>
              </a:rPr>
              <a:t> </a:t>
            </a:r>
            <a:r>
              <a:rPr dirty="0" smtClean="0" sz="1800" spc="-15">
                <a:latin typeface="Calibri"/>
                <a:cs typeface="Calibri"/>
              </a:rPr>
              <a:t>access</a:t>
            </a:r>
            <a:r>
              <a:rPr dirty="0" smtClean="0" sz="1800" spc="-10">
                <a:latin typeface="Calibri"/>
                <a:cs typeface="Calibri"/>
              </a:rPr>
              <a:t> </a:t>
            </a:r>
            <a:r>
              <a:rPr dirty="0" smtClean="0" sz="1800" spc="-25">
                <a:latin typeface="Calibri"/>
                <a:cs typeface="Calibri"/>
              </a:rPr>
              <a:t>t</a:t>
            </a:r>
            <a:r>
              <a:rPr dirty="0" smtClean="0" sz="1800" spc="0">
                <a:latin typeface="Calibri"/>
                <a:cs typeface="Calibri"/>
              </a:rPr>
              <a:t>o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dis</a:t>
            </a:r>
            <a:r>
              <a:rPr dirty="0" smtClean="0" sz="1800" spc="-20">
                <a:latin typeface="Calibri"/>
                <a:cs typeface="Calibri"/>
              </a:rPr>
              <a:t>c</a:t>
            </a:r>
            <a:r>
              <a:rPr dirty="0" smtClean="0" sz="1800" spc="-10">
                <a:latin typeface="Calibri"/>
                <a:cs typeface="Calibri"/>
              </a:rPr>
              <a:t>o</a:t>
            </a:r>
            <a:r>
              <a:rPr dirty="0" smtClean="0" sz="1800" spc="-25">
                <a:latin typeface="Calibri"/>
                <a:cs typeface="Calibri"/>
              </a:rPr>
              <a:t>v</a:t>
            </a:r>
            <a:r>
              <a:rPr dirty="0" smtClean="0" sz="1800" spc="-10">
                <a:latin typeface="Calibri"/>
                <a:cs typeface="Calibri"/>
              </a:rPr>
              <a:t>e</a:t>
            </a:r>
            <a:r>
              <a:rPr dirty="0" smtClean="0" sz="1800" spc="-45">
                <a:latin typeface="Calibri"/>
                <a:cs typeface="Calibri"/>
              </a:rPr>
              <a:t>r</a:t>
            </a:r>
            <a:r>
              <a:rPr dirty="0" smtClean="0" sz="1800" spc="0">
                <a:latin typeface="Calibri"/>
                <a:cs typeface="Calibri"/>
              </a:rPr>
              <a:t>able</a:t>
            </a:r>
            <a:r>
              <a:rPr dirty="0" smtClean="0" sz="1800" spc="10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and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-35">
                <a:latin typeface="Calibri"/>
                <a:cs typeface="Calibri"/>
              </a:rPr>
              <a:t>r</a:t>
            </a:r>
            <a:r>
              <a:rPr dirty="0" smtClean="0" sz="1800" spc="-15">
                <a:latin typeface="Calibri"/>
                <a:cs typeface="Calibri"/>
              </a:rPr>
              <a:t>e</a:t>
            </a:r>
            <a:r>
              <a:rPr dirty="0" smtClean="0" sz="1800" spc="0">
                <a:latin typeface="Calibri"/>
                <a:cs typeface="Calibri"/>
              </a:rPr>
              <a:t>u</a:t>
            </a:r>
            <a:r>
              <a:rPr dirty="0" smtClean="0" sz="1800" spc="-5">
                <a:latin typeface="Calibri"/>
                <a:cs typeface="Calibri"/>
              </a:rPr>
              <a:t>s</a:t>
            </a:r>
            <a:r>
              <a:rPr dirty="0" smtClean="0" sz="1800" spc="0">
                <a:latin typeface="Calibri"/>
                <a:cs typeface="Calibri"/>
              </a:rPr>
              <a:t>abl</a:t>
            </a:r>
            <a:r>
              <a:rPr dirty="0" smtClean="0" sz="1800" spc="-10">
                <a:latin typeface="Calibri"/>
                <a:cs typeface="Calibri"/>
              </a:rPr>
              <a:t>e</a:t>
            </a:r>
            <a:r>
              <a:rPr dirty="0" smtClean="0" sz="1800" spc="10">
                <a:latin typeface="Calibri"/>
                <a:cs typeface="Calibri"/>
              </a:rPr>
              <a:t> </a:t>
            </a:r>
            <a:r>
              <a:rPr dirty="0" smtClean="0" sz="1800" spc="-10">
                <a:latin typeface="Calibri"/>
                <a:cs typeface="Calibri"/>
              </a:rPr>
              <a:t>d</a:t>
            </a:r>
            <a:r>
              <a:rPr dirty="0" smtClean="0" sz="1800" spc="-25">
                <a:latin typeface="Calibri"/>
                <a:cs typeface="Calibri"/>
              </a:rPr>
              <a:t>e</a:t>
            </a:r>
            <a:r>
              <a:rPr dirty="0" smtClean="0" sz="1800" spc="-40">
                <a:latin typeface="Calibri"/>
                <a:cs typeface="Calibri"/>
              </a:rPr>
              <a:t>t</a:t>
            </a:r>
            <a:r>
              <a:rPr dirty="0" smtClean="0" sz="1800" spc="0">
                <a:latin typeface="Calibri"/>
                <a:cs typeface="Calibri"/>
              </a:rPr>
              <a:t>ail</a:t>
            </a:r>
            <a:r>
              <a:rPr dirty="0" smtClean="0" sz="1800" spc="10">
                <a:latin typeface="Calibri"/>
                <a:cs typeface="Calibri"/>
              </a:rPr>
              <a:t> </a:t>
            </a:r>
            <a:r>
              <a:rPr dirty="0" smtClean="0" sz="1800" spc="-15">
                <a:latin typeface="Calibri"/>
                <a:cs typeface="Calibri"/>
              </a:rPr>
              <a:t>t</a:t>
            </a:r>
            <a:r>
              <a:rPr dirty="0" smtClean="0" sz="1800" spc="-45">
                <a:latin typeface="Calibri"/>
                <a:cs typeface="Calibri"/>
              </a:rPr>
              <a:t>r</a:t>
            </a:r>
            <a:r>
              <a:rPr dirty="0" smtClean="0" sz="1800" spc="-5">
                <a:latin typeface="Calibri"/>
                <a:cs typeface="Calibri"/>
              </a:rPr>
              <a:t>ansactio</a:t>
            </a:r>
            <a:r>
              <a:rPr dirty="0" smtClean="0" sz="1800" spc="0">
                <a:latin typeface="Calibri"/>
                <a:cs typeface="Calibri"/>
              </a:rPr>
              <a:t>n</a:t>
            </a:r>
            <a:r>
              <a:rPr dirty="0" smtClean="0" sz="1800" spc="-5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l</a:t>
            </a:r>
            <a:r>
              <a:rPr dirty="0" smtClean="0" sz="1800" spc="-15">
                <a:latin typeface="Calibri"/>
                <a:cs typeface="Calibri"/>
              </a:rPr>
              <a:t>e</a:t>
            </a:r>
            <a:r>
              <a:rPr dirty="0" smtClean="0" sz="1800" spc="-25">
                <a:latin typeface="Calibri"/>
                <a:cs typeface="Calibri"/>
              </a:rPr>
              <a:t>v</a:t>
            </a:r>
            <a:r>
              <a:rPr dirty="0" smtClean="0" sz="1800" spc="-15">
                <a:latin typeface="Calibri"/>
                <a:cs typeface="Calibri"/>
              </a:rPr>
              <a:t>e</a:t>
            </a:r>
            <a:r>
              <a:rPr dirty="0" smtClean="0" sz="1800" spc="0">
                <a:latin typeface="Calibri"/>
                <a:cs typeface="Calibri"/>
              </a:rPr>
              <a:t>l</a:t>
            </a:r>
            <a:r>
              <a:rPr dirty="0" smtClean="0" sz="1800" spc="15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d</a:t>
            </a:r>
            <a:r>
              <a:rPr dirty="0" smtClean="0" sz="1800" spc="-20">
                <a:latin typeface="Calibri"/>
                <a:cs typeface="Calibri"/>
              </a:rPr>
              <a:t>a</a:t>
            </a:r>
            <a:r>
              <a:rPr dirty="0" smtClean="0" sz="1800" spc="-40">
                <a:latin typeface="Calibri"/>
                <a:cs typeface="Calibri"/>
              </a:rPr>
              <a:t>t</a:t>
            </a:r>
            <a:r>
              <a:rPr dirty="0" smtClean="0" sz="1800" spc="0"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  <a:p>
            <a:pPr>
              <a:lnSpc>
                <a:spcPts val="1200"/>
              </a:lnSpc>
              <a:spcBef>
                <a:spcPts val="0"/>
              </a:spcBef>
            </a:pPr>
            <a:endParaRPr sz="1200"/>
          </a:p>
          <a:p>
            <a:pPr marL="298450" marR="469265" indent="-285750">
              <a:lnSpc>
                <a:spcPct val="100000"/>
              </a:lnSpc>
            </a:pPr>
            <a:r>
              <a:rPr dirty="0" smtClean="0" sz="1800">
                <a:solidFill>
                  <a:srgbClr val="7E7E7E"/>
                </a:solidFill>
                <a:latin typeface="Wingdings"/>
                <a:cs typeface="Wingdings"/>
              </a:rPr>
              <a:t></a:t>
            </a:r>
            <a:r>
              <a:rPr dirty="0" smtClean="0" sz="1800" spc="195">
                <a:solidFill>
                  <a:srgbClr val="7E7E7E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-5">
                <a:latin typeface="Calibri"/>
                <a:cs typeface="Calibri"/>
              </a:rPr>
              <a:t>Desig</a:t>
            </a:r>
            <a:r>
              <a:rPr dirty="0" smtClean="0" sz="1800" spc="0">
                <a:latin typeface="Calibri"/>
                <a:cs typeface="Calibri"/>
              </a:rPr>
              <a:t>n</a:t>
            </a:r>
            <a:r>
              <a:rPr dirty="0" smtClean="0" sz="1800" spc="20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and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-35">
                <a:latin typeface="Calibri"/>
                <a:cs typeface="Calibri"/>
              </a:rPr>
              <a:t>re</a:t>
            </a:r>
            <a:r>
              <a:rPr dirty="0" smtClean="0" sz="1800" spc="-10">
                <a:latin typeface="Calibri"/>
                <a:cs typeface="Calibri"/>
              </a:rPr>
              <a:t>f</a:t>
            </a:r>
            <a:r>
              <a:rPr dirty="0" smtClean="0" sz="1800" spc="-10">
                <a:latin typeface="Calibri"/>
                <a:cs typeface="Calibri"/>
              </a:rPr>
              <a:t>in</a:t>
            </a:r>
            <a:r>
              <a:rPr dirty="0" smtClean="0" sz="1800" spc="-10">
                <a:latin typeface="Calibri"/>
                <a:cs typeface="Calibri"/>
              </a:rPr>
              <a:t>e</a:t>
            </a:r>
            <a:r>
              <a:rPr dirty="0" smtClean="0" sz="1800" spc="10">
                <a:latin typeface="Calibri"/>
                <a:cs typeface="Calibri"/>
              </a:rPr>
              <a:t> </a:t>
            </a:r>
            <a:r>
              <a:rPr dirty="0" smtClean="0" sz="1800" spc="-5">
                <a:latin typeface="Calibri"/>
                <a:cs typeface="Calibri"/>
              </a:rPr>
              <a:t>p</a:t>
            </a:r>
            <a:r>
              <a:rPr dirty="0" smtClean="0" sz="1800" spc="-30">
                <a:latin typeface="Calibri"/>
                <a:cs typeface="Calibri"/>
              </a:rPr>
              <a:t>r</a:t>
            </a:r>
            <a:r>
              <a:rPr dirty="0" smtClean="0" sz="1800" spc="-15">
                <a:latin typeface="Calibri"/>
                <a:cs typeface="Calibri"/>
              </a:rPr>
              <a:t>ocesse</a:t>
            </a:r>
            <a:r>
              <a:rPr dirty="0" smtClean="0" sz="1800" spc="-10">
                <a:latin typeface="Calibri"/>
                <a:cs typeface="Calibri"/>
              </a:rPr>
              <a:t>s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and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-45">
                <a:latin typeface="Calibri"/>
                <a:cs typeface="Calibri"/>
              </a:rPr>
              <a:t>s</a:t>
            </a:r>
            <a:r>
              <a:rPr dirty="0" smtClean="0" sz="1800" spc="-30">
                <a:latin typeface="Calibri"/>
                <a:cs typeface="Calibri"/>
              </a:rPr>
              <a:t>y</a:t>
            </a:r>
            <a:r>
              <a:rPr dirty="0" smtClean="0" sz="1800" spc="-25">
                <a:latin typeface="Calibri"/>
                <a:cs typeface="Calibri"/>
              </a:rPr>
              <a:t>s</a:t>
            </a:r>
            <a:r>
              <a:rPr dirty="0" smtClean="0" sz="1800" spc="-35">
                <a:latin typeface="Calibri"/>
                <a:cs typeface="Calibri"/>
              </a:rPr>
              <a:t>t</a:t>
            </a:r>
            <a:r>
              <a:rPr dirty="0" smtClean="0" sz="1800" spc="-15">
                <a:latin typeface="Calibri"/>
                <a:cs typeface="Calibri"/>
              </a:rPr>
              <a:t>e</a:t>
            </a:r>
            <a:r>
              <a:rPr dirty="0" smtClean="0" sz="1800" spc="-15">
                <a:latin typeface="Calibri"/>
                <a:cs typeface="Calibri"/>
              </a:rPr>
              <a:t>m</a:t>
            </a:r>
            <a:r>
              <a:rPr dirty="0" smtClean="0" sz="1800" spc="-15">
                <a:latin typeface="Calibri"/>
                <a:cs typeface="Calibri"/>
              </a:rPr>
              <a:t>s</a:t>
            </a:r>
            <a:r>
              <a:rPr dirty="0" smtClean="0" sz="1800" spc="-10">
                <a:latin typeface="Calibri"/>
                <a:cs typeface="Calibri"/>
              </a:rPr>
              <a:t> </a:t>
            </a:r>
            <a:r>
              <a:rPr dirty="0" smtClean="0" sz="1800" spc="-25">
                <a:latin typeface="Calibri"/>
                <a:cs typeface="Calibri"/>
              </a:rPr>
              <a:t>t</a:t>
            </a:r>
            <a:r>
              <a:rPr dirty="0" smtClean="0" sz="1800" spc="0">
                <a:latin typeface="Calibri"/>
                <a:cs typeface="Calibri"/>
              </a:rPr>
              <a:t>o</a:t>
            </a:r>
            <a:r>
              <a:rPr dirty="0" smtClean="0" sz="1800" spc="5">
                <a:latin typeface="Calibri"/>
                <a:cs typeface="Calibri"/>
              </a:rPr>
              <a:t> </a:t>
            </a:r>
            <a:r>
              <a:rPr dirty="0" smtClean="0" sz="1800" spc="-30" b="1">
                <a:latin typeface="Calibri"/>
                <a:cs typeface="Calibri"/>
              </a:rPr>
              <a:t>s</a:t>
            </a:r>
            <a:r>
              <a:rPr dirty="0" smtClean="0" sz="1800" spc="-10" b="1">
                <a:latin typeface="Calibri"/>
                <a:cs typeface="Calibri"/>
              </a:rPr>
              <a:t>t</a:t>
            </a:r>
            <a:r>
              <a:rPr dirty="0" smtClean="0" sz="1800" spc="-20" b="1">
                <a:latin typeface="Calibri"/>
                <a:cs typeface="Calibri"/>
              </a:rPr>
              <a:t>r</a:t>
            </a:r>
            <a:r>
              <a:rPr dirty="0" smtClean="0" sz="1800" spc="-5" b="1">
                <a:latin typeface="Calibri"/>
                <a:cs typeface="Calibri"/>
              </a:rPr>
              <a:t>e</a:t>
            </a:r>
            <a:r>
              <a:rPr dirty="0" smtClean="0" sz="1800" spc="-15" b="1">
                <a:latin typeface="Calibri"/>
                <a:cs typeface="Calibri"/>
              </a:rPr>
              <a:t>amlin</a:t>
            </a:r>
            <a:r>
              <a:rPr dirty="0" smtClean="0" sz="1800" spc="-10" b="1">
                <a:latin typeface="Calibri"/>
                <a:cs typeface="Calibri"/>
              </a:rPr>
              <a:t>e</a:t>
            </a:r>
            <a:r>
              <a:rPr dirty="0" smtClean="0" sz="1800" spc="-5" b="1">
                <a:latin typeface="Calibri"/>
                <a:cs typeface="Calibri"/>
              </a:rPr>
              <a:t> </a:t>
            </a:r>
            <a:r>
              <a:rPr dirty="0" smtClean="0" sz="1800" spc="-20" b="1">
                <a:latin typeface="Calibri"/>
                <a:cs typeface="Calibri"/>
              </a:rPr>
              <a:t>r</a:t>
            </a:r>
            <a:r>
              <a:rPr dirty="0" smtClean="0" sz="1800" spc="-10" b="1">
                <a:latin typeface="Calibri"/>
                <a:cs typeface="Calibri"/>
              </a:rPr>
              <a:t>e</a:t>
            </a:r>
            <a:r>
              <a:rPr dirty="0" smtClean="0" sz="1800" spc="-15" b="1">
                <a:latin typeface="Calibri"/>
                <a:cs typeface="Calibri"/>
              </a:rPr>
              <a:t>portin</a:t>
            </a:r>
            <a:r>
              <a:rPr dirty="0" smtClean="0" sz="1800" spc="-10" b="1">
                <a:latin typeface="Calibri"/>
                <a:cs typeface="Calibri"/>
              </a:rPr>
              <a:t>g</a:t>
            </a:r>
            <a:r>
              <a:rPr dirty="0" smtClean="0" sz="1800" spc="-5" b="1">
                <a:latin typeface="Calibri"/>
                <a:cs typeface="Calibri"/>
              </a:rPr>
              <a:t> </a:t>
            </a:r>
            <a:r>
              <a:rPr dirty="0" smtClean="0" sz="1800" spc="-20" b="1">
                <a:latin typeface="Calibri"/>
                <a:cs typeface="Calibri"/>
              </a:rPr>
              <a:t>r</a:t>
            </a:r>
            <a:r>
              <a:rPr dirty="0" smtClean="0" sz="1800" spc="-10" b="1">
                <a:latin typeface="Calibri"/>
                <a:cs typeface="Calibri"/>
              </a:rPr>
              <a:t>e</a:t>
            </a:r>
            <a:r>
              <a:rPr dirty="0" smtClean="0" sz="1800" spc="-15" b="1">
                <a:latin typeface="Calibri"/>
                <a:cs typeface="Calibri"/>
              </a:rPr>
              <a:t>qui</a:t>
            </a:r>
            <a:r>
              <a:rPr dirty="0" smtClean="0" sz="1800" spc="-35" b="1">
                <a:latin typeface="Calibri"/>
                <a:cs typeface="Calibri"/>
              </a:rPr>
              <a:t>r</a:t>
            </a:r>
            <a:r>
              <a:rPr dirty="0" smtClean="0" sz="1800" spc="-5" b="1">
                <a:latin typeface="Calibri"/>
                <a:cs typeface="Calibri"/>
              </a:rPr>
              <a:t>eme</a:t>
            </a:r>
            <a:r>
              <a:rPr dirty="0" smtClean="0" sz="1800" spc="-20" b="1">
                <a:latin typeface="Calibri"/>
                <a:cs typeface="Calibri"/>
              </a:rPr>
              <a:t>n</a:t>
            </a:r>
            <a:r>
              <a:rPr dirty="0" smtClean="0" sz="1800" spc="-15" b="1">
                <a:latin typeface="Calibri"/>
                <a:cs typeface="Calibri"/>
              </a:rPr>
              <a:t>t</a:t>
            </a:r>
            <a:r>
              <a:rPr dirty="0" smtClean="0" sz="1800" spc="-10" b="1">
                <a:latin typeface="Calibri"/>
                <a:cs typeface="Calibri"/>
              </a:rPr>
              <a:t>s</a:t>
            </a:r>
            <a:r>
              <a:rPr dirty="0" smtClean="0" sz="1800" spc="-5" b="1">
                <a:latin typeface="Calibri"/>
                <a:cs typeface="Calibri"/>
              </a:rPr>
              <a:t> </a:t>
            </a:r>
            <a:r>
              <a:rPr dirty="0" smtClean="0" sz="1800" spc="-15" b="1">
                <a:latin typeface="Calibri"/>
                <a:cs typeface="Calibri"/>
              </a:rPr>
              <a:t>and</a:t>
            </a:r>
            <a:r>
              <a:rPr dirty="0" smtClean="0" sz="1800" spc="-10" b="1">
                <a:latin typeface="Calibri"/>
                <a:cs typeface="Calibri"/>
              </a:rPr>
              <a:t> </a:t>
            </a:r>
            <a:r>
              <a:rPr dirty="0" smtClean="0" sz="1800" spc="-20" b="1">
                <a:latin typeface="Calibri"/>
                <a:cs typeface="Calibri"/>
              </a:rPr>
              <a:t>r</a:t>
            </a:r>
            <a:r>
              <a:rPr dirty="0" smtClean="0" sz="1800" spc="-5" b="1">
                <a:latin typeface="Calibri"/>
                <a:cs typeface="Calibri"/>
              </a:rPr>
              <a:t>educ</a:t>
            </a:r>
            <a:r>
              <a:rPr dirty="0" smtClean="0" sz="1800" spc="0" b="1">
                <a:latin typeface="Calibri"/>
                <a:cs typeface="Calibri"/>
              </a:rPr>
              <a:t>e</a:t>
            </a:r>
            <a:r>
              <a:rPr dirty="0" smtClean="0" sz="1800" spc="-5" b="1">
                <a:latin typeface="Calibri"/>
                <a:cs typeface="Calibri"/>
              </a:rPr>
              <a:t> comp</a:t>
            </a:r>
            <a:r>
              <a:rPr dirty="0" smtClean="0" sz="1800" spc="-15" b="1">
                <a:latin typeface="Calibri"/>
                <a:cs typeface="Calibri"/>
              </a:rPr>
              <a:t>lia</a:t>
            </a:r>
            <a:r>
              <a:rPr dirty="0" smtClean="0" sz="1800" spc="-10" b="1">
                <a:latin typeface="Calibri"/>
                <a:cs typeface="Calibri"/>
              </a:rPr>
              <a:t>n</a:t>
            </a:r>
            <a:r>
              <a:rPr dirty="0" smtClean="0" sz="1800" spc="-5" b="1">
                <a:latin typeface="Calibri"/>
                <a:cs typeface="Calibri"/>
              </a:rPr>
              <a:t>c</a:t>
            </a:r>
            <a:r>
              <a:rPr dirty="0" smtClean="0" sz="1800" spc="0" b="1">
                <a:latin typeface="Calibri"/>
                <a:cs typeface="Calibri"/>
              </a:rPr>
              <a:t>e</a:t>
            </a:r>
            <a:r>
              <a:rPr dirty="0" smtClean="0" sz="1800" spc="-15" b="1">
                <a:latin typeface="Calibri"/>
                <a:cs typeface="Calibri"/>
              </a:rPr>
              <a:t> </a:t>
            </a:r>
            <a:r>
              <a:rPr dirty="0" smtClean="0" sz="1800" spc="-20" b="1">
                <a:latin typeface="Calibri"/>
                <a:cs typeface="Calibri"/>
              </a:rPr>
              <a:t>co</a:t>
            </a:r>
            <a:r>
              <a:rPr dirty="0" smtClean="0" sz="1800" spc="-35" b="1">
                <a:latin typeface="Calibri"/>
                <a:cs typeface="Calibri"/>
              </a:rPr>
              <a:t>s</a:t>
            </a:r>
            <a:r>
              <a:rPr dirty="0" smtClean="0" sz="1800" spc="-10" b="1">
                <a:latin typeface="Calibri"/>
                <a:cs typeface="Calibri"/>
              </a:rPr>
              <a:t>ts</a:t>
            </a:r>
            <a:r>
              <a:rPr dirty="0" smtClean="0" sz="1800" spc="-5" b="1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while</a:t>
            </a:r>
            <a:r>
              <a:rPr dirty="0" smtClean="0" sz="1800" spc="-5">
                <a:latin typeface="Calibri"/>
                <a:cs typeface="Calibri"/>
              </a:rPr>
              <a:t> </a:t>
            </a:r>
            <a:r>
              <a:rPr dirty="0" smtClean="0" sz="1800" spc="0">
                <a:latin typeface="Calibri"/>
                <a:cs typeface="Calibri"/>
              </a:rPr>
              <a:t>imp</a:t>
            </a:r>
            <a:r>
              <a:rPr dirty="0" smtClean="0" sz="1800" spc="-30">
                <a:latin typeface="Calibri"/>
                <a:cs typeface="Calibri"/>
              </a:rPr>
              <a:t>r</a:t>
            </a:r>
            <a:r>
              <a:rPr dirty="0" smtClean="0" sz="1800" spc="0">
                <a:latin typeface="Calibri"/>
                <a:cs typeface="Calibri"/>
              </a:rPr>
              <a:t>oving</a:t>
            </a:r>
            <a:r>
              <a:rPr dirty="0" smtClean="0" sz="1800" spc="-5">
                <a:latin typeface="Calibri"/>
                <a:cs typeface="Calibri"/>
              </a:rPr>
              <a:t> </a:t>
            </a:r>
            <a:r>
              <a:rPr dirty="0" smtClean="0" sz="1800" spc="-10">
                <a:latin typeface="Calibri"/>
                <a:cs typeface="Calibri"/>
              </a:rPr>
              <a:t>t</a:t>
            </a:r>
            <a:r>
              <a:rPr dirty="0" smtClean="0" sz="1800" spc="-45">
                <a:latin typeface="Calibri"/>
                <a:cs typeface="Calibri"/>
              </a:rPr>
              <a:t>r</a:t>
            </a:r>
            <a:r>
              <a:rPr dirty="0" smtClean="0" sz="1800" spc="0">
                <a:latin typeface="Calibri"/>
                <a:cs typeface="Calibri"/>
              </a:rPr>
              <a:t>anspa</a:t>
            </a:r>
            <a:r>
              <a:rPr dirty="0" smtClean="0" sz="1800" spc="-25">
                <a:latin typeface="Calibri"/>
                <a:cs typeface="Calibri"/>
              </a:rPr>
              <a:t>r</a:t>
            </a:r>
            <a:r>
              <a:rPr dirty="0" smtClean="0" sz="1800" spc="-10">
                <a:latin typeface="Calibri"/>
                <a:cs typeface="Calibri"/>
              </a:rPr>
              <a:t>ency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6302" y="534923"/>
            <a:ext cx="7820659" cy="584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600" spc="-60">
                <a:latin typeface="Calibri"/>
                <a:cs typeface="Calibri"/>
              </a:rPr>
              <a:t>D</a:t>
            </a:r>
            <a:r>
              <a:rPr dirty="0" smtClean="0" sz="3600" spc="-310">
                <a:latin typeface="Calibri"/>
                <a:cs typeface="Calibri"/>
              </a:rPr>
              <a:t>A</a:t>
            </a:r>
            <a:r>
              <a:rPr dirty="0" smtClean="0" sz="3600" spc="-290">
                <a:latin typeface="Calibri"/>
                <a:cs typeface="Calibri"/>
              </a:rPr>
              <a:t>T</a:t>
            </a:r>
            <a:r>
              <a:rPr dirty="0" smtClean="0" sz="3600" spc="-25">
                <a:latin typeface="Calibri"/>
                <a:cs typeface="Calibri"/>
              </a:rPr>
              <a:t>A</a:t>
            </a:r>
            <a:r>
              <a:rPr dirty="0" smtClean="0" sz="3600" spc="5">
                <a:latin typeface="Calibri"/>
                <a:cs typeface="Calibri"/>
              </a:rPr>
              <a:t> </a:t>
            </a:r>
            <a:r>
              <a:rPr dirty="0" smtClean="0" sz="3600" spc="-20">
                <a:latin typeface="Calibri"/>
                <a:cs typeface="Calibri"/>
              </a:rPr>
              <a:t>Act</a:t>
            </a:r>
            <a:r>
              <a:rPr dirty="0" smtClean="0" sz="3600" spc="-20">
                <a:latin typeface="Calibri"/>
                <a:cs typeface="Calibri"/>
              </a:rPr>
              <a:t> in</a:t>
            </a:r>
            <a:r>
              <a:rPr dirty="0" smtClean="0" sz="3600" spc="-15">
                <a:latin typeface="Calibri"/>
                <a:cs typeface="Calibri"/>
              </a:rPr>
              <a:t> </a:t>
            </a:r>
            <a:r>
              <a:rPr dirty="0" smtClean="0" sz="3600" spc="-5">
                <a:latin typeface="Calibri"/>
                <a:cs typeface="Calibri"/>
              </a:rPr>
              <a:t>Co</a:t>
            </a:r>
            <a:r>
              <a:rPr dirty="0" smtClean="0" sz="3600" spc="-45">
                <a:latin typeface="Calibri"/>
                <a:cs typeface="Calibri"/>
              </a:rPr>
              <a:t>n</a:t>
            </a:r>
            <a:r>
              <a:rPr dirty="0" smtClean="0" sz="3600" spc="-55">
                <a:latin typeface="Calibri"/>
                <a:cs typeface="Calibri"/>
              </a:rPr>
              <a:t>t</a:t>
            </a:r>
            <a:r>
              <a:rPr dirty="0" smtClean="0" sz="3600" spc="-70">
                <a:latin typeface="Calibri"/>
                <a:cs typeface="Calibri"/>
              </a:rPr>
              <a:t>e</a:t>
            </a:r>
            <a:r>
              <a:rPr dirty="0" smtClean="0" sz="3600" spc="10">
                <a:latin typeface="Calibri"/>
                <a:cs typeface="Calibri"/>
              </a:rPr>
              <a:t>x</a:t>
            </a:r>
            <a:r>
              <a:rPr dirty="0" smtClean="0" sz="3600" spc="-15">
                <a:latin typeface="Calibri"/>
                <a:cs typeface="Calibri"/>
              </a:rPr>
              <a:t>t</a:t>
            </a:r>
            <a:r>
              <a:rPr dirty="0" smtClean="0" sz="3600" spc="-10">
                <a:latin typeface="Calibri"/>
                <a:cs typeface="Calibri"/>
              </a:rPr>
              <a:t> </a:t>
            </a:r>
            <a:r>
              <a:rPr dirty="0" smtClean="0" sz="3600" spc="-5">
                <a:latin typeface="Calibri"/>
                <a:cs typeface="Calibri"/>
              </a:rPr>
              <a:t>o</a:t>
            </a:r>
            <a:r>
              <a:rPr dirty="0" smtClean="0" sz="3600" spc="0">
                <a:latin typeface="Calibri"/>
                <a:cs typeface="Calibri"/>
              </a:rPr>
              <a:t>f </a:t>
            </a:r>
            <a:r>
              <a:rPr dirty="0" smtClean="0" sz="3600" spc="-5">
                <a:latin typeface="Calibri"/>
                <a:cs typeface="Calibri"/>
              </a:rPr>
              <a:t>Spendin</a:t>
            </a:r>
            <a:r>
              <a:rPr dirty="0" smtClean="0" sz="3600" spc="0">
                <a:latin typeface="Calibri"/>
                <a:cs typeface="Calibri"/>
              </a:rPr>
              <a:t>g</a:t>
            </a:r>
            <a:r>
              <a:rPr dirty="0" smtClean="0" sz="3600" spc="-15">
                <a:latin typeface="Calibri"/>
                <a:cs typeface="Calibri"/>
              </a:rPr>
              <a:t> </a:t>
            </a:r>
            <a:r>
              <a:rPr dirty="0" smtClean="0" sz="3600" spc="0">
                <a:latin typeface="Calibri"/>
                <a:cs typeface="Calibri"/>
              </a:rPr>
              <a:t>Li</a:t>
            </a:r>
            <a:r>
              <a:rPr dirty="0" smtClean="0" sz="3600" spc="-95">
                <a:latin typeface="Calibri"/>
                <a:cs typeface="Calibri"/>
              </a:rPr>
              <a:t>f</a:t>
            </a:r>
            <a:r>
              <a:rPr dirty="0" smtClean="0" sz="3600" spc="-20">
                <a:latin typeface="Calibri"/>
                <a:cs typeface="Calibri"/>
              </a:rPr>
              <a:t>e</a:t>
            </a:r>
            <a:r>
              <a:rPr dirty="0" smtClean="0" sz="3600" spc="-5">
                <a:latin typeface="Calibri"/>
                <a:cs typeface="Calibri"/>
              </a:rPr>
              <a:t> </a:t>
            </a:r>
            <a:r>
              <a:rPr dirty="0" smtClean="0" sz="3600" spc="-20">
                <a:latin typeface="Calibri"/>
                <a:cs typeface="Calibri"/>
              </a:rPr>
              <a:t>C</a:t>
            </a:r>
            <a:r>
              <a:rPr dirty="0" smtClean="0" sz="3600" spc="-65">
                <a:latin typeface="Calibri"/>
                <a:cs typeface="Calibri"/>
              </a:rPr>
              <a:t>y</a:t>
            </a:r>
            <a:r>
              <a:rPr dirty="0" smtClean="0" sz="3600" spc="-15">
                <a:latin typeface="Calibri"/>
                <a:cs typeface="Calibri"/>
              </a:rPr>
              <a:t>cle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42329" y="1641347"/>
            <a:ext cx="1360170" cy="298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 spc="-15" b="1">
                <a:latin typeface="Calibri"/>
                <a:cs typeface="Calibri"/>
              </a:rPr>
              <a:t>App</a:t>
            </a:r>
            <a:r>
              <a:rPr dirty="0" smtClean="0" sz="1800" spc="-35" b="1">
                <a:latin typeface="Calibri"/>
                <a:cs typeface="Calibri"/>
              </a:rPr>
              <a:t>r</a:t>
            </a:r>
            <a:r>
              <a:rPr dirty="0" smtClean="0" sz="1800" spc="-15" b="1">
                <a:latin typeface="Calibri"/>
                <a:cs typeface="Calibri"/>
              </a:rPr>
              <a:t>opri</a:t>
            </a:r>
            <a:r>
              <a:rPr dirty="0" smtClean="0" sz="1800" spc="-30" b="1">
                <a:latin typeface="Calibri"/>
                <a:cs typeface="Calibri"/>
              </a:rPr>
              <a:t>a</a:t>
            </a:r>
            <a:r>
              <a:rPr dirty="0" smtClean="0" sz="1800" spc="-10" b="1">
                <a:latin typeface="Calibri"/>
                <a:cs typeface="Calibri"/>
              </a:rPr>
              <a:t>t</a:t>
            </a:r>
            <a:r>
              <a:rPr dirty="0" smtClean="0" sz="1800" spc="-15" b="1">
                <a:latin typeface="Calibri"/>
                <a:cs typeface="Calibri"/>
              </a:rPr>
              <a:t>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68952" y="1743949"/>
            <a:ext cx="2004059" cy="942862"/>
          </a:xfrm>
          <a:custGeom>
            <a:avLst/>
            <a:gdLst/>
            <a:ahLst/>
            <a:cxnLst/>
            <a:rect l="l" t="t" r="r" b="b"/>
            <a:pathLst>
              <a:path w="2004059" h="942862">
                <a:moveTo>
                  <a:pt x="2004060" y="578626"/>
                </a:moveTo>
                <a:lnTo>
                  <a:pt x="1991106" y="591580"/>
                </a:lnTo>
                <a:lnTo>
                  <a:pt x="1907279" y="523269"/>
                </a:lnTo>
                <a:lnTo>
                  <a:pt x="1820943" y="458953"/>
                </a:lnTo>
                <a:lnTo>
                  <a:pt x="1732239" y="398670"/>
                </a:lnTo>
                <a:lnTo>
                  <a:pt x="1641311" y="342461"/>
                </a:lnTo>
                <a:lnTo>
                  <a:pt x="1548300" y="290364"/>
                </a:lnTo>
                <a:lnTo>
                  <a:pt x="1453349" y="242418"/>
                </a:lnTo>
                <a:lnTo>
                  <a:pt x="1356600" y="198665"/>
                </a:lnTo>
                <a:lnTo>
                  <a:pt x="1258196" y="159142"/>
                </a:lnTo>
                <a:lnTo>
                  <a:pt x="1158278" y="123889"/>
                </a:lnTo>
                <a:lnTo>
                  <a:pt x="1056989" y="92946"/>
                </a:lnTo>
                <a:lnTo>
                  <a:pt x="954471" y="66352"/>
                </a:lnTo>
                <a:lnTo>
                  <a:pt x="850867" y="44147"/>
                </a:lnTo>
                <a:lnTo>
                  <a:pt x="746319" y="26369"/>
                </a:lnTo>
                <a:lnTo>
                  <a:pt x="640969" y="13059"/>
                </a:lnTo>
                <a:lnTo>
                  <a:pt x="534959" y="4256"/>
                </a:lnTo>
                <a:lnTo>
                  <a:pt x="428432" y="0"/>
                </a:lnTo>
                <a:lnTo>
                  <a:pt x="321531" y="328"/>
                </a:lnTo>
                <a:lnTo>
                  <a:pt x="214397" y="5282"/>
                </a:lnTo>
                <a:lnTo>
                  <a:pt x="107172" y="14901"/>
                </a:lnTo>
                <a:lnTo>
                  <a:pt x="0" y="29224"/>
                </a:lnTo>
                <a:lnTo>
                  <a:pt x="73152" y="499378"/>
                </a:lnTo>
                <a:lnTo>
                  <a:pt x="157904" y="487954"/>
                </a:lnTo>
                <a:lnTo>
                  <a:pt x="242699" y="480181"/>
                </a:lnTo>
                <a:lnTo>
                  <a:pt x="327428" y="476027"/>
                </a:lnTo>
                <a:lnTo>
                  <a:pt x="411985" y="475463"/>
                </a:lnTo>
                <a:lnTo>
                  <a:pt x="496264" y="478458"/>
                </a:lnTo>
                <a:lnTo>
                  <a:pt x="580157" y="484983"/>
                </a:lnTo>
                <a:lnTo>
                  <a:pt x="663557" y="495006"/>
                </a:lnTo>
                <a:lnTo>
                  <a:pt x="746357" y="508497"/>
                </a:lnTo>
                <a:lnTo>
                  <a:pt x="828451" y="525427"/>
                </a:lnTo>
                <a:lnTo>
                  <a:pt x="909732" y="545764"/>
                </a:lnTo>
                <a:lnTo>
                  <a:pt x="990093" y="569480"/>
                </a:lnTo>
                <a:lnTo>
                  <a:pt x="1069427" y="596542"/>
                </a:lnTo>
                <a:lnTo>
                  <a:pt x="1147627" y="626921"/>
                </a:lnTo>
                <a:lnTo>
                  <a:pt x="1224586" y="660587"/>
                </a:lnTo>
                <a:lnTo>
                  <a:pt x="1300198" y="697510"/>
                </a:lnTo>
                <a:lnTo>
                  <a:pt x="1374355" y="737658"/>
                </a:lnTo>
                <a:lnTo>
                  <a:pt x="1446951" y="781003"/>
                </a:lnTo>
                <a:lnTo>
                  <a:pt x="1517878" y="827512"/>
                </a:lnTo>
                <a:lnTo>
                  <a:pt x="1587031" y="877158"/>
                </a:lnTo>
                <a:lnTo>
                  <a:pt x="1654302" y="929908"/>
                </a:lnTo>
                <a:lnTo>
                  <a:pt x="1654302" y="940789"/>
                </a:lnTo>
                <a:lnTo>
                  <a:pt x="1965198" y="891046"/>
                </a:lnTo>
                <a:lnTo>
                  <a:pt x="2004060" y="578626"/>
                </a:lnTo>
                <a:close/>
              </a:path>
              <a:path w="2004059" h="942862">
                <a:moveTo>
                  <a:pt x="1654302" y="940789"/>
                </a:moveTo>
                <a:lnTo>
                  <a:pt x="1654302" y="929908"/>
                </a:lnTo>
                <a:lnTo>
                  <a:pt x="1641348" y="942862"/>
                </a:lnTo>
                <a:lnTo>
                  <a:pt x="1654302" y="940789"/>
                </a:lnTo>
                <a:close/>
              </a:path>
            </a:pathLst>
          </a:custGeom>
          <a:solidFill>
            <a:srgbClr val="558ED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568952" y="1743949"/>
            <a:ext cx="2004059" cy="942862"/>
          </a:xfrm>
          <a:custGeom>
            <a:avLst/>
            <a:gdLst/>
            <a:ahLst/>
            <a:cxnLst/>
            <a:rect l="l" t="t" r="r" b="b"/>
            <a:pathLst>
              <a:path w="2004059" h="942862">
                <a:moveTo>
                  <a:pt x="2004060" y="578626"/>
                </a:moveTo>
                <a:lnTo>
                  <a:pt x="1991106" y="591580"/>
                </a:lnTo>
                <a:lnTo>
                  <a:pt x="1907279" y="523269"/>
                </a:lnTo>
                <a:lnTo>
                  <a:pt x="1820943" y="458953"/>
                </a:lnTo>
                <a:lnTo>
                  <a:pt x="1732239" y="398670"/>
                </a:lnTo>
                <a:lnTo>
                  <a:pt x="1641311" y="342461"/>
                </a:lnTo>
                <a:lnTo>
                  <a:pt x="1548300" y="290364"/>
                </a:lnTo>
                <a:lnTo>
                  <a:pt x="1453349" y="242418"/>
                </a:lnTo>
                <a:lnTo>
                  <a:pt x="1356600" y="198665"/>
                </a:lnTo>
                <a:lnTo>
                  <a:pt x="1258196" y="159142"/>
                </a:lnTo>
                <a:lnTo>
                  <a:pt x="1158278" y="123889"/>
                </a:lnTo>
                <a:lnTo>
                  <a:pt x="1056989" y="92946"/>
                </a:lnTo>
                <a:lnTo>
                  <a:pt x="954471" y="66352"/>
                </a:lnTo>
                <a:lnTo>
                  <a:pt x="850867" y="44147"/>
                </a:lnTo>
                <a:lnTo>
                  <a:pt x="746319" y="26369"/>
                </a:lnTo>
                <a:lnTo>
                  <a:pt x="640969" y="13059"/>
                </a:lnTo>
                <a:lnTo>
                  <a:pt x="534959" y="4256"/>
                </a:lnTo>
                <a:lnTo>
                  <a:pt x="428432" y="0"/>
                </a:lnTo>
                <a:lnTo>
                  <a:pt x="321531" y="328"/>
                </a:lnTo>
                <a:lnTo>
                  <a:pt x="214397" y="5282"/>
                </a:lnTo>
                <a:lnTo>
                  <a:pt x="107172" y="14901"/>
                </a:lnTo>
                <a:lnTo>
                  <a:pt x="0" y="29224"/>
                </a:lnTo>
                <a:lnTo>
                  <a:pt x="73152" y="499378"/>
                </a:lnTo>
                <a:lnTo>
                  <a:pt x="157904" y="487954"/>
                </a:lnTo>
                <a:lnTo>
                  <a:pt x="242699" y="480181"/>
                </a:lnTo>
                <a:lnTo>
                  <a:pt x="327428" y="476027"/>
                </a:lnTo>
                <a:lnTo>
                  <a:pt x="411985" y="475463"/>
                </a:lnTo>
                <a:lnTo>
                  <a:pt x="496264" y="478458"/>
                </a:lnTo>
                <a:lnTo>
                  <a:pt x="580157" y="484983"/>
                </a:lnTo>
                <a:lnTo>
                  <a:pt x="663557" y="495006"/>
                </a:lnTo>
                <a:lnTo>
                  <a:pt x="746357" y="508497"/>
                </a:lnTo>
                <a:lnTo>
                  <a:pt x="828451" y="525427"/>
                </a:lnTo>
                <a:lnTo>
                  <a:pt x="909732" y="545764"/>
                </a:lnTo>
                <a:lnTo>
                  <a:pt x="990093" y="569480"/>
                </a:lnTo>
                <a:lnTo>
                  <a:pt x="1069427" y="596542"/>
                </a:lnTo>
                <a:lnTo>
                  <a:pt x="1147627" y="626921"/>
                </a:lnTo>
                <a:lnTo>
                  <a:pt x="1224586" y="660587"/>
                </a:lnTo>
                <a:lnTo>
                  <a:pt x="1300198" y="697510"/>
                </a:lnTo>
                <a:lnTo>
                  <a:pt x="1374355" y="737658"/>
                </a:lnTo>
                <a:lnTo>
                  <a:pt x="1446951" y="781003"/>
                </a:lnTo>
                <a:lnTo>
                  <a:pt x="1517878" y="827512"/>
                </a:lnTo>
                <a:lnTo>
                  <a:pt x="1587031" y="877158"/>
                </a:lnTo>
                <a:lnTo>
                  <a:pt x="1654302" y="929908"/>
                </a:lnTo>
                <a:lnTo>
                  <a:pt x="1654302" y="940789"/>
                </a:lnTo>
                <a:lnTo>
                  <a:pt x="1965198" y="891046"/>
                </a:lnTo>
                <a:lnTo>
                  <a:pt x="2004060" y="578626"/>
                </a:lnTo>
                <a:close/>
              </a:path>
              <a:path w="2004059" h="942862">
                <a:moveTo>
                  <a:pt x="1654302" y="940789"/>
                </a:moveTo>
                <a:lnTo>
                  <a:pt x="1654302" y="929908"/>
                </a:lnTo>
                <a:lnTo>
                  <a:pt x="1641348" y="942862"/>
                </a:lnTo>
                <a:lnTo>
                  <a:pt x="1654302" y="940789"/>
                </a:lnTo>
                <a:close/>
              </a:path>
            </a:pathLst>
          </a:custGeom>
          <a:solidFill>
            <a:srgbClr val="558ED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7552435" y="3317747"/>
            <a:ext cx="1492250" cy="298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 spc="-15" b="1">
                <a:latin typeface="Calibri"/>
                <a:cs typeface="Calibri"/>
              </a:rPr>
              <a:t>Apportionme</a:t>
            </a:r>
            <a:r>
              <a:rPr dirty="0" smtClean="0" sz="1800" spc="-25" b="1">
                <a:latin typeface="Calibri"/>
                <a:cs typeface="Calibri"/>
              </a:rPr>
              <a:t>n</a:t>
            </a:r>
            <a:r>
              <a:rPr dirty="0" smtClean="0" sz="1800" spc="-10" b="1">
                <a:latin typeface="Calibri"/>
                <a:cs typeface="Calibri"/>
              </a:rPr>
              <a:t>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455664" y="2542794"/>
            <a:ext cx="1017270" cy="1717548"/>
          </a:xfrm>
          <a:custGeom>
            <a:avLst/>
            <a:gdLst/>
            <a:ahLst/>
            <a:cxnLst/>
            <a:rect l="l" t="t" r="r" b="b"/>
            <a:pathLst>
              <a:path w="1017270" h="1717548">
                <a:moveTo>
                  <a:pt x="1017269" y="1552956"/>
                </a:moveTo>
                <a:lnTo>
                  <a:pt x="1009937" y="1466105"/>
                </a:lnTo>
                <a:lnTo>
                  <a:pt x="999617" y="1379795"/>
                </a:lnTo>
                <a:lnTo>
                  <a:pt x="986342" y="1294096"/>
                </a:lnTo>
                <a:lnTo>
                  <a:pt x="970141" y="1209080"/>
                </a:lnTo>
                <a:lnTo>
                  <a:pt x="951047" y="1124819"/>
                </a:lnTo>
                <a:lnTo>
                  <a:pt x="929089" y="1041383"/>
                </a:lnTo>
                <a:lnTo>
                  <a:pt x="904299" y="958845"/>
                </a:lnTo>
                <a:lnTo>
                  <a:pt x="876708" y="877275"/>
                </a:lnTo>
                <a:lnTo>
                  <a:pt x="846346" y="796745"/>
                </a:lnTo>
                <a:lnTo>
                  <a:pt x="813244" y="717327"/>
                </a:lnTo>
                <a:lnTo>
                  <a:pt x="777433" y="639092"/>
                </a:lnTo>
                <a:lnTo>
                  <a:pt x="738944" y="562112"/>
                </a:lnTo>
                <a:lnTo>
                  <a:pt x="697808" y="486457"/>
                </a:lnTo>
                <a:lnTo>
                  <a:pt x="654056" y="412200"/>
                </a:lnTo>
                <a:lnTo>
                  <a:pt x="607718" y="339411"/>
                </a:lnTo>
                <a:lnTo>
                  <a:pt x="558826" y="268163"/>
                </a:lnTo>
                <a:lnTo>
                  <a:pt x="507410" y="198526"/>
                </a:lnTo>
                <a:lnTo>
                  <a:pt x="453501" y="130572"/>
                </a:lnTo>
                <a:lnTo>
                  <a:pt x="397130" y="64373"/>
                </a:lnTo>
                <a:lnTo>
                  <a:pt x="338327" y="0"/>
                </a:lnTo>
                <a:lnTo>
                  <a:pt x="0" y="320040"/>
                </a:lnTo>
                <a:lnTo>
                  <a:pt x="46841" y="371283"/>
                </a:lnTo>
                <a:lnTo>
                  <a:pt x="91795" y="423937"/>
                </a:lnTo>
                <a:lnTo>
                  <a:pt x="134837" y="477948"/>
                </a:lnTo>
                <a:lnTo>
                  <a:pt x="175942" y="533265"/>
                </a:lnTo>
                <a:lnTo>
                  <a:pt x="215086" y="589835"/>
                </a:lnTo>
                <a:lnTo>
                  <a:pt x="252244" y="647605"/>
                </a:lnTo>
                <a:lnTo>
                  <a:pt x="287391" y="706522"/>
                </a:lnTo>
                <a:lnTo>
                  <a:pt x="320503" y="766535"/>
                </a:lnTo>
                <a:lnTo>
                  <a:pt x="351555" y="827590"/>
                </a:lnTo>
                <a:lnTo>
                  <a:pt x="380523" y="889635"/>
                </a:lnTo>
                <a:lnTo>
                  <a:pt x="407383" y="952616"/>
                </a:lnTo>
                <a:lnTo>
                  <a:pt x="432108" y="1016483"/>
                </a:lnTo>
                <a:lnTo>
                  <a:pt x="454676" y="1081182"/>
                </a:lnTo>
                <a:lnTo>
                  <a:pt x="475062" y="1146660"/>
                </a:lnTo>
                <a:lnTo>
                  <a:pt x="493240" y="1212865"/>
                </a:lnTo>
                <a:lnTo>
                  <a:pt x="509186" y="1279745"/>
                </a:lnTo>
                <a:lnTo>
                  <a:pt x="522876" y="1347246"/>
                </a:lnTo>
                <a:lnTo>
                  <a:pt x="534286" y="1415317"/>
                </a:lnTo>
                <a:lnTo>
                  <a:pt x="543390" y="1483904"/>
                </a:lnTo>
                <a:lnTo>
                  <a:pt x="550163" y="1552956"/>
                </a:lnTo>
                <a:lnTo>
                  <a:pt x="790193" y="1717548"/>
                </a:lnTo>
                <a:lnTo>
                  <a:pt x="1017269" y="1552956"/>
                </a:lnTo>
                <a:close/>
              </a:path>
            </a:pathLst>
          </a:custGeom>
          <a:solidFill>
            <a:srgbClr val="558ED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6455664" y="2542794"/>
            <a:ext cx="1017270" cy="1717548"/>
          </a:xfrm>
          <a:custGeom>
            <a:avLst/>
            <a:gdLst/>
            <a:ahLst/>
            <a:cxnLst/>
            <a:rect l="l" t="t" r="r" b="b"/>
            <a:pathLst>
              <a:path w="1017270" h="1717548">
                <a:moveTo>
                  <a:pt x="1017269" y="1552956"/>
                </a:moveTo>
                <a:lnTo>
                  <a:pt x="1009937" y="1466105"/>
                </a:lnTo>
                <a:lnTo>
                  <a:pt x="999617" y="1379795"/>
                </a:lnTo>
                <a:lnTo>
                  <a:pt x="986342" y="1294096"/>
                </a:lnTo>
                <a:lnTo>
                  <a:pt x="970141" y="1209080"/>
                </a:lnTo>
                <a:lnTo>
                  <a:pt x="951047" y="1124819"/>
                </a:lnTo>
                <a:lnTo>
                  <a:pt x="929089" y="1041383"/>
                </a:lnTo>
                <a:lnTo>
                  <a:pt x="904299" y="958845"/>
                </a:lnTo>
                <a:lnTo>
                  <a:pt x="876708" y="877275"/>
                </a:lnTo>
                <a:lnTo>
                  <a:pt x="846346" y="796745"/>
                </a:lnTo>
                <a:lnTo>
                  <a:pt x="813244" y="717327"/>
                </a:lnTo>
                <a:lnTo>
                  <a:pt x="777433" y="639092"/>
                </a:lnTo>
                <a:lnTo>
                  <a:pt x="738944" y="562112"/>
                </a:lnTo>
                <a:lnTo>
                  <a:pt x="697808" y="486457"/>
                </a:lnTo>
                <a:lnTo>
                  <a:pt x="654056" y="412200"/>
                </a:lnTo>
                <a:lnTo>
                  <a:pt x="607718" y="339411"/>
                </a:lnTo>
                <a:lnTo>
                  <a:pt x="558826" y="268163"/>
                </a:lnTo>
                <a:lnTo>
                  <a:pt x="507410" y="198526"/>
                </a:lnTo>
                <a:lnTo>
                  <a:pt x="453501" y="130572"/>
                </a:lnTo>
                <a:lnTo>
                  <a:pt x="397130" y="64373"/>
                </a:lnTo>
                <a:lnTo>
                  <a:pt x="338327" y="0"/>
                </a:lnTo>
                <a:lnTo>
                  <a:pt x="0" y="320040"/>
                </a:lnTo>
                <a:lnTo>
                  <a:pt x="46841" y="371283"/>
                </a:lnTo>
                <a:lnTo>
                  <a:pt x="91795" y="423937"/>
                </a:lnTo>
                <a:lnTo>
                  <a:pt x="134837" y="477948"/>
                </a:lnTo>
                <a:lnTo>
                  <a:pt x="175942" y="533265"/>
                </a:lnTo>
                <a:lnTo>
                  <a:pt x="215086" y="589835"/>
                </a:lnTo>
                <a:lnTo>
                  <a:pt x="252244" y="647605"/>
                </a:lnTo>
                <a:lnTo>
                  <a:pt x="287391" y="706522"/>
                </a:lnTo>
                <a:lnTo>
                  <a:pt x="320503" y="766535"/>
                </a:lnTo>
                <a:lnTo>
                  <a:pt x="351555" y="827590"/>
                </a:lnTo>
                <a:lnTo>
                  <a:pt x="380523" y="889635"/>
                </a:lnTo>
                <a:lnTo>
                  <a:pt x="407383" y="952616"/>
                </a:lnTo>
                <a:lnTo>
                  <a:pt x="432108" y="1016483"/>
                </a:lnTo>
                <a:lnTo>
                  <a:pt x="454676" y="1081182"/>
                </a:lnTo>
                <a:lnTo>
                  <a:pt x="475062" y="1146660"/>
                </a:lnTo>
                <a:lnTo>
                  <a:pt x="493240" y="1212865"/>
                </a:lnTo>
                <a:lnTo>
                  <a:pt x="509186" y="1279745"/>
                </a:lnTo>
                <a:lnTo>
                  <a:pt x="522876" y="1347246"/>
                </a:lnTo>
                <a:lnTo>
                  <a:pt x="534286" y="1415317"/>
                </a:lnTo>
                <a:lnTo>
                  <a:pt x="543390" y="1483904"/>
                </a:lnTo>
                <a:lnTo>
                  <a:pt x="550163" y="1552956"/>
                </a:lnTo>
                <a:lnTo>
                  <a:pt x="790193" y="1717548"/>
                </a:lnTo>
                <a:lnTo>
                  <a:pt x="1017269" y="1552956"/>
                </a:lnTo>
                <a:close/>
              </a:path>
            </a:pathLst>
          </a:custGeom>
          <a:solidFill>
            <a:srgbClr val="558ED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7416806" y="4965191"/>
            <a:ext cx="1127125" cy="7099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73660">
              <a:lnSpc>
                <a:spcPct val="125000"/>
              </a:lnSpc>
            </a:pPr>
            <a:r>
              <a:rPr dirty="0" smtClean="0" sz="1800" spc="-15" b="1">
                <a:latin typeface="Calibri"/>
                <a:cs typeface="Calibri"/>
              </a:rPr>
              <a:t>Allotme</a:t>
            </a:r>
            <a:r>
              <a:rPr dirty="0" smtClean="0" sz="1800" spc="-30" b="1">
                <a:latin typeface="Calibri"/>
                <a:cs typeface="Calibri"/>
              </a:rPr>
              <a:t>n</a:t>
            </a:r>
            <a:r>
              <a:rPr dirty="0" smtClean="0" sz="1800" spc="-10" b="1">
                <a:latin typeface="Calibri"/>
                <a:cs typeface="Calibri"/>
              </a:rPr>
              <a:t>t</a:t>
            </a:r>
            <a:r>
              <a:rPr dirty="0" smtClean="0" sz="1800" spc="-5" b="1">
                <a:latin typeface="Calibri"/>
                <a:cs typeface="Calibri"/>
              </a:rPr>
              <a:t> </a:t>
            </a:r>
            <a:r>
              <a:rPr dirty="0" smtClean="0" sz="1800" spc="-15" b="1">
                <a:latin typeface="Calibri"/>
                <a:cs typeface="Calibri"/>
              </a:rPr>
              <a:t>(Allo</a:t>
            </a:r>
            <a:r>
              <a:rPr dirty="0" smtClean="0" sz="1800" spc="-20" b="1">
                <a:latin typeface="Calibri"/>
                <a:cs typeface="Calibri"/>
              </a:rPr>
              <a:t>c</a:t>
            </a:r>
            <a:r>
              <a:rPr dirty="0" smtClean="0" sz="1800" spc="-30" b="1">
                <a:latin typeface="Calibri"/>
                <a:cs typeface="Calibri"/>
              </a:rPr>
              <a:t>a</a:t>
            </a:r>
            <a:r>
              <a:rPr dirty="0" smtClean="0" sz="1800" spc="-15" b="1">
                <a:latin typeface="Calibri"/>
                <a:cs typeface="Calibri"/>
              </a:rPr>
              <a:t>ti</a:t>
            </a:r>
            <a:r>
              <a:rPr dirty="0" smtClean="0" sz="1800" spc="-20" b="1">
                <a:latin typeface="Calibri"/>
                <a:cs typeface="Calibri"/>
              </a:rPr>
              <a:t>o</a:t>
            </a:r>
            <a:r>
              <a:rPr dirty="0" smtClean="0" sz="1800" spc="-10" b="1">
                <a:latin typeface="Calibri"/>
                <a:cs typeface="Calibri"/>
              </a:rPr>
              <a:t>n)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450329" y="4369308"/>
            <a:ext cx="1039368" cy="1576577"/>
          </a:xfrm>
          <a:custGeom>
            <a:avLst/>
            <a:gdLst/>
            <a:ahLst/>
            <a:cxnLst/>
            <a:rect l="l" t="t" r="r" b="b"/>
            <a:pathLst>
              <a:path w="1039368" h="1576577">
                <a:moveTo>
                  <a:pt x="1039368" y="35813"/>
                </a:moveTo>
                <a:lnTo>
                  <a:pt x="498348" y="0"/>
                </a:lnTo>
                <a:lnTo>
                  <a:pt x="492910" y="65548"/>
                </a:lnTo>
                <a:lnTo>
                  <a:pt x="485299" y="130715"/>
                </a:lnTo>
                <a:lnTo>
                  <a:pt x="475534" y="195449"/>
                </a:lnTo>
                <a:lnTo>
                  <a:pt x="463637" y="259701"/>
                </a:lnTo>
                <a:lnTo>
                  <a:pt x="449627" y="323421"/>
                </a:lnTo>
                <a:lnTo>
                  <a:pt x="433526" y="386558"/>
                </a:lnTo>
                <a:lnTo>
                  <a:pt x="415353" y="449061"/>
                </a:lnTo>
                <a:lnTo>
                  <a:pt x="395130" y="510881"/>
                </a:lnTo>
                <a:lnTo>
                  <a:pt x="372877" y="571967"/>
                </a:lnTo>
                <a:lnTo>
                  <a:pt x="348615" y="632269"/>
                </a:lnTo>
                <a:lnTo>
                  <a:pt x="322363" y="691737"/>
                </a:lnTo>
                <a:lnTo>
                  <a:pt x="294144" y="750320"/>
                </a:lnTo>
                <a:lnTo>
                  <a:pt x="263976" y="807968"/>
                </a:lnTo>
                <a:lnTo>
                  <a:pt x="231882" y="864630"/>
                </a:lnTo>
                <a:lnTo>
                  <a:pt x="197881" y="920257"/>
                </a:lnTo>
                <a:lnTo>
                  <a:pt x="161995" y="974799"/>
                </a:lnTo>
                <a:lnTo>
                  <a:pt x="124242" y="1028204"/>
                </a:lnTo>
                <a:lnTo>
                  <a:pt x="84646" y="1080423"/>
                </a:lnTo>
                <a:lnTo>
                  <a:pt x="43224" y="1131405"/>
                </a:lnTo>
                <a:lnTo>
                  <a:pt x="0" y="1181100"/>
                </a:lnTo>
                <a:lnTo>
                  <a:pt x="72390" y="1494282"/>
                </a:lnTo>
                <a:lnTo>
                  <a:pt x="371856" y="1576577"/>
                </a:lnTo>
                <a:lnTo>
                  <a:pt x="429755" y="1512461"/>
                </a:lnTo>
                <a:lnTo>
                  <a:pt x="485299" y="1446508"/>
                </a:lnTo>
                <a:lnTo>
                  <a:pt x="538305" y="1378981"/>
                </a:lnTo>
                <a:lnTo>
                  <a:pt x="588897" y="1309756"/>
                </a:lnTo>
                <a:lnTo>
                  <a:pt x="636996" y="1238964"/>
                </a:lnTo>
                <a:lnTo>
                  <a:pt x="682571" y="1166675"/>
                </a:lnTo>
                <a:lnTo>
                  <a:pt x="725594" y="1092957"/>
                </a:lnTo>
                <a:lnTo>
                  <a:pt x="766035" y="1017879"/>
                </a:lnTo>
                <a:lnTo>
                  <a:pt x="803866" y="941510"/>
                </a:lnTo>
                <a:lnTo>
                  <a:pt x="839057" y="863917"/>
                </a:lnTo>
                <a:lnTo>
                  <a:pt x="871579" y="785170"/>
                </a:lnTo>
                <a:lnTo>
                  <a:pt x="901403" y="705337"/>
                </a:lnTo>
                <a:lnTo>
                  <a:pt x="928500" y="624487"/>
                </a:lnTo>
                <a:lnTo>
                  <a:pt x="952840" y="542688"/>
                </a:lnTo>
                <a:lnTo>
                  <a:pt x="974395" y="460009"/>
                </a:lnTo>
                <a:lnTo>
                  <a:pt x="993135" y="376519"/>
                </a:lnTo>
                <a:lnTo>
                  <a:pt x="1009032" y="292286"/>
                </a:lnTo>
                <a:lnTo>
                  <a:pt x="1022056" y="207378"/>
                </a:lnTo>
                <a:lnTo>
                  <a:pt x="1032177" y="121864"/>
                </a:lnTo>
                <a:lnTo>
                  <a:pt x="1039368" y="35813"/>
                </a:lnTo>
                <a:close/>
              </a:path>
            </a:pathLst>
          </a:custGeom>
          <a:solidFill>
            <a:srgbClr val="558ED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6450329" y="4369308"/>
            <a:ext cx="1039368" cy="1576577"/>
          </a:xfrm>
          <a:custGeom>
            <a:avLst/>
            <a:gdLst/>
            <a:ahLst/>
            <a:cxnLst/>
            <a:rect l="l" t="t" r="r" b="b"/>
            <a:pathLst>
              <a:path w="1039368" h="1576577">
                <a:moveTo>
                  <a:pt x="1039368" y="35813"/>
                </a:moveTo>
                <a:lnTo>
                  <a:pt x="498348" y="0"/>
                </a:lnTo>
                <a:lnTo>
                  <a:pt x="492910" y="65548"/>
                </a:lnTo>
                <a:lnTo>
                  <a:pt x="485299" y="130715"/>
                </a:lnTo>
                <a:lnTo>
                  <a:pt x="475534" y="195449"/>
                </a:lnTo>
                <a:lnTo>
                  <a:pt x="463637" y="259701"/>
                </a:lnTo>
                <a:lnTo>
                  <a:pt x="449627" y="323421"/>
                </a:lnTo>
                <a:lnTo>
                  <a:pt x="433526" y="386558"/>
                </a:lnTo>
                <a:lnTo>
                  <a:pt x="415353" y="449061"/>
                </a:lnTo>
                <a:lnTo>
                  <a:pt x="395130" y="510881"/>
                </a:lnTo>
                <a:lnTo>
                  <a:pt x="372877" y="571967"/>
                </a:lnTo>
                <a:lnTo>
                  <a:pt x="348615" y="632269"/>
                </a:lnTo>
                <a:lnTo>
                  <a:pt x="322363" y="691737"/>
                </a:lnTo>
                <a:lnTo>
                  <a:pt x="294144" y="750320"/>
                </a:lnTo>
                <a:lnTo>
                  <a:pt x="263976" y="807968"/>
                </a:lnTo>
                <a:lnTo>
                  <a:pt x="231882" y="864630"/>
                </a:lnTo>
                <a:lnTo>
                  <a:pt x="197881" y="920257"/>
                </a:lnTo>
                <a:lnTo>
                  <a:pt x="161995" y="974799"/>
                </a:lnTo>
                <a:lnTo>
                  <a:pt x="124242" y="1028204"/>
                </a:lnTo>
                <a:lnTo>
                  <a:pt x="84646" y="1080423"/>
                </a:lnTo>
                <a:lnTo>
                  <a:pt x="43224" y="1131405"/>
                </a:lnTo>
                <a:lnTo>
                  <a:pt x="0" y="1181100"/>
                </a:lnTo>
                <a:lnTo>
                  <a:pt x="72390" y="1494282"/>
                </a:lnTo>
                <a:lnTo>
                  <a:pt x="371856" y="1576577"/>
                </a:lnTo>
                <a:lnTo>
                  <a:pt x="429755" y="1512461"/>
                </a:lnTo>
                <a:lnTo>
                  <a:pt x="485299" y="1446508"/>
                </a:lnTo>
                <a:lnTo>
                  <a:pt x="538305" y="1378981"/>
                </a:lnTo>
                <a:lnTo>
                  <a:pt x="588897" y="1309756"/>
                </a:lnTo>
                <a:lnTo>
                  <a:pt x="636996" y="1238964"/>
                </a:lnTo>
                <a:lnTo>
                  <a:pt x="682571" y="1166675"/>
                </a:lnTo>
                <a:lnTo>
                  <a:pt x="725594" y="1092957"/>
                </a:lnTo>
                <a:lnTo>
                  <a:pt x="766035" y="1017879"/>
                </a:lnTo>
                <a:lnTo>
                  <a:pt x="803866" y="941510"/>
                </a:lnTo>
                <a:lnTo>
                  <a:pt x="839057" y="863917"/>
                </a:lnTo>
                <a:lnTo>
                  <a:pt x="871579" y="785170"/>
                </a:lnTo>
                <a:lnTo>
                  <a:pt x="901403" y="705337"/>
                </a:lnTo>
                <a:lnTo>
                  <a:pt x="928500" y="624487"/>
                </a:lnTo>
                <a:lnTo>
                  <a:pt x="952840" y="542688"/>
                </a:lnTo>
                <a:lnTo>
                  <a:pt x="974395" y="460009"/>
                </a:lnTo>
                <a:lnTo>
                  <a:pt x="993135" y="376519"/>
                </a:lnTo>
                <a:lnTo>
                  <a:pt x="1009032" y="292286"/>
                </a:lnTo>
                <a:lnTo>
                  <a:pt x="1022056" y="207378"/>
                </a:lnTo>
                <a:lnTo>
                  <a:pt x="1032177" y="121864"/>
                </a:lnTo>
                <a:lnTo>
                  <a:pt x="1039368" y="35813"/>
                </a:lnTo>
                <a:close/>
              </a:path>
            </a:pathLst>
          </a:custGeom>
          <a:solidFill>
            <a:srgbClr val="558ED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372859" y="6324598"/>
            <a:ext cx="1276350" cy="298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 spc="-5" b="1">
                <a:latin typeface="Calibri"/>
                <a:cs typeface="Calibri"/>
              </a:rPr>
              <a:t>Commitme</a:t>
            </a:r>
            <a:r>
              <a:rPr dirty="0" smtClean="0" sz="1800" spc="-20" b="1">
                <a:latin typeface="Calibri"/>
                <a:cs typeface="Calibri"/>
              </a:rPr>
              <a:t>n</a:t>
            </a:r>
            <a:r>
              <a:rPr dirty="0" smtClean="0" sz="1800" spc="-10" b="1">
                <a:latin typeface="Calibri"/>
                <a:cs typeface="Calibri"/>
              </a:rPr>
              <a:t>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404347" y="3669029"/>
            <a:ext cx="1034559" cy="2029968"/>
          </a:xfrm>
          <a:custGeom>
            <a:avLst/>
            <a:gdLst/>
            <a:ahLst/>
            <a:cxnLst/>
            <a:rect l="l" t="t" r="r" b="b"/>
            <a:pathLst>
              <a:path w="1034559" h="2029968">
                <a:moveTo>
                  <a:pt x="549927" y="206502"/>
                </a:moveTo>
                <a:lnTo>
                  <a:pt x="302277" y="0"/>
                </a:lnTo>
                <a:lnTo>
                  <a:pt x="12717" y="115062"/>
                </a:lnTo>
                <a:lnTo>
                  <a:pt x="4172" y="219494"/>
                </a:lnTo>
                <a:lnTo>
                  <a:pt x="0" y="323766"/>
                </a:lnTo>
                <a:lnTo>
                  <a:pt x="160" y="427752"/>
                </a:lnTo>
                <a:lnTo>
                  <a:pt x="4615" y="531327"/>
                </a:lnTo>
                <a:lnTo>
                  <a:pt x="13324" y="634365"/>
                </a:lnTo>
                <a:lnTo>
                  <a:pt x="26247" y="736739"/>
                </a:lnTo>
                <a:lnTo>
                  <a:pt x="43346" y="838325"/>
                </a:lnTo>
                <a:lnTo>
                  <a:pt x="64581" y="938997"/>
                </a:lnTo>
                <a:lnTo>
                  <a:pt x="89913" y="1038628"/>
                </a:lnTo>
                <a:lnTo>
                  <a:pt x="119301" y="1137094"/>
                </a:lnTo>
                <a:lnTo>
                  <a:pt x="152707" y="1234268"/>
                </a:lnTo>
                <a:lnTo>
                  <a:pt x="190092" y="1330025"/>
                </a:lnTo>
                <a:lnTo>
                  <a:pt x="231415" y="1424238"/>
                </a:lnTo>
                <a:lnTo>
                  <a:pt x="276638" y="1516783"/>
                </a:lnTo>
                <a:lnTo>
                  <a:pt x="325720" y="1607534"/>
                </a:lnTo>
                <a:lnTo>
                  <a:pt x="378623" y="1696364"/>
                </a:lnTo>
                <a:lnTo>
                  <a:pt x="435307" y="1783148"/>
                </a:lnTo>
                <a:lnTo>
                  <a:pt x="495732" y="1867761"/>
                </a:lnTo>
                <a:lnTo>
                  <a:pt x="542799" y="1928176"/>
                </a:lnTo>
                <a:lnTo>
                  <a:pt x="542799" y="366261"/>
                </a:lnTo>
                <a:lnTo>
                  <a:pt x="544721" y="286462"/>
                </a:lnTo>
                <a:lnTo>
                  <a:pt x="549927" y="206502"/>
                </a:lnTo>
                <a:close/>
              </a:path>
              <a:path w="1034559" h="2029968">
                <a:moveTo>
                  <a:pt x="1034559" y="1669542"/>
                </a:moveTo>
                <a:lnTo>
                  <a:pt x="982649" y="1608475"/>
                </a:lnTo>
                <a:lnTo>
                  <a:pt x="933467" y="1545581"/>
                </a:lnTo>
                <a:lnTo>
                  <a:pt x="887045" y="1480952"/>
                </a:lnTo>
                <a:lnTo>
                  <a:pt x="843412" y="1414680"/>
                </a:lnTo>
                <a:lnTo>
                  <a:pt x="802601" y="1346858"/>
                </a:lnTo>
                <a:lnTo>
                  <a:pt x="764641" y="1277579"/>
                </a:lnTo>
                <a:lnTo>
                  <a:pt x="729564" y="1206936"/>
                </a:lnTo>
                <a:lnTo>
                  <a:pt x="697401" y="1135020"/>
                </a:lnTo>
                <a:lnTo>
                  <a:pt x="668182" y="1061924"/>
                </a:lnTo>
                <a:lnTo>
                  <a:pt x="641938" y="987742"/>
                </a:lnTo>
                <a:lnTo>
                  <a:pt x="618700" y="912565"/>
                </a:lnTo>
                <a:lnTo>
                  <a:pt x="598499" y="836487"/>
                </a:lnTo>
                <a:lnTo>
                  <a:pt x="581366" y="759599"/>
                </a:lnTo>
                <a:lnTo>
                  <a:pt x="567332" y="681994"/>
                </a:lnTo>
                <a:lnTo>
                  <a:pt x="556427" y="603765"/>
                </a:lnTo>
                <a:lnTo>
                  <a:pt x="548683" y="525005"/>
                </a:lnTo>
                <a:lnTo>
                  <a:pt x="544130" y="445806"/>
                </a:lnTo>
                <a:lnTo>
                  <a:pt x="542799" y="366261"/>
                </a:lnTo>
                <a:lnTo>
                  <a:pt x="542799" y="1928176"/>
                </a:lnTo>
                <a:lnTo>
                  <a:pt x="559860" y="1950076"/>
                </a:lnTo>
                <a:lnTo>
                  <a:pt x="627651" y="2029968"/>
                </a:lnTo>
                <a:lnTo>
                  <a:pt x="1034559" y="1669542"/>
                </a:lnTo>
                <a:close/>
              </a:path>
            </a:pathLst>
          </a:custGeom>
          <a:solidFill>
            <a:srgbClr val="558ED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2404347" y="3669029"/>
            <a:ext cx="1034559" cy="2029968"/>
          </a:xfrm>
          <a:custGeom>
            <a:avLst/>
            <a:gdLst/>
            <a:ahLst/>
            <a:cxnLst/>
            <a:rect l="l" t="t" r="r" b="b"/>
            <a:pathLst>
              <a:path w="1034559" h="2029968">
                <a:moveTo>
                  <a:pt x="549927" y="206502"/>
                </a:moveTo>
                <a:lnTo>
                  <a:pt x="302277" y="0"/>
                </a:lnTo>
                <a:lnTo>
                  <a:pt x="12717" y="115062"/>
                </a:lnTo>
                <a:lnTo>
                  <a:pt x="4172" y="219494"/>
                </a:lnTo>
                <a:lnTo>
                  <a:pt x="0" y="323766"/>
                </a:lnTo>
                <a:lnTo>
                  <a:pt x="160" y="427752"/>
                </a:lnTo>
                <a:lnTo>
                  <a:pt x="4615" y="531327"/>
                </a:lnTo>
                <a:lnTo>
                  <a:pt x="13324" y="634365"/>
                </a:lnTo>
                <a:lnTo>
                  <a:pt x="26247" y="736739"/>
                </a:lnTo>
                <a:lnTo>
                  <a:pt x="43346" y="838325"/>
                </a:lnTo>
                <a:lnTo>
                  <a:pt x="64581" y="938997"/>
                </a:lnTo>
                <a:lnTo>
                  <a:pt x="89913" y="1038628"/>
                </a:lnTo>
                <a:lnTo>
                  <a:pt x="119301" y="1137094"/>
                </a:lnTo>
                <a:lnTo>
                  <a:pt x="152707" y="1234268"/>
                </a:lnTo>
                <a:lnTo>
                  <a:pt x="190092" y="1330025"/>
                </a:lnTo>
                <a:lnTo>
                  <a:pt x="231415" y="1424238"/>
                </a:lnTo>
                <a:lnTo>
                  <a:pt x="276638" y="1516783"/>
                </a:lnTo>
                <a:lnTo>
                  <a:pt x="325720" y="1607534"/>
                </a:lnTo>
                <a:lnTo>
                  <a:pt x="378623" y="1696364"/>
                </a:lnTo>
                <a:lnTo>
                  <a:pt x="435307" y="1783148"/>
                </a:lnTo>
                <a:lnTo>
                  <a:pt x="495732" y="1867761"/>
                </a:lnTo>
                <a:lnTo>
                  <a:pt x="542799" y="1928176"/>
                </a:lnTo>
                <a:lnTo>
                  <a:pt x="542799" y="366261"/>
                </a:lnTo>
                <a:lnTo>
                  <a:pt x="544721" y="286462"/>
                </a:lnTo>
                <a:lnTo>
                  <a:pt x="549927" y="206502"/>
                </a:lnTo>
                <a:close/>
              </a:path>
              <a:path w="1034559" h="2029968">
                <a:moveTo>
                  <a:pt x="1034559" y="1669542"/>
                </a:moveTo>
                <a:lnTo>
                  <a:pt x="982649" y="1608475"/>
                </a:lnTo>
                <a:lnTo>
                  <a:pt x="933467" y="1545581"/>
                </a:lnTo>
                <a:lnTo>
                  <a:pt x="887045" y="1480952"/>
                </a:lnTo>
                <a:lnTo>
                  <a:pt x="843412" y="1414680"/>
                </a:lnTo>
                <a:lnTo>
                  <a:pt x="802601" y="1346858"/>
                </a:lnTo>
                <a:lnTo>
                  <a:pt x="764641" y="1277579"/>
                </a:lnTo>
                <a:lnTo>
                  <a:pt x="729564" y="1206936"/>
                </a:lnTo>
                <a:lnTo>
                  <a:pt x="697401" y="1135020"/>
                </a:lnTo>
                <a:lnTo>
                  <a:pt x="668182" y="1061924"/>
                </a:lnTo>
                <a:lnTo>
                  <a:pt x="641938" y="987742"/>
                </a:lnTo>
                <a:lnTo>
                  <a:pt x="618700" y="912565"/>
                </a:lnTo>
                <a:lnTo>
                  <a:pt x="598499" y="836487"/>
                </a:lnTo>
                <a:lnTo>
                  <a:pt x="581366" y="759599"/>
                </a:lnTo>
                <a:lnTo>
                  <a:pt x="567332" y="681994"/>
                </a:lnTo>
                <a:lnTo>
                  <a:pt x="556427" y="603765"/>
                </a:lnTo>
                <a:lnTo>
                  <a:pt x="548683" y="525005"/>
                </a:lnTo>
                <a:lnTo>
                  <a:pt x="544130" y="445806"/>
                </a:lnTo>
                <a:lnTo>
                  <a:pt x="542799" y="366261"/>
                </a:lnTo>
                <a:lnTo>
                  <a:pt x="542799" y="1928176"/>
                </a:lnTo>
                <a:lnTo>
                  <a:pt x="559860" y="1950076"/>
                </a:lnTo>
                <a:lnTo>
                  <a:pt x="627651" y="2029968"/>
                </a:lnTo>
                <a:lnTo>
                  <a:pt x="1034559" y="1669542"/>
                </a:lnTo>
                <a:close/>
              </a:path>
            </a:pathLst>
          </a:custGeom>
          <a:solidFill>
            <a:srgbClr val="558ED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483105" y="4750307"/>
            <a:ext cx="1010285" cy="298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 spc="-15" b="1">
                <a:latin typeface="Calibri"/>
                <a:cs typeface="Calibri"/>
              </a:rPr>
              <a:t>Obli</a:t>
            </a:r>
            <a:r>
              <a:rPr dirty="0" smtClean="0" sz="1800" spc="-45" b="1">
                <a:latin typeface="Calibri"/>
                <a:cs typeface="Calibri"/>
              </a:rPr>
              <a:t>g</a:t>
            </a:r>
            <a:r>
              <a:rPr dirty="0" smtClean="0" sz="1800" spc="-30" b="1">
                <a:latin typeface="Calibri"/>
                <a:cs typeface="Calibri"/>
              </a:rPr>
              <a:t>a</a:t>
            </a:r>
            <a:r>
              <a:rPr dirty="0" smtClean="0" sz="1800" spc="-15" b="1">
                <a:latin typeface="Calibri"/>
                <a:cs typeface="Calibri"/>
              </a:rPr>
              <a:t>tion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490723" y="1991614"/>
            <a:ext cx="3703828" cy="39789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620266" y="3012947"/>
            <a:ext cx="861060" cy="298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 spc="-35" b="1">
                <a:latin typeface="Calibri"/>
                <a:cs typeface="Calibri"/>
              </a:rPr>
              <a:t>P</a:t>
            </a:r>
            <a:r>
              <a:rPr dirty="0" smtClean="0" sz="1800" spc="-40" b="1">
                <a:latin typeface="Calibri"/>
                <a:cs typeface="Calibri"/>
              </a:rPr>
              <a:t>a</a:t>
            </a:r>
            <a:r>
              <a:rPr dirty="0" smtClean="0" sz="1800" spc="-5" b="1">
                <a:latin typeface="Calibri"/>
                <a:cs typeface="Calibri"/>
              </a:rPr>
              <a:t>yme</a:t>
            </a:r>
            <a:r>
              <a:rPr dirty="0" smtClean="0" sz="1800" spc="-20" b="1">
                <a:latin typeface="Calibri"/>
                <a:cs typeface="Calibri"/>
              </a:rPr>
              <a:t>n</a:t>
            </a:r>
            <a:r>
              <a:rPr dirty="0" smtClean="0" sz="1800" spc="-10" b="1">
                <a:latin typeface="Calibri"/>
                <a:cs typeface="Calibri"/>
              </a:rPr>
              <a:t>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236202" y="5636316"/>
            <a:ext cx="1525528" cy="9813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211067" y="5578602"/>
            <a:ext cx="1556003" cy="1050798"/>
          </a:xfrm>
          <a:custGeom>
            <a:avLst/>
            <a:gdLst/>
            <a:ahLst/>
            <a:cxnLst/>
            <a:rect l="l" t="t" r="r" b="b"/>
            <a:pathLst>
              <a:path w="1556003" h="1050798">
                <a:moveTo>
                  <a:pt x="392743" y="5334"/>
                </a:moveTo>
                <a:lnTo>
                  <a:pt x="388619" y="1523"/>
                </a:lnTo>
                <a:lnTo>
                  <a:pt x="385572" y="0"/>
                </a:lnTo>
                <a:lnTo>
                  <a:pt x="384047" y="762"/>
                </a:lnTo>
                <a:lnTo>
                  <a:pt x="80772" y="54101"/>
                </a:lnTo>
                <a:lnTo>
                  <a:pt x="78485" y="54101"/>
                </a:lnTo>
                <a:lnTo>
                  <a:pt x="76962" y="55625"/>
                </a:lnTo>
                <a:lnTo>
                  <a:pt x="76962" y="57150"/>
                </a:lnTo>
                <a:lnTo>
                  <a:pt x="0" y="345948"/>
                </a:lnTo>
                <a:lnTo>
                  <a:pt x="0" y="348996"/>
                </a:lnTo>
                <a:lnTo>
                  <a:pt x="1524" y="350520"/>
                </a:lnTo>
                <a:lnTo>
                  <a:pt x="4572" y="353446"/>
                </a:lnTo>
                <a:lnTo>
                  <a:pt x="4572" y="345948"/>
                </a:lnTo>
                <a:lnTo>
                  <a:pt x="5445" y="342480"/>
                </a:lnTo>
                <a:lnTo>
                  <a:pt x="79248" y="64770"/>
                </a:lnTo>
                <a:lnTo>
                  <a:pt x="80010" y="62484"/>
                </a:lnTo>
                <a:lnTo>
                  <a:pt x="80772" y="59436"/>
                </a:lnTo>
                <a:lnTo>
                  <a:pt x="88301" y="57351"/>
                </a:lnTo>
                <a:lnTo>
                  <a:pt x="213360" y="35052"/>
                </a:lnTo>
                <a:lnTo>
                  <a:pt x="227076" y="32766"/>
                </a:lnTo>
                <a:lnTo>
                  <a:pt x="364998" y="8382"/>
                </a:lnTo>
                <a:lnTo>
                  <a:pt x="374142" y="6858"/>
                </a:lnTo>
                <a:lnTo>
                  <a:pt x="377952" y="6096"/>
                </a:lnTo>
                <a:lnTo>
                  <a:pt x="382524" y="5334"/>
                </a:lnTo>
                <a:lnTo>
                  <a:pt x="392743" y="5334"/>
                </a:lnTo>
                <a:close/>
              </a:path>
              <a:path w="1556003" h="1050798">
                <a:moveTo>
                  <a:pt x="1504264" y="1045464"/>
                </a:moveTo>
                <a:lnTo>
                  <a:pt x="1458468" y="1040892"/>
                </a:lnTo>
                <a:lnTo>
                  <a:pt x="1375937" y="1029750"/>
                </a:lnTo>
                <a:lnTo>
                  <a:pt x="1294112" y="1015920"/>
                </a:lnTo>
                <a:lnTo>
                  <a:pt x="1213049" y="999438"/>
                </a:lnTo>
                <a:lnTo>
                  <a:pt x="1132803" y="980339"/>
                </a:lnTo>
                <a:lnTo>
                  <a:pt x="1053260" y="958604"/>
                </a:lnTo>
                <a:lnTo>
                  <a:pt x="974986" y="934428"/>
                </a:lnTo>
                <a:lnTo>
                  <a:pt x="897526" y="907687"/>
                </a:lnTo>
                <a:lnTo>
                  <a:pt x="821105" y="878469"/>
                </a:lnTo>
                <a:lnTo>
                  <a:pt x="745778" y="846810"/>
                </a:lnTo>
                <a:lnTo>
                  <a:pt x="671603" y="812744"/>
                </a:lnTo>
                <a:lnTo>
                  <a:pt x="598633" y="776307"/>
                </a:lnTo>
                <a:lnTo>
                  <a:pt x="526924" y="737534"/>
                </a:lnTo>
                <a:lnTo>
                  <a:pt x="456533" y="696460"/>
                </a:lnTo>
                <a:lnTo>
                  <a:pt x="387514" y="653120"/>
                </a:lnTo>
                <a:lnTo>
                  <a:pt x="319923" y="607550"/>
                </a:lnTo>
                <a:lnTo>
                  <a:pt x="253816" y="559784"/>
                </a:lnTo>
                <a:lnTo>
                  <a:pt x="189248" y="509858"/>
                </a:lnTo>
                <a:lnTo>
                  <a:pt x="126275" y="457808"/>
                </a:lnTo>
                <a:lnTo>
                  <a:pt x="64951" y="403667"/>
                </a:lnTo>
                <a:lnTo>
                  <a:pt x="5445" y="347577"/>
                </a:lnTo>
                <a:lnTo>
                  <a:pt x="4572" y="347472"/>
                </a:lnTo>
                <a:lnTo>
                  <a:pt x="4572" y="353446"/>
                </a:lnTo>
                <a:lnTo>
                  <a:pt x="39624" y="387096"/>
                </a:lnTo>
                <a:lnTo>
                  <a:pt x="98365" y="440410"/>
                </a:lnTo>
                <a:lnTo>
                  <a:pt x="158679" y="491735"/>
                </a:lnTo>
                <a:lnTo>
                  <a:pt x="220509" y="541044"/>
                </a:lnTo>
                <a:lnTo>
                  <a:pt x="283794" y="588310"/>
                </a:lnTo>
                <a:lnTo>
                  <a:pt x="348476" y="633505"/>
                </a:lnTo>
                <a:lnTo>
                  <a:pt x="414496" y="676604"/>
                </a:lnTo>
                <a:lnTo>
                  <a:pt x="481794" y="717579"/>
                </a:lnTo>
                <a:lnTo>
                  <a:pt x="550313" y="756402"/>
                </a:lnTo>
                <a:lnTo>
                  <a:pt x="619994" y="793048"/>
                </a:lnTo>
                <a:lnTo>
                  <a:pt x="690776" y="827489"/>
                </a:lnTo>
                <a:lnTo>
                  <a:pt x="762602" y="859698"/>
                </a:lnTo>
                <a:lnTo>
                  <a:pt x="835413" y="889648"/>
                </a:lnTo>
                <a:lnTo>
                  <a:pt x="909149" y="917312"/>
                </a:lnTo>
                <a:lnTo>
                  <a:pt x="983752" y="942664"/>
                </a:lnTo>
                <a:lnTo>
                  <a:pt x="1059163" y="965677"/>
                </a:lnTo>
                <a:lnTo>
                  <a:pt x="1135323" y="986323"/>
                </a:lnTo>
                <a:lnTo>
                  <a:pt x="1212174" y="1004575"/>
                </a:lnTo>
                <a:lnTo>
                  <a:pt x="1289655" y="1020407"/>
                </a:lnTo>
                <a:lnTo>
                  <a:pt x="1367708" y="1033791"/>
                </a:lnTo>
                <a:lnTo>
                  <a:pt x="1446276" y="1044701"/>
                </a:lnTo>
                <a:lnTo>
                  <a:pt x="1498854" y="1050798"/>
                </a:lnTo>
                <a:lnTo>
                  <a:pt x="1499616" y="1050797"/>
                </a:lnTo>
                <a:lnTo>
                  <a:pt x="1501140" y="1050036"/>
                </a:lnTo>
                <a:lnTo>
                  <a:pt x="1501902" y="1049273"/>
                </a:lnTo>
                <a:lnTo>
                  <a:pt x="1503426" y="1048512"/>
                </a:lnTo>
                <a:lnTo>
                  <a:pt x="1503426" y="1047749"/>
                </a:lnTo>
                <a:lnTo>
                  <a:pt x="1504188" y="1046226"/>
                </a:lnTo>
                <a:lnTo>
                  <a:pt x="1504264" y="1045464"/>
                </a:lnTo>
                <a:close/>
              </a:path>
              <a:path w="1556003" h="1050798">
                <a:moveTo>
                  <a:pt x="1556004" y="536447"/>
                </a:moveTo>
                <a:lnTo>
                  <a:pt x="1553717" y="534161"/>
                </a:lnTo>
                <a:lnTo>
                  <a:pt x="1551432" y="533399"/>
                </a:lnTo>
                <a:lnTo>
                  <a:pt x="1510284" y="528827"/>
                </a:lnTo>
                <a:lnTo>
                  <a:pt x="1451488" y="520849"/>
                </a:lnTo>
                <a:lnTo>
                  <a:pt x="1393105" y="511115"/>
                </a:lnTo>
                <a:lnTo>
                  <a:pt x="1335168" y="499644"/>
                </a:lnTo>
                <a:lnTo>
                  <a:pt x="1277708" y="486455"/>
                </a:lnTo>
                <a:lnTo>
                  <a:pt x="1220755" y="471567"/>
                </a:lnTo>
                <a:lnTo>
                  <a:pt x="1164342" y="454999"/>
                </a:lnTo>
                <a:lnTo>
                  <a:pt x="1108500" y="436769"/>
                </a:lnTo>
                <a:lnTo>
                  <a:pt x="1053260" y="416896"/>
                </a:lnTo>
                <a:lnTo>
                  <a:pt x="998654" y="395400"/>
                </a:lnTo>
                <a:lnTo>
                  <a:pt x="944713" y="372298"/>
                </a:lnTo>
                <a:lnTo>
                  <a:pt x="891469" y="347611"/>
                </a:lnTo>
                <a:lnTo>
                  <a:pt x="838953" y="321356"/>
                </a:lnTo>
                <a:lnTo>
                  <a:pt x="787197" y="293552"/>
                </a:lnTo>
                <a:lnTo>
                  <a:pt x="736232" y="264219"/>
                </a:lnTo>
                <a:lnTo>
                  <a:pt x="686089" y="233375"/>
                </a:lnTo>
                <a:lnTo>
                  <a:pt x="636801" y="201038"/>
                </a:lnTo>
                <a:lnTo>
                  <a:pt x="588398" y="167229"/>
                </a:lnTo>
                <a:lnTo>
                  <a:pt x="540912" y="131965"/>
                </a:lnTo>
                <a:lnTo>
                  <a:pt x="494375" y="95266"/>
                </a:lnTo>
                <a:lnTo>
                  <a:pt x="448775" y="57110"/>
                </a:lnTo>
                <a:lnTo>
                  <a:pt x="392743" y="5334"/>
                </a:lnTo>
                <a:lnTo>
                  <a:pt x="385572" y="5334"/>
                </a:lnTo>
                <a:lnTo>
                  <a:pt x="388620" y="8382"/>
                </a:lnTo>
                <a:lnTo>
                  <a:pt x="390144" y="9144"/>
                </a:lnTo>
                <a:lnTo>
                  <a:pt x="404622" y="22623"/>
                </a:lnTo>
                <a:lnTo>
                  <a:pt x="433939" y="49097"/>
                </a:lnTo>
                <a:lnTo>
                  <a:pt x="463729" y="74929"/>
                </a:lnTo>
                <a:lnTo>
                  <a:pt x="493988" y="100121"/>
                </a:lnTo>
                <a:lnTo>
                  <a:pt x="524713" y="124674"/>
                </a:lnTo>
                <a:lnTo>
                  <a:pt x="555898" y="148591"/>
                </a:lnTo>
                <a:lnTo>
                  <a:pt x="587538" y="171875"/>
                </a:lnTo>
                <a:lnTo>
                  <a:pt x="619629" y="194527"/>
                </a:lnTo>
                <a:lnTo>
                  <a:pt x="652167" y="216551"/>
                </a:lnTo>
                <a:lnTo>
                  <a:pt x="685147" y="237947"/>
                </a:lnTo>
                <a:lnTo>
                  <a:pt x="701802" y="248412"/>
                </a:lnTo>
                <a:lnTo>
                  <a:pt x="702564" y="249174"/>
                </a:lnTo>
                <a:lnTo>
                  <a:pt x="704088" y="249936"/>
                </a:lnTo>
                <a:lnTo>
                  <a:pt x="704850" y="250698"/>
                </a:lnTo>
                <a:lnTo>
                  <a:pt x="719566" y="259565"/>
                </a:lnTo>
                <a:lnTo>
                  <a:pt x="779255" y="294058"/>
                </a:lnTo>
                <a:lnTo>
                  <a:pt x="824846" y="318804"/>
                </a:lnTo>
                <a:lnTo>
                  <a:pt x="871101" y="342480"/>
                </a:lnTo>
                <a:lnTo>
                  <a:pt x="917980" y="364993"/>
                </a:lnTo>
                <a:lnTo>
                  <a:pt x="965446" y="386246"/>
                </a:lnTo>
                <a:lnTo>
                  <a:pt x="1013460" y="406146"/>
                </a:lnTo>
                <a:lnTo>
                  <a:pt x="1015746" y="406908"/>
                </a:lnTo>
                <a:lnTo>
                  <a:pt x="1017270" y="407670"/>
                </a:lnTo>
                <a:lnTo>
                  <a:pt x="1063721" y="425438"/>
                </a:lnTo>
                <a:lnTo>
                  <a:pt x="1110621" y="442046"/>
                </a:lnTo>
                <a:lnTo>
                  <a:pt x="1157939" y="457483"/>
                </a:lnTo>
                <a:lnTo>
                  <a:pt x="1205641" y="471739"/>
                </a:lnTo>
                <a:lnTo>
                  <a:pt x="1253694" y="484803"/>
                </a:lnTo>
                <a:lnTo>
                  <a:pt x="1302067" y="496664"/>
                </a:lnTo>
                <a:lnTo>
                  <a:pt x="1350725" y="507313"/>
                </a:lnTo>
                <a:lnTo>
                  <a:pt x="1399637" y="516738"/>
                </a:lnTo>
                <a:lnTo>
                  <a:pt x="1448770" y="524929"/>
                </a:lnTo>
                <a:lnTo>
                  <a:pt x="1504264" y="532742"/>
                </a:lnTo>
                <a:lnTo>
                  <a:pt x="1550670" y="537972"/>
                </a:lnTo>
                <a:lnTo>
                  <a:pt x="1550670" y="584180"/>
                </a:lnTo>
                <a:lnTo>
                  <a:pt x="1555242" y="538733"/>
                </a:lnTo>
                <a:lnTo>
                  <a:pt x="1556004" y="536447"/>
                </a:lnTo>
                <a:close/>
              </a:path>
              <a:path w="1556003" h="1050798">
                <a:moveTo>
                  <a:pt x="1550670" y="584180"/>
                </a:moveTo>
                <a:lnTo>
                  <a:pt x="1550670" y="537972"/>
                </a:lnTo>
                <a:lnTo>
                  <a:pt x="1549908" y="542544"/>
                </a:lnTo>
                <a:lnTo>
                  <a:pt x="1499616" y="1037844"/>
                </a:lnTo>
                <a:lnTo>
                  <a:pt x="1499616" y="1045464"/>
                </a:lnTo>
                <a:lnTo>
                  <a:pt x="1504264" y="1045464"/>
                </a:lnTo>
                <a:lnTo>
                  <a:pt x="1550670" y="584180"/>
                </a:lnTo>
                <a:close/>
              </a:path>
            </a:pathLst>
          </a:custGeom>
          <a:solidFill>
            <a:srgbClr val="1F497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3215639" y="5583935"/>
            <a:ext cx="1546097" cy="10401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211067" y="5578602"/>
            <a:ext cx="1556003" cy="1050798"/>
          </a:xfrm>
          <a:custGeom>
            <a:avLst/>
            <a:gdLst/>
            <a:ahLst/>
            <a:cxnLst/>
            <a:rect l="l" t="t" r="r" b="b"/>
            <a:pathLst>
              <a:path w="1556003" h="1050798">
                <a:moveTo>
                  <a:pt x="1556004" y="536447"/>
                </a:moveTo>
                <a:lnTo>
                  <a:pt x="1553717" y="534161"/>
                </a:lnTo>
                <a:lnTo>
                  <a:pt x="1551432" y="533399"/>
                </a:lnTo>
                <a:lnTo>
                  <a:pt x="1510284" y="528827"/>
                </a:lnTo>
                <a:lnTo>
                  <a:pt x="1451488" y="520849"/>
                </a:lnTo>
                <a:lnTo>
                  <a:pt x="1393105" y="511115"/>
                </a:lnTo>
                <a:lnTo>
                  <a:pt x="1335168" y="499644"/>
                </a:lnTo>
                <a:lnTo>
                  <a:pt x="1277708" y="486455"/>
                </a:lnTo>
                <a:lnTo>
                  <a:pt x="1220755" y="471567"/>
                </a:lnTo>
                <a:lnTo>
                  <a:pt x="1164342" y="454999"/>
                </a:lnTo>
                <a:lnTo>
                  <a:pt x="1108500" y="436769"/>
                </a:lnTo>
                <a:lnTo>
                  <a:pt x="1053260" y="416896"/>
                </a:lnTo>
                <a:lnTo>
                  <a:pt x="998654" y="395400"/>
                </a:lnTo>
                <a:lnTo>
                  <a:pt x="944713" y="372298"/>
                </a:lnTo>
                <a:lnTo>
                  <a:pt x="891469" y="347611"/>
                </a:lnTo>
                <a:lnTo>
                  <a:pt x="838953" y="321356"/>
                </a:lnTo>
                <a:lnTo>
                  <a:pt x="787197" y="293552"/>
                </a:lnTo>
                <a:lnTo>
                  <a:pt x="736232" y="264219"/>
                </a:lnTo>
                <a:lnTo>
                  <a:pt x="686089" y="233375"/>
                </a:lnTo>
                <a:lnTo>
                  <a:pt x="636801" y="201038"/>
                </a:lnTo>
                <a:lnTo>
                  <a:pt x="588398" y="167229"/>
                </a:lnTo>
                <a:lnTo>
                  <a:pt x="540912" y="131965"/>
                </a:lnTo>
                <a:lnTo>
                  <a:pt x="494375" y="95266"/>
                </a:lnTo>
                <a:lnTo>
                  <a:pt x="448818" y="57150"/>
                </a:lnTo>
                <a:lnTo>
                  <a:pt x="388619" y="1523"/>
                </a:lnTo>
                <a:lnTo>
                  <a:pt x="385572" y="0"/>
                </a:lnTo>
                <a:lnTo>
                  <a:pt x="384047" y="762"/>
                </a:lnTo>
                <a:lnTo>
                  <a:pt x="80772" y="54101"/>
                </a:lnTo>
                <a:lnTo>
                  <a:pt x="78485" y="54101"/>
                </a:lnTo>
                <a:lnTo>
                  <a:pt x="76962" y="55625"/>
                </a:lnTo>
                <a:lnTo>
                  <a:pt x="76962" y="57150"/>
                </a:lnTo>
                <a:lnTo>
                  <a:pt x="0" y="345948"/>
                </a:lnTo>
                <a:lnTo>
                  <a:pt x="0" y="348996"/>
                </a:lnTo>
                <a:lnTo>
                  <a:pt x="1524" y="350520"/>
                </a:lnTo>
                <a:lnTo>
                  <a:pt x="7619" y="356372"/>
                </a:lnTo>
                <a:lnTo>
                  <a:pt x="7619" y="343662"/>
                </a:lnTo>
                <a:lnTo>
                  <a:pt x="9813" y="345726"/>
                </a:lnTo>
                <a:lnTo>
                  <a:pt x="82296" y="74457"/>
                </a:lnTo>
                <a:lnTo>
                  <a:pt x="82296" y="63245"/>
                </a:lnTo>
                <a:lnTo>
                  <a:pt x="86106" y="60197"/>
                </a:lnTo>
                <a:lnTo>
                  <a:pt x="86106" y="62575"/>
                </a:lnTo>
                <a:lnTo>
                  <a:pt x="381762" y="10576"/>
                </a:lnTo>
                <a:lnTo>
                  <a:pt x="381762" y="9143"/>
                </a:lnTo>
                <a:lnTo>
                  <a:pt x="385572" y="9906"/>
                </a:lnTo>
                <a:lnTo>
                  <a:pt x="385572" y="12572"/>
                </a:lnTo>
                <a:lnTo>
                  <a:pt x="442722" y="64007"/>
                </a:lnTo>
                <a:lnTo>
                  <a:pt x="488603" y="102596"/>
                </a:lnTo>
                <a:lnTo>
                  <a:pt x="535435" y="139687"/>
                </a:lnTo>
                <a:lnTo>
                  <a:pt x="583191" y="175271"/>
                </a:lnTo>
                <a:lnTo>
                  <a:pt x="631843" y="209336"/>
                </a:lnTo>
                <a:lnTo>
                  <a:pt x="681363" y="241871"/>
                </a:lnTo>
                <a:lnTo>
                  <a:pt x="731723" y="272866"/>
                </a:lnTo>
                <a:lnTo>
                  <a:pt x="782897" y="302308"/>
                </a:lnTo>
                <a:lnTo>
                  <a:pt x="834855" y="330186"/>
                </a:lnTo>
                <a:lnTo>
                  <a:pt x="887571" y="356490"/>
                </a:lnTo>
                <a:lnTo>
                  <a:pt x="941017" y="381209"/>
                </a:lnTo>
                <a:lnTo>
                  <a:pt x="995165" y="404331"/>
                </a:lnTo>
                <a:lnTo>
                  <a:pt x="1049987" y="425845"/>
                </a:lnTo>
                <a:lnTo>
                  <a:pt x="1105456" y="445740"/>
                </a:lnTo>
                <a:lnTo>
                  <a:pt x="1161544" y="464004"/>
                </a:lnTo>
                <a:lnTo>
                  <a:pt x="1218224" y="480627"/>
                </a:lnTo>
                <a:lnTo>
                  <a:pt x="1275467" y="495598"/>
                </a:lnTo>
                <a:lnTo>
                  <a:pt x="1333246" y="508905"/>
                </a:lnTo>
                <a:lnTo>
                  <a:pt x="1391533" y="520538"/>
                </a:lnTo>
                <a:lnTo>
                  <a:pt x="1450301" y="530484"/>
                </a:lnTo>
                <a:lnTo>
                  <a:pt x="1509522" y="538733"/>
                </a:lnTo>
                <a:lnTo>
                  <a:pt x="1545603" y="542818"/>
                </a:lnTo>
                <a:lnTo>
                  <a:pt x="1546098" y="537971"/>
                </a:lnTo>
                <a:lnTo>
                  <a:pt x="1549908" y="543305"/>
                </a:lnTo>
                <a:lnTo>
                  <a:pt x="1549908" y="591755"/>
                </a:lnTo>
                <a:lnTo>
                  <a:pt x="1555242" y="538733"/>
                </a:lnTo>
                <a:lnTo>
                  <a:pt x="1556004" y="536447"/>
                </a:lnTo>
                <a:close/>
              </a:path>
              <a:path w="1556003" h="1050798">
                <a:moveTo>
                  <a:pt x="9813" y="345726"/>
                </a:moveTo>
                <a:lnTo>
                  <a:pt x="7619" y="343662"/>
                </a:lnTo>
                <a:lnTo>
                  <a:pt x="9143" y="348234"/>
                </a:lnTo>
                <a:lnTo>
                  <a:pt x="9813" y="345726"/>
                </a:lnTo>
                <a:close/>
              </a:path>
              <a:path w="1556003" h="1050798">
                <a:moveTo>
                  <a:pt x="1499616" y="1050798"/>
                </a:moveTo>
                <a:lnTo>
                  <a:pt x="1499616" y="1040891"/>
                </a:lnTo>
                <a:lnTo>
                  <a:pt x="1494282" y="1045463"/>
                </a:lnTo>
                <a:lnTo>
                  <a:pt x="1494282" y="1040273"/>
                </a:lnTo>
                <a:lnTo>
                  <a:pt x="1447038" y="1034795"/>
                </a:lnTo>
                <a:lnTo>
                  <a:pt x="1369024" y="1024111"/>
                </a:lnTo>
                <a:lnTo>
                  <a:pt x="1291452" y="1010920"/>
                </a:lnTo>
                <a:lnTo>
                  <a:pt x="1214387" y="995253"/>
                </a:lnTo>
                <a:lnTo>
                  <a:pt x="1137896" y="977141"/>
                </a:lnTo>
                <a:lnTo>
                  <a:pt x="1062046" y="956615"/>
                </a:lnTo>
                <a:lnTo>
                  <a:pt x="986903" y="933706"/>
                </a:lnTo>
                <a:lnTo>
                  <a:pt x="912535" y="908446"/>
                </a:lnTo>
                <a:lnTo>
                  <a:pt x="838953" y="880844"/>
                </a:lnTo>
                <a:lnTo>
                  <a:pt x="766386" y="850996"/>
                </a:lnTo>
                <a:lnTo>
                  <a:pt x="694739" y="818869"/>
                </a:lnTo>
                <a:lnTo>
                  <a:pt x="624132" y="784514"/>
                </a:lnTo>
                <a:lnTo>
                  <a:pt x="554632" y="747963"/>
                </a:lnTo>
                <a:lnTo>
                  <a:pt x="486307" y="709247"/>
                </a:lnTo>
                <a:lnTo>
                  <a:pt x="419221" y="668398"/>
                </a:lnTo>
                <a:lnTo>
                  <a:pt x="353442" y="625446"/>
                </a:lnTo>
                <a:lnTo>
                  <a:pt x="289036" y="580423"/>
                </a:lnTo>
                <a:lnTo>
                  <a:pt x="226071" y="533359"/>
                </a:lnTo>
                <a:lnTo>
                  <a:pt x="164612" y="484286"/>
                </a:lnTo>
                <a:lnTo>
                  <a:pt x="104727" y="433235"/>
                </a:lnTo>
                <a:lnTo>
                  <a:pt x="46481" y="380238"/>
                </a:lnTo>
                <a:lnTo>
                  <a:pt x="9813" y="345726"/>
                </a:lnTo>
                <a:lnTo>
                  <a:pt x="9143" y="348234"/>
                </a:lnTo>
                <a:lnTo>
                  <a:pt x="7619" y="343662"/>
                </a:lnTo>
                <a:lnTo>
                  <a:pt x="7619" y="356372"/>
                </a:lnTo>
                <a:lnTo>
                  <a:pt x="39624" y="387096"/>
                </a:lnTo>
                <a:lnTo>
                  <a:pt x="98365" y="440410"/>
                </a:lnTo>
                <a:lnTo>
                  <a:pt x="158679" y="491735"/>
                </a:lnTo>
                <a:lnTo>
                  <a:pt x="220509" y="541044"/>
                </a:lnTo>
                <a:lnTo>
                  <a:pt x="283794" y="588310"/>
                </a:lnTo>
                <a:lnTo>
                  <a:pt x="348476" y="633505"/>
                </a:lnTo>
                <a:lnTo>
                  <a:pt x="414496" y="676604"/>
                </a:lnTo>
                <a:lnTo>
                  <a:pt x="481794" y="717579"/>
                </a:lnTo>
                <a:lnTo>
                  <a:pt x="550313" y="756402"/>
                </a:lnTo>
                <a:lnTo>
                  <a:pt x="619994" y="793048"/>
                </a:lnTo>
                <a:lnTo>
                  <a:pt x="690776" y="827489"/>
                </a:lnTo>
                <a:lnTo>
                  <a:pt x="762602" y="859698"/>
                </a:lnTo>
                <a:lnTo>
                  <a:pt x="835413" y="889648"/>
                </a:lnTo>
                <a:lnTo>
                  <a:pt x="909149" y="917312"/>
                </a:lnTo>
                <a:lnTo>
                  <a:pt x="983752" y="942664"/>
                </a:lnTo>
                <a:lnTo>
                  <a:pt x="1059163" y="965677"/>
                </a:lnTo>
                <a:lnTo>
                  <a:pt x="1135323" y="986323"/>
                </a:lnTo>
                <a:lnTo>
                  <a:pt x="1212174" y="1004575"/>
                </a:lnTo>
                <a:lnTo>
                  <a:pt x="1289655" y="1020407"/>
                </a:lnTo>
                <a:lnTo>
                  <a:pt x="1367708" y="1033791"/>
                </a:lnTo>
                <a:lnTo>
                  <a:pt x="1446276" y="1044701"/>
                </a:lnTo>
                <a:lnTo>
                  <a:pt x="1494282" y="1050267"/>
                </a:lnTo>
                <a:lnTo>
                  <a:pt x="1494282" y="1045463"/>
                </a:lnTo>
                <a:lnTo>
                  <a:pt x="1494805" y="1040334"/>
                </a:lnTo>
                <a:lnTo>
                  <a:pt x="1494805" y="1050328"/>
                </a:lnTo>
                <a:lnTo>
                  <a:pt x="1498854" y="1050798"/>
                </a:lnTo>
                <a:lnTo>
                  <a:pt x="1499616" y="1050798"/>
                </a:lnTo>
                <a:close/>
              </a:path>
              <a:path w="1556003" h="1050798">
                <a:moveTo>
                  <a:pt x="86106" y="60197"/>
                </a:moveTo>
                <a:lnTo>
                  <a:pt x="82296" y="63245"/>
                </a:lnTo>
                <a:lnTo>
                  <a:pt x="85439" y="62693"/>
                </a:lnTo>
                <a:lnTo>
                  <a:pt x="86106" y="60197"/>
                </a:lnTo>
                <a:close/>
              </a:path>
              <a:path w="1556003" h="1050798">
                <a:moveTo>
                  <a:pt x="85439" y="62693"/>
                </a:moveTo>
                <a:lnTo>
                  <a:pt x="82296" y="63245"/>
                </a:lnTo>
                <a:lnTo>
                  <a:pt x="82296" y="74457"/>
                </a:lnTo>
                <a:lnTo>
                  <a:pt x="85439" y="62693"/>
                </a:lnTo>
                <a:close/>
              </a:path>
              <a:path w="1556003" h="1050798">
                <a:moveTo>
                  <a:pt x="86106" y="62575"/>
                </a:moveTo>
                <a:lnTo>
                  <a:pt x="86106" y="60197"/>
                </a:lnTo>
                <a:lnTo>
                  <a:pt x="85439" y="62693"/>
                </a:lnTo>
                <a:lnTo>
                  <a:pt x="86106" y="62575"/>
                </a:lnTo>
                <a:close/>
              </a:path>
              <a:path w="1556003" h="1050798">
                <a:moveTo>
                  <a:pt x="385572" y="9906"/>
                </a:moveTo>
                <a:lnTo>
                  <a:pt x="381762" y="9143"/>
                </a:lnTo>
                <a:lnTo>
                  <a:pt x="383093" y="10341"/>
                </a:lnTo>
                <a:lnTo>
                  <a:pt x="385572" y="9906"/>
                </a:lnTo>
                <a:close/>
              </a:path>
              <a:path w="1556003" h="1050798">
                <a:moveTo>
                  <a:pt x="383093" y="10341"/>
                </a:moveTo>
                <a:lnTo>
                  <a:pt x="381762" y="9143"/>
                </a:lnTo>
                <a:lnTo>
                  <a:pt x="381762" y="10576"/>
                </a:lnTo>
                <a:lnTo>
                  <a:pt x="383093" y="10341"/>
                </a:lnTo>
                <a:close/>
              </a:path>
              <a:path w="1556003" h="1050798">
                <a:moveTo>
                  <a:pt x="385572" y="12572"/>
                </a:moveTo>
                <a:lnTo>
                  <a:pt x="385572" y="9906"/>
                </a:lnTo>
                <a:lnTo>
                  <a:pt x="383093" y="10341"/>
                </a:lnTo>
                <a:lnTo>
                  <a:pt x="385572" y="12572"/>
                </a:lnTo>
                <a:close/>
              </a:path>
              <a:path w="1556003" h="1050798">
                <a:moveTo>
                  <a:pt x="1499616" y="1040891"/>
                </a:moveTo>
                <a:lnTo>
                  <a:pt x="1494805" y="1040334"/>
                </a:lnTo>
                <a:lnTo>
                  <a:pt x="1494282" y="1045463"/>
                </a:lnTo>
                <a:lnTo>
                  <a:pt x="1499616" y="1040891"/>
                </a:lnTo>
                <a:close/>
              </a:path>
              <a:path w="1556003" h="1050798">
                <a:moveTo>
                  <a:pt x="1549908" y="591755"/>
                </a:moveTo>
                <a:lnTo>
                  <a:pt x="1549908" y="543305"/>
                </a:lnTo>
                <a:lnTo>
                  <a:pt x="1545603" y="542818"/>
                </a:lnTo>
                <a:lnTo>
                  <a:pt x="1494805" y="1040334"/>
                </a:lnTo>
                <a:lnTo>
                  <a:pt x="1499616" y="1040891"/>
                </a:lnTo>
                <a:lnTo>
                  <a:pt x="1499616" y="1050798"/>
                </a:lnTo>
                <a:lnTo>
                  <a:pt x="1501140" y="1050036"/>
                </a:lnTo>
                <a:lnTo>
                  <a:pt x="1501902" y="1049273"/>
                </a:lnTo>
                <a:lnTo>
                  <a:pt x="1503426" y="1048512"/>
                </a:lnTo>
                <a:lnTo>
                  <a:pt x="1503426" y="1047750"/>
                </a:lnTo>
                <a:lnTo>
                  <a:pt x="1504188" y="1046226"/>
                </a:lnTo>
                <a:lnTo>
                  <a:pt x="1549908" y="591755"/>
                </a:lnTo>
                <a:close/>
              </a:path>
              <a:path w="1556003" h="1050798">
                <a:moveTo>
                  <a:pt x="1549908" y="543305"/>
                </a:moveTo>
                <a:lnTo>
                  <a:pt x="1546098" y="537971"/>
                </a:lnTo>
                <a:lnTo>
                  <a:pt x="1545603" y="542818"/>
                </a:lnTo>
                <a:lnTo>
                  <a:pt x="1549908" y="543305"/>
                </a:lnTo>
                <a:close/>
              </a:path>
            </a:pathLst>
          </a:custGeom>
          <a:solidFill>
            <a:srgbClr val="1F497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4878323" y="5740908"/>
            <a:ext cx="1768602" cy="942131"/>
          </a:xfrm>
          <a:custGeom>
            <a:avLst/>
            <a:gdLst/>
            <a:ahLst/>
            <a:cxnLst/>
            <a:rect l="l" t="t" r="r" b="b"/>
            <a:pathLst>
              <a:path w="1768602" h="942131">
                <a:moveTo>
                  <a:pt x="1768602" y="399288"/>
                </a:moveTo>
                <a:lnTo>
                  <a:pt x="1451609" y="0"/>
                </a:lnTo>
                <a:lnTo>
                  <a:pt x="1397126" y="41756"/>
                </a:lnTo>
                <a:lnTo>
                  <a:pt x="1341385" y="81514"/>
                </a:lnTo>
                <a:lnTo>
                  <a:pt x="1284443" y="119253"/>
                </a:lnTo>
                <a:lnTo>
                  <a:pt x="1226356" y="154954"/>
                </a:lnTo>
                <a:lnTo>
                  <a:pt x="1167181" y="188595"/>
                </a:lnTo>
                <a:lnTo>
                  <a:pt x="1106974" y="220155"/>
                </a:lnTo>
                <a:lnTo>
                  <a:pt x="1045793" y="249615"/>
                </a:lnTo>
                <a:lnTo>
                  <a:pt x="983693" y="276953"/>
                </a:lnTo>
                <a:lnTo>
                  <a:pt x="920731" y="302149"/>
                </a:lnTo>
                <a:lnTo>
                  <a:pt x="856964" y="325183"/>
                </a:lnTo>
                <a:lnTo>
                  <a:pt x="792448" y="346034"/>
                </a:lnTo>
                <a:lnTo>
                  <a:pt x="727240" y="364681"/>
                </a:lnTo>
                <a:lnTo>
                  <a:pt x="661397" y="381103"/>
                </a:lnTo>
                <a:lnTo>
                  <a:pt x="594974" y="395281"/>
                </a:lnTo>
                <a:lnTo>
                  <a:pt x="528030" y="407193"/>
                </a:lnTo>
                <a:lnTo>
                  <a:pt x="460619" y="416820"/>
                </a:lnTo>
                <a:lnTo>
                  <a:pt x="392800" y="424139"/>
                </a:lnTo>
                <a:lnTo>
                  <a:pt x="324628" y="429132"/>
                </a:lnTo>
                <a:lnTo>
                  <a:pt x="256159" y="431777"/>
                </a:lnTo>
                <a:lnTo>
                  <a:pt x="187451" y="432054"/>
                </a:lnTo>
                <a:lnTo>
                  <a:pt x="0" y="676656"/>
                </a:lnTo>
                <a:lnTo>
                  <a:pt x="138683" y="941069"/>
                </a:lnTo>
                <a:lnTo>
                  <a:pt x="227151" y="942131"/>
                </a:lnTo>
                <a:lnTo>
                  <a:pt x="315336" y="940075"/>
                </a:lnTo>
                <a:lnTo>
                  <a:pt x="403166" y="934927"/>
                </a:lnTo>
                <a:lnTo>
                  <a:pt x="490563" y="926713"/>
                </a:lnTo>
                <a:lnTo>
                  <a:pt x="577453" y="915459"/>
                </a:lnTo>
                <a:lnTo>
                  <a:pt x="663759" y="901190"/>
                </a:lnTo>
                <a:lnTo>
                  <a:pt x="749408" y="883932"/>
                </a:lnTo>
                <a:lnTo>
                  <a:pt x="834322" y="863711"/>
                </a:lnTo>
                <a:lnTo>
                  <a:pt x="918428" y="840553"/>
                </a:lnTo>
                <a:lnTo>
                  <a:pt x="1001648" y="814482"/>
                </a:lnTo>
                <a:lnTo>
                  <a:pt x="1083909" y="785526"/>
                </a:lnTo>
                <a:lnTo>
                  <a:pt x="1165134" y="753709"/>
                </a:lnTo>
                <a:lnTo>
                  <a:pt x="1245248" y="719057"/>
                </a:lnTo>
                <a:lnTo>
                  <a:pt x="1324176" y="681597"/>
                </a:lnTo>
                <a:lnTo>
                  <a:pt x="1401841" y="641353"/>
                </a:lnTo>
                <a:lnTo>
                  <a:pt x="1478170" y="598352"/>
                </a:lnTo>
                <a:lnTo>
                  <a:pt x="1553085" y="552620"/>
                </a:lnTo>
                <a:lnTo>
                  <a:pt x="1626513" y="504181"/>
                </a:lnTo>
                <a:lnTo>
                  <a:pt x="1698377" y="453061"/>
                </a:lnTo>
                <a:lnTo>
                  <a:pt x="1768602" y="399288"/>
                </a:lnTo>
                <a:close/>
              </a:path>
            </a:pathLst>
          </a:custGeom>
          <a:solidFill>
            <a:srgbClr val="558ED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4878323" y="5740908"/>
            <a:ext cx="1768602" cy="942131"/>
          </a:xfrm>
          <a:custGeom>
            <a:avLst/>
            <a:gdLst/>
            <a:ahLst/>
            <a:cxnLst/>
            <a:rect l="l" t="t" r="r" b="b"/>
            <a:pathLst>
              <a:path w="1768602" h="942131">
                <a:moveTo>
                  <a:pt x="1768602" y="399288"/>
                </a:moveTo>
                <a:lnTo>
                  <a:pt x="1451609" y="0"/>
                </a:lnTo>
                <a:lnTo>
                  <a:pt x="1397126" y="41756"/>
                </a:lnTo>
                <a:lnTo>
                  <a:pt x="1341385" y="81514"/>
                </a:lnTo>
                <a:lnTo>
                  <a:pt x="1284443" y="119253"/>
                </a:lnTo>
                <a:lnTo>
                  <a:pt x="1226356" y="154954"/>
                </a:lnTo>
                <a:lnTo>
                  <a:pt x="1167181" y="188595"/>
                </a:lnTo>
                <a:lnTo>
                  <a:pt x="1106974" y="220155"/>
                </a:lnTo>
                <a:lnTo>
                  <a:pt x="1045793" y="249615"/>
                </a:lnTo>
                <a:lnTo>
                  <a:pt x="983693" y="276953"/>
                </a:lnTo>
                <a:lnTo>
                  <a:pt x="920731" y="302149"/>
                </a:lnTo>
                <a:lnTo>
                  <a:pt x="856964" y="325183"/>
                </a:lnTo>
                <a:lnTo>
                  <a:pt x="792448" y="346034"/>
                </a:lnTo>
                <a:lnTo>
                  <a:pt x="727240" y="364681"/>
                </a:lnTo>
                <a:lnTo>
                  <a:pt x="661397" y="381103"/>
                </a:lnTo>
                <a:lnTo>
                  <a:pt x="594974" y="395281"/>
                </a:lnTo>
                <a:lnTo>
                  <a:pt x="528030" y="407193"/>
                </a:lnTo>
                <a:lnTo>
                  <a:pt x="460619" y="416820"/>
                </a:lnTo>
                <a:lnTo>
                  <a:pt x="392800" y="424139"/>
                </a:lnTo>
                <a:lnTo>
                  <a:pt x="324628" y="429132"/>
                </a:lnTo>
                <a:lnTo>
                  <a:pt x="256159" y="431777"/>
                </a:lnTo>
                <a:lnTo>
                  <a:pt x="187451" y="432054"/>
                </a:lnTo>
                <a:lnTo>
                  <a:pt x="0" y="676656"/>
                </a:lnTo>
                <a:lnTo>
                  <a:pt x="138683" y="941069"/>
                </a:lnTo>
                <a:lnTo>
                  <a:pt x="227151" y="942131"/>
                </a:lnTo>
                <a:lnTo>
                  <a:pt x="315336" y="940075"/>
                </a:lnTo>
                <a:lnTo>
                  <a:pt x="403166" y="934927"/>
                </a:lnTo>
                <a:lnTo>
                  <a:pt x="490563" y="926713"/>
                </a:lnTo>
                <a:lnTo>
                  <a:pt x="577453" y="915459"/>
                </a:lnTo>
                <a:lnTo>
                  <a:pt x="663759" y="901190"/>
                </a:lnTo>
                <a:lnTo>
                  <a:pt x="749408" y="883932"/>
                </a:lnTo>
                <a:lnTo>
                  <a:pt x="834322" y="863711"/>
                </a:lnTo>
                <a:lnTo>
                  <a:pt x="918428" y="840553"/>
                </a:lnTo>
                <a:lnTo>
                  <a:pt x="1001648" y="814482"/>
                </a:lnTo>
                <a:lnTo>
                  <a:pt x="1083909" y="785526"/>
                </a:lnTo>
                <a:lnTo>
                  <a:pt x="1165134" y="753709"/>
                </a:lnTo>
                <a:lnTo>
                  <a:pt x="1245248" y="719057"/>
                </a:lnTo>
                <a:lnTo>
                  <a:pt x="1324176" y="681597"/>
                </a:lnTo>
                <a:lnTo>
                  <a:pt x="1401841" y="641353"/>
                </a:lnTo>
                <a:lnTo>
                  <a:pt x="1478170" y="598352"/>
                </a:lnTo>
                <a:lnTo>
                  <a:pt x="1553085" y="552620"/>
                </a:lnTo>
                <a:lnTo>
                  <a:pt x="1626513" y="504181"/>
                </a:lnTo>
                <a:lnTo>
                  <a:pt x="1698377" y="453061"/>
                </a:lnTo>
                <a:lnTo>
                  <a:pt x="1768602" y="399288"/>
                </a:lnTo>
                <a:close/>
              </a:path>
            </a:pathLst>
          </a:custGeom>
          <a:solidFill>
            <a:srgbClr val="558ED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2750311" y="6045706"/>
            <a:ext cx="646430" cy="2984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 b="1">
                <a:latin typeface="Calibri"/>
                <a:cs typeface="Calibri"/>
              </a:rPr>
              <a:t>A</a:t>
            </a:r>
            <a:r>
              <a:rPr dirty="0" smtClean="0" sz="1800" spc="-20" b="1">
                <a:latin typeface="Calibri"/>
                <a:cs typeface="Calibri"/>
              </a:rPr>
              <a:t>w</a:t>
            </a:r>
            <a:r>
              <a:rPr dirty="0" smtClean="0" sz="1800" spc="0" b="1">
                <a:latin typeface="Calibri"/>
                <a:cs typeface="Calibri"/>
              </a:rPr>
              <a:t>a</a:t>
            </a:r>
            <a:r>
              <a:rPr dirty="0" smtClean="0" sz="1800" spc="-25" b="1">
                <a:latin typeface="Calibri"/>
                <a:cs typeface="Calibri"/>
              </a:rPr>
              <a:t>r</a:t>
            </a:r>
            <a:r>
              <a:rPr dirty="0" smtClean="0" sz="1800" spc="-10" b="1">
                <a:latin typeface="Calibri"/>
                <a:cs typeface="Calibri"/>
              </a:rPr>
              <a:t>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522220" y="6304788"/>
            <a:ext cx="1098041" cy="3703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2190242" y="1335023"/>
            <a:ext cx="927100" cy="5727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1905">
              <a:lnSpc>
                <a:spcPct val="100000"/>
              </a:lnSpc>
            </a:pPr>
            <a:r>
              <a:rPr dirty="0" smtClean="0" sz="1800" spc="-35" b="1">
                <a:solidFill>
                  <a:srgbClr val="1E1C11"/>
                </a:solidFill>
                <a:latin typeface="Calibri"/>
                <a:cs typeface="Calibri"/>
              </a:rPr>
              <a:t>R</a:t>
            </a:r>
            <a:r>
              <a:rPr dirty="0" smtClean="0" sz="1800" spc="-5" b="1">
                <a:solidFill>
                  <a:srgbClr val="1E1C11"/>
                </a:solidFill>
                <a:latin typeface="Calibri"/>
                <a:cs typeface="Calibri"/>
              </a:rPr>
              <a:t>e</a:t>
            </a:r>
            <a:r>
              <a:rPr dirty="0" smtClean="0" sz="1800" spc="-15" b="1">
                <a:solidFill>
                  <a:srgbClr val="1E1C11"/>
                </a:solidFill>
                <a:latin typeface="Calibri"/>
                <a:cs typeface="Calibri"/>
              </a:rPr>
              <a:t>ceipts/</a:t>
            </a:r>
            <a:r>
              <a:rPr dirty="0" smtClean="0" sz="1800" spc="-15" b="1">
                <a:solidFill>
                  <a:srgbClr val="1E1C11"/>
                </a:solidFill>
                <a:latin typeface="Calibri"/>
                <a:cs typeface="Calibri"/>
              </a:rPr>
              <a:t> Financing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325367" y="1565910"/>
            <a:ext cx="1113281" cy="583691"/>
          </a:xfrm>
          <a:custGeom>
            <a:avLst/>
            <a:gdLst/>
            <a:ahLst/>
            <a:cxnLst/>
            <a:rect l="l" t="t" r="r" b="b"/>
            <a:pathLst>
              <a:path w="1113281" h="583691">
                <a:moveTo>
                  <a:pt x="198881" y="86105"/>
                </a:moveTo>
                <a:lnTo>
                  <a:pt x="28955" y="0"/>
                </a:lnTo>
                <a:lnTo>
                  <a:pt x="0" y="57150"/>
                </a:lnTo>
                <a:lnTo>
                  <a:pt x="170687" y="142494"/>
                </a:lnTo>
                <a:lnTo>
                  <a:pt x="198881" y="86105"/>
                </a:lnTo>
                <a:close/>
              </a:path>
              <a:path w="1113281" h="583691">
                <a:moveTo>
                  <a:pt x="425957" y="200405"/>
                </a:moveTo>
                <a:lnTo>
                  <a:pt x="256031" y="115061"/>
                </a:lnTo>
                <a:lnTo>
                  <a:pt x="227075" y="171449"/>
                </a:lnTo>
                <a:lnTo>
                  <a:pt x="397001" y="257556"/>
                </a:lnTo>
                <a:lnTo>
                  <a:pt x="425957" y="200405"/>
                </a:lnTo>
                <a:close/>
              </a:path>
              <a:path w="1113281" h="583691">
                <a:moveTo>
                  <a:pt x="652271" y="315467"/>
                </a:moveTo>
                <a:lnTo>
                  <a:pt x="482345" y="229361"/>
                </a:lnTo>
                <a:lnTo>
                  <a:pt x="453389" y="285749"/>
                </a:lnTo>
                <a:lnTo>
                  <a:pt x="624077" y="371855"/>
                </a:lnTo>
                <a:lnTo>
                  <a:pt x="652271" y="315467"/>
                </a:lnTo>
                <a:close/>
              </a:path>
              <a:path w="1113281" h="583691">
                <a:moveTo>
                  <a:pt x="844319" y="411741"/>
                </a:moveTo>
                <a:lnTo>
                  <a:pt x="709421" y="343661"/>
                </a:lnTo>
                <a:lnTo>
                  <a:pt x="680465" y="400811"/>
                </a:lnTo>
                <a:lnTo>
                  <a:pt x="815422" y="468920"/>
                </a:lnTo>
                <a:lnTo>
                  <a:pt x="844319" y="411741"/>
                </a:lnTo>
                <a:close/>
              </a:path>
              <a:path w="1113281" h="583691">
                <a:moveTo>
                  <a:pt x="872489" y="582658"/>
                </a:moveTo>
                <a:lnTo>
                  <a:pt x="872489" y="425957"/>
                </a:lnTo>
                <a:lnTo>
                  <a:pt x="843533" y="483107"/>
                </a:lnTo>
                <a:lnTo>
                  <a:pt x="815422" y="468920"/>
                </a:lnTo>
                <a:lnTo>
                  <a:pt x="758189" y="582168"/>
                </a:lnTo>
                <a:lnTo>
                  <a:pt x="872489" y="582658"/>
                </a:lnTo>
                <a:close/>
              </a:path>
              <a:path w="1113281" h="583691">
                <a:moveTo>
                  <a:pt x="872489" y="425957"/>
                </a:moveTo>
                <a:lnTo>
                  <a:pt x="844319" y="411741"/>
                </a:lnTo>
                <a:lnTo>
                  <a:pt x="815422" y="468920"/>
                </a:lnTo>
                <a:lnTo>
                  <a:pt x="843533" y="483107"/>
                </a:lnTo>
                <a:lnTo>
                  <a:pt x="872489" y="425957"/>
                </a:lnTo>
                <a:close/>
              </a:path>
              <a:path w="1113281" h="583691">
                <a:moveTo>
                  <a:pt x="1113281" y="583691"/>
                </a:moveTo>
                <a:lnTo>
                  <a:pt x="901445" y="298703"/>
                </a:lnTo>
                <a:lnTo>
                  <a:pt x="844319" y="411741"/>
                </a:lnTo>
                <a:lnTo>
                  <a:pt x="872489" y="425957"/>
                </a:lnTo>
                <a:lnTo>
                  <a:pt x="872489" y="582658"/>
                </a:lnTo>
                <a:lnTo>
                  <a:pt x="1113281" y="583691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9045193" y="6905243"/>
            <a:ext cx="110489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solidFill>
                  <a:srgbClr val="898989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7804150" y="1609089"/>
          <a:ext cx="1718310" cy="10947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787"/>
                <a:gridCol w="1490472"/>
              </a:tblGrid>
              <a:tr h="335280">
                <a:tc>
                  <a:txBody>
                    <a:bodyPr/>
                    <a:lstStyle/>
                    <a:p>
                      <a:pPr/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mtClean="0" sz="1050">
                          <a:latin typeface="Calibri"/>
                          <a:cs typeface="Calibri"/>
                        </a:rPr>
                        <a:t>360</a:t>
                      </a:r>
                      <a:r>
                        <a:rPr dirty="0" smtClean="0" sz="105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050" spc="-5">
                          <a:latin typeface="Calibri"/>
                          <a:cs typeface="Calibri"/>
                        </a:rPr>
                        <a:t>Spendin</a:t>
                      </a:r>
                      <a:r>
                        <a:rPr dirty="0" smtClean="0" sz="1050" spc="0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mtClean="0" sz="105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050" spc="-5">
                          <a:latin typeface="Calibri"/>
                          <a:cs typeface="Calibri"/>
                        </a:rPr>
                        <a:t>Lif</a:t>
                      </a:r>
                      <a:r>
                        <a:rPr dirty="0" smtClean="0" sz="1050" spc="0">
                          <a:latin typeface="Calibri"/>
                          <a:cs typeface="Calibri"/>
                        </a:rPr>
                        <a:t>e </a:t>
                      </a:r>
                      <a:r>
                        <a:rPr dirty="0" smtClean="0" sz="1050" spc="-5">
                          <a:latin typeface="Calibri"/>
                          <a:cs typeface="Calibri"/>
                        </a:rPr>
                        <a:t>Cycle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5279">
                <a:tc>
                  <a:txBody>
                    <a:bodyPr/>
                    <a:lstStyle/>
                    <a:p>
                      <a:pPr/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mtClean="0" sz="1050" spc="-5">
                          <a:latin typeface="Calibri"/>
                          <a:cs typeface="Calibri"/>
                        </a:rPr>
                        <a:t>DAT</a:t>
                      </a:r>
                      <a:r>
                        <a:rPr dirty="0" smtClean="0" sz="1050" spc="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05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050" spc="-5">
                          <a:latin typeface="Calibri"/>
                          <a:cs typeface="Calibri"/>
                        </a:rPr>
                        <a:t>Act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1479">
                <a:tc>
                  <a:txBody>
                    <a:bodyPr/>
                    <a:lstStyle/>
                    <a:p>
                      <a:pPr/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dirty="0" smtClean="0" sz="1050" spc="-5">
                          <a:latin typeface="Calibri"/>
                          <a:cs typeface="Calibri"/>
                        </a:rPr>
                        <a:t>FFATA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dirty="0" smtClean="0" sz="1050" spc="-5">
                          <a:latin typeface="Calibri"/>
                          <a:cs typeface="Calibri"/>
                        </a:rPr>
                        <a:t>(USAspending.gov)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504" y="533400"/>
            <a:ext cx="903732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182354" y="6914386"/>
            <a:ext cx="110489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solidFill>
                  <a:srgbClr val="898989"/>
                </a:solidFill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81554" y="557783"/>
            <a:ext cx="4390390" cy="5715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600" spc="-60">
                <a:latin typeface="Calibri"/>
                <a:cs typeface="Calibri"/>
              </a:rPr>
              <a:t>D</a:t>
            </a:r>
            <a:r>
              <a:rPr dirty="0" smtClean="0" sz="3600" spc="-310">
                <a:latin typeface="Calibri"/>
                <a:cs typeface="Calibri"/>
              </a:rPr>
              <a:t>A</a:t>
            </a:r>
            <a:r>
              <a:rPr dirty="0" smtClean="0" sz="3600" spc="-290">
                <a:latin typeface="Calibri"/>
                <a:cs typeface="Calibri"/>
              </a:rPr>
              <a:t>T</a:t>
            </a:r>
            <a:r>
              <a:rPr dirty="0" smtClean="0" sz="3600" spc="-25">
                <a:latin typeface="Calibri"/>
                <a:cs typeface="Calibri"/>
              </a:rPr>
              <a:t>A</a:t>
            </a:r>
            <a:r>
              <a:rPr dirty="0" smtClean="0" sz="3600" spc="5">
                <a:latin typeface="Calibri"/>
                <a:cs typeface="Calibri"/>
              </a:rPr>
              <a:t> </a:t>
            </a:r>
            <a:r>
              <a:rPr dirty="0" smtClean="0" sz="3600" spc="-20">
                <a:latin typeface="Calibri"/>
                <a:cs typeface="Calibri"/>
              </a:rPr>
              <a:t>Act</a:t>
            </a:r>
            <a:r>
              <a:rPr dirty="0" smtClean="0" sz="3600" spc="-20">
                <a:latin typeface="Calibri"/>
                <a:cs typeface="Calibri"/>
              </a:rPr>
              <a:t> </a:t>
            </a:r>
            <a:r>
              <a:rPr dirty="0" smtClean="0" sz="3600" spc="-85">
                <a:latin typeface="Calibri"/>
                <a:cs typeface="Calibri"/>
              </a:rPr>
              <a:t>R</a:t>
            </a:r>
            <a:r>
              <a:rPr dirty="0" smtClean="0" sz="3600" spc="-20">
                <a:latin typeface="Calibri"/>
                <a:cs typeface="Calibri"/>
              </a:rPr>
              <a:t>e</a:t>
            </a:r>
            <a:r>
              <a:rPr dirty="0" smtClean="0" sz="3600" spc="-5">
                <a:latin typeface="Calibri"/>
                <a:cs typeface="Calibri"/>
              </a:rPr>
              <a:t>qui</a:t>
            </a:r>
            <a:r>
              <a:rPr dirty="0" smtClean="0" sz="3600" spc="-60">
                <a:latin typeface="Calibri"/>
                <a:cs typeface="Calibri"/>
              </a:rPr>
              <a:t>r</a:t>
            </a:r>
            <a:r>
              <a:rPr dirty="0" smtClean="0" sz="3600" spc="-30">
                <a:latin typeface="Calibri"/>
                <a:cs typeface="Calibri"/>
              </a:rPr>
              <a:t>eme</a:t>
            </a:r>
            <a:r>
              <a:rPr dirty="0" smtClean="0" sz="3600" spc="-60">
                <a:latin typeface="Calibri"/>
                <a:cs typeface="Calibri"/>
              </a:rPr>
              <a:t>n</a:t>
            </a:r>
            <a:r>
              <a:rPr dirty="0" smtClean="0" sz="3600" spc="-25">
                <a:latin typeface="Calibri"/>
                <a:cs typeface="Calibri"/>
              </a:rPr>
              <a:t>t</a:t>
            </a:r>
            <a:r>
              <a:rPr dirty="0" smtClean="0" sz="3600" spc="0">
                <a:latin typeface="Calibri"/>
                <a:cs typeface="Calibri"/>
              </a:rPr>
              <a:t>s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22651" y="1117346"/>
            <a:ext cx="5107305" cy="3498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200" i="1">
                <a:latin typeface="Calibri"/>
                <a:cs typeface="Calibri"/>
              </a:rPr>
              <a:t>F</a:t>
            </a:r>
            <a:r>
              <a:rPr dirty="0" smtClean="0" sz="2200" spc="-114" i="1">
                <a:latin typeface="Calibri"/>
                <a:cs typeface="Calibri"/>
              </a:rPr>
              <a:t>F</a:t>
            </a:r>
            <a:r>
              <a:rPr dirty="0" smtClean="0" sz="2200" spc="-185" i="1">
                <a:latin typeface="Calibri"/>
                <a:cs typeface="Calibri"/>
              </a:rPr>
              <a:t>A</a:t>
            </a:r>
            <a:r>
              <a:rPr dirty="0" smtClean="0" sz="2200" spc="-165" i="1">
                <a:latin typeface="Calibri"/>
                <a:cs typeface="Calibri"/>
              </a:rPr>
              <a:t>T</a:t>
            </a:r>
            <a:r>
              <a:rPr dirty="0" smtClean="0" sz="2200" spc="0" i="1">
                <a:latin typeface="Calibri"/>
                <a:cs typeface="Calibri"/>
              </a:rPr>
              <a:t>A</a:t>
            </a:r>
            <a:r>
              <a:rPr dirty="0" smtClean="0" sz="2200" spc="5" i="1">
                <a:latin typeface="Calibri"/>
                <a:cs typeface="Calibri"/>
              </a:rPr>
              <a:t> </a:t>
            </a:r>
            <a:r>
              <a:rPr dirty="0" smtClean="0" sz="2200" spc="0" i="1">
                <a:latin typeface="Calibri"/>
                <a:cs typeface="Calibri"/>
              </a:rPr>
              <a:t>Sec.</a:t>
            </a:r>
            <a:r>
              <a:rPr dirty="0" smtClean="0" sz="2200" spc="-15" i="1">
                <a:latin typeface="Calibri"/>
                <a:cs typeface="Calibri"/>
              </a:rPr>
              <a:t> </a:t>
            </a:r>
            <a:r>
              <a:rPr dirty="0" smtClean="0" sz="2200" spc="0" i="1">
                <a:latin typeface="Calibri"/>
                <a:cs typeface="Calibri"/>
              </a:rPr>
              <a:t>3 “</a:t>
            </a:r>
            <a:r>
              <a:rPr dirty="0" smtClean="0" sz="2200" spc="-30" i="1">
                <a:latin typeface="Calibri"/>
                <a:cs typeface="Calibri"/>
              </a:rPr>
              <a:t>F</a:t>
            </a:r>
            <a:r>
              <a:rPr dirty="0" smtClean="0" sz="2200" spc="0" i="1">
                <a:latin typeface="Calibri"/>
                <a:cs typeface="Calibri"/>
              </a:rPr>
              <a:t>ull</a:t>
            </a:r>
            <a:r>
              <a:rPr dirty="0" smtClean="0" sz="2200" spc="-15" i="1">
                <a:latin typeface="Calibri"/>
                <a:cs typeface="Calibri"/>
              </a:rPr>
              <a:t> </a:t>
            </a:r>
            <a:r>
              <a:rPr dirty="0" smtClean="0" sz="2200" spc="-5" i="1">
                <a:latin typeface="Calibri"/>
                <a:cs typeface="Calibri"/>
              </a:rPr>
              <a:t>disclosur</a:t>
            </a:r>
            <a:r>
              <a:rPr dirty="0" smtClean="0" sz="2200" spc="0" i="1">
                <a:latin typeface="Calibri"/>
                <a:cs typeface="Calibri"/>
              </a:rPr>
              <a:t>e</a:t>
            </a:r>
            <a:r>
              <a:rPr dirty="0" smtClean="0" sz="2200" spc="-15" i="1">
                <a:latin typeface="Calibri"/>
                <a:cs typeface="Calibri"/>
              </a:rPr>
              <a:t> </a:t>
            </a:r>
            <a:r>
              <a:rPr dirty="0" smtClean="0" sz="2200" spc="-5" i="1">
                <a:latin typeface="Calibri"/>
                <a:cs typeface="Calibri"/>
              </a:rPr>
              <a:t>o</a:t>
            </a:r>
            <a:r>
              <a:rPr dirty="0" smtClean="0" sz="2200" spc="0" i="1">
                <a:latin typeface="Calibri"/>
                <a:cs typeface="Calibri"/>
              </a:rPr>
              <a:t>f </a:t>
            </a:r>
            <a:r>
              <a:rPr dirty="0" smtClean="0" sz="2200" spc="-40" i="1">
                <a:latin typeface="Calibri"/>
                <a:cs typeface="Calibri"/>
              </a:rPr>
              <a:t>f</a:t>
            </a:r>
            <a:r>
              <a:rPr dirty="0" smtClean="0" sz="2200" spc="-5" i="1">
                <a:latin typeface="Calibri"/>
                <a:cs typeface="Calibri"/>
              </a:rPr>
              <a:t>e</a:t>
            </a:r>
            <a:r>
              <a:rPr dirty="0" smtClean="0" sz="2200" spc="0" i="1">
                <a:latin typeface="Calibri"/>
                <a:cs typeface="Calibri"/>
              </a:rPr>
              <a:t>d</a:t>
            </a:r>
            <a:r>
              <a:rPr dirty="0" smtClean="0" sz="2200" spc="-20" i="1">
                <a:latin typeface="Calibri"/>
                <a:cs typeface="Calibri"/>
              </a:rPr>
              <a:t>e</a:t>
            </a:r>
            <a:r>
              <a:rPr dirty="0" smtClean="0" sz="2200" spc="0" i="1">
                <a:latin typeface="Calibri"/>
                <a:cs typeface="Calibri"/>
              </a:rPr>
              <a:t>ral</a:t>
            </a:r>
            <a:r>
              <a:rPr dirty="0" smtClean="0" sz="2200" spc="-30" i="1">
                <a:latin typeface="Calibri"/>
                <a:cs typeface="Calibri"/>
              </a:rPr>
              <a:t> </a:t>
            </a:r>
            <a:r>
              <a:rPr dirty="0" smtClean="0" sz="2200" spc="-5" i="1">
                <a:latin typeface="Calibri"/>
                <a:cs typeface="Calibri"/>
              </a:rPr>
              <a:t>funds”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62583" y="1872234"/>
            <a:ext cx="8427719" cy="49842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191000" y="2125979"/>
            <a:ext cx="313181" cy="313182"/>
          </a:xfrm>
          <a:custGeom>
            <a:avLst/>
            <a:gdLst/>
            <a:ahLst/>
            <a:cxnLst/>
            <a:rect l="l" t="t" r="r" b="b"/>
            <a:pathLst>
              <a:path w="313181" h="313182">
                <a:moveTo>
                  <a:pt x="51053" y="208788"/>
                </a:moveTo>
                <a:lnTo>
                  <a:pt x="47243" y="202692"/>
                </a:lnTo>
                <a:lnTo>
                  <a:pt x="35051" y="199644"/>
                </a:lnTo>
                <a:lnTo>
                  <a:pt x="28955" y="203454"/>
                </a:lnTo>
                <a:lnTo>
                  <a:pt x="27431" y="208788"/>
                </a:lnTo>
                <a:lnTo>
                  <a:pt x="0" y="313182"/>
                </a:lnTo>
                <a:lnTo>
                  <a:pt x="8381" y="310979"/>
                </a:lnTo>
                <a:lnTo>
                  <a:pt x="8381" y="289560"/>
                </a:lnTo>
                <a:lnTo>
                  <a:pt x="36813" y="261053"/>
                </a:lnTo>
                <a:lnTo>
                  <a:pt x="48767" y="214884"/>
                </a:lnTo>
                <a:lnTo>
                  <a:pt x="51053" y="208788"/>
                </a:lnTo>
                <a:close/>
              </a:path>
              <a:path w="313181" h="313182">
                <a:moveTo>
                  <a:pt x="36813" y="261053"/>
                </a:moveTo>
                <a:lnTo>
                  <a:pt x="8381" y="289560"/>
                </a:lnTo>
                <a:lnTo>
                  <a:pt x="12953" y="294132"/>
                </a:lnTo>
                <a:lnTo>
                  <a:pt x="12953" y="286512"/>
                </a:lnTo>
                <a:lnTo>
                  <a:pt x="31508" y="281542"/>
                </a:lnTo>
                <a:lnTo>
                  <a:pt x="36813" y="261053"/>
                </a:lnTo>
                <a:close/>
              </a:path>
              <a:path w="313181" h="313182">
                <a:moveTo>
                  <a:pt x="113537" y="278130"/>
                </a:moveTo>
                <a:lnTo>
                  <a:pt x="110489" y="265938"/>
                </a:lnTo>
                <a:lnTo>
                  <a:pt x="104393" y="262128"/>
                </a:lnTo>
                <a:lnTo>
                  <a:pt x="98297" y="263652"/>
                </a:lnTo>
                <a:lnTo>
                  <a:pt x="52607" y="275890"/>
                </a:lnTo>
                <a:lnTo>
                  <a:pt x="23621" y="304800"/>
                </a:lnTo>
                <a:lnTo>
                  <a:pt x="8381" y="289560"/>
                </a:lnTo>
                <a:lnTo>
                  <a:pt x="8381" y="310979"/>
                </a:lnTo>
                <a:lnTo>
                  <a:pt x="104393" y="285750"/>
                </a:lnTo>
                <a:lnTo>
                  <a:pt x="109727" y="284226"/>
                </a:lnTo>
                <a:lnTo>
                  <a:pt x="113537" y="278130"/>
                </a:lnTo>
                <a:close/>
              </a:path>
              <a:path w="313181" h="313182">
                <a:moveTo>
                  <a:pt x="31508" y="281542"/>
                </a:moveTo>
                <a:lnTo>
                  <a:pt x="12953" y="286512"/>
                </a:lnTo>
                <a:lnTo>
                  <a:pt x="26669" y="300228"/>
                </a:lnTo>
                <a:lnTo>
                  <a:pt x="31508" y="281542"/>
                </a:lnTo>
                <a:close/>
              </a:path>
              <a:path w="313181" h="313182">
                <a:moveTo>
                  <a:pt x="52607" y="275890"/>
                </a:moveTo>
                <a:lnTo>
                  <a:pt x="31508" y="281542"/>
                </a:lnTo>
                <a:lnTo>
                  <a:pt x="26669" y="300228"/>
                </a:lnTo>
                <a:lnTo>
                  <a:pt x="12953" y="286512"/>
                </a:lnTo>
                <a:lnTo>
                  <a:pt x="12953" y="294132"/>
                </a:lnTo>
                <a:lnTo>
                  <a:pt x="23621" y="304800"/>
                </a:lnTo>
                <a:lnTo>
                  <a:pt x="52607" y="275890"/>
                </a:lnTo>
                <a:close/>
              </a:path>
              <a:path w="313181" h="313182">
                <a:moveTo>
                  <a:pt x="313181" y="16002"/>
                </a:moveTo>
                <a:lnTo>
                  <a:pt x="297179" y="0"/>
                </a:lnTo>
                <a:lnTo>
                  <a:pt x="36813" y="261053"/>
                </a:lnTo>
                <a:lnTo>
                  <a:pt x="31508" y="281542"/>
                </a:lnTo>
                <a:lnTo>
                  <a:pt x="52607" y="275890"/>
                </a:lnTo>
                <a:lnTo>
                  <a:pt x="313181" y="1600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5787390" y="1938527"/>
            <a:ext cx="537972" cy="257555"/>
          </a:xfrm>
          <a:custGeom>
            <a:avLst/>
            <a:gdLst/>
            <a:ahLst/>
            <a:cxnLst/>
            <a:rect l="l" t="t" r="r" b="b"/>
            <a:pathLst>
              <a:path w="537972" h="257555">
                <a:moveTo>
                  <a:pt x="496999" y="226923"/>
                </a:moveTo>
                <a:lnTo>
                  <a:pt x="483710" y="208749"/>
                </a:lnTo>
                <a:lnTo>
                  <a:pt x="8382" y="0"/>
                </a:lnTo>
                <a:lnTo>
                  <a:pt x="0" y="19812"/>
                </a:lnTo>
                <a:lnTo>
                  <a:pt x="474959" y="229415"/>
                </a:lnTo>
                <a:lnTo>
                  <a:pt x="496999" y="226923"/>
                </a:lnTo>
                <a:close/>
              </a:path>
              <a:path w="537972" h="257555">
                <a:moveTo>
                  <a:pt x="521970" y="246430"/>
                </a:moveTo>
                <a:lnTo>
                  <a:pt x="521970" y="225551"/>
                </a:lnTo>
                <a:lnTo>
                  <a:pt x="512826" y="246125"/>
                </a:lnTo>
                <a:lnTo>
                  <a:pt x="474959" y="229415"/>
                </a:lnTo>
                <a:lnTo>
                  <a:pt x="428244" y="234695"/>
                </a:lnTo>
                <a:lnTo>
                  <a:pt x="422148" y="235457"/>
                </a:lnTo>
                <a:lnTo>
                  <a:pt x="418338" y="240791"/>
                </a:lnTo>
                <a:lnTo>
                  <a:pt x="419100" y="246887"/>
                </a:lnTo>
                <a:lnTo>
                  <a:pt x="419100" y="252983"/>
                </a:lnTo>
                <a:lnTo>
                  <a:pt x="425196" y="257555"/>
                </a:lnTo>
                <a:lnTo>
                  <a:pt x="431292" y="256793"/>
                </a:lnTo>
                <a:lnTo>
                  <a:pt x="521970" y="246430"/>
                </a:lnTo>
                <a:close/>
              </a:path>
              <a:path w="537972" h="257555">
                <a:moveTo>
                  <a:pt x="537972" y="244601"/>
                </a:moveTo>
                <a:lnTo>
                  <a:pt x="474726" y="157733"/>
                </a:lnTo>
                <a:lnTo>
                  <a:pt x="470916" y="153161"/>
                </a:lnTo>
                <a:lnTo>
                  <a:pt x="464058" y="151637"/>
                </a:lnTo>
                <a:lnTo>
                  <a:pt x="458724" y="155447"/>
                </a:lnTo>
                <a:lnTo>
                  <a:pt x="454152" y="159257"/>
                </a:lnTo>
                <a:lnTo>
                  <a:pt x="452628" y="166115"/>
                </a:lnTo>
                <a:lnTo>
                  <a:pt x="456438" y="171449"/>
                </a:lnTo>
                <a:lnTo>
                  <a:pt x="483710" y="208749"/>
                </a:lnTo>
                <a:lnTo>
                  <a:pt x="521970" y="225551"/>
                </a:lnTo>
                <a:lnTo>
                  <a:pt x="521970" y="246430"/>
                </a:lnTo>
                <a:lnTo>
                  <a:pt x="537972" y="244601"/>
                </a:lnTo>
                <a:close/>
              </a:path>
              <a:path w="537972" h="257555">
                <a:moveTo>
                  <a:pt x="515874" y="239267"/>
                </a:moveTo>
                <a:lnTo>
                  <a:pt x="515874" y="224789"/>
                </a:lnTo>
                <a:lnTo>
                  <a:pt x="508254" y="242315"/>
                </a:lnTo>
                <a:lnTo>
                  <a:pt x="496999" y="226923"/>
                </a:lnTo>
                <a:lnTo>
                  <a:pt x="474959" y="229415"/>
                </a:lnTo>
                <a:lnTo>
                  <a:pt x="512826" y="246125"/>
                </a:lnTo>
                <a:lnTo>
                  <a:pt x="515874" y="239267"/>
                </a:lnTo>
                <a:close/>
              </a:path>
              <a:path w="537972" h="257555">
                <a:moveTo>
                  <a:pt x="521970" y="225551"/>
                </a:moveTo>
                <a:lnTo>
                  <a:pt x="483710" y="208749"/>
                </a:lnTo>
                <a:lnTo>
                  <a:pt x="496999" y="226923"/>
                </a:lnTo>
                <a:lnTo>
                  <a:pt x="515874" y="224789"/>
                </a:lnTo>
                <a:lnTo>
                  <a:pt x="515874" y="239267"/>
                </a:lnTo>
                <a:lnTo>
                  <a:pt x="521970" y="225551"/>
                </a:lnTo>
                <a:close/>
              </a:path>
              <a:path w="537972" h="257555">
                <a:moveTo>
                  <a:pt x="515874" y="224789"/>
                </a:moveTo>
                <a:lnTo>
                  <a:pt x="496999" y="226923"/>
                </a:lnTo>
                <a:lnTo>
                  <a:pt x="508254" y="242315"/>
                </a:lnTo>
                <a:lnTo>
                  <a:pt x="515874" y="224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379470" y="1610867"/>
            <a:ext cx="2426207" cy="522732"/>
          </a:xfrm>
          <a:custGeom>
            <a:avLst/>
            <a:gdLst/>
            <a:ahLst/>
            <a:cxnLst/>
            <a:rect l="l" t="t" r="r" b="b"/>
            <a:pathLst>
              <a:path w="2426207" h="522732">
                <a:moveTo>
                  <a:pt x="0" y="0"/>
                </a:moveTo>
                <a:lnTo>
                  <a:pt x="0" y="522731"/>
                </a:lnTo>
                <a:lnTo>
                  <a:pt x="2426207" y="522731"/>
                </a:lnTo>
                <a:lnTo>
                  <a:pt x="242620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374135" y="1606296"/>
            <a:ext cx="2436114" cy="532638"/>
          </a:xfrm>
          <a:custGeom>
            <a:avLst/>
            <a:gdLst/>
            <a:ahLst/>
            <a:cxnLst/>
            <a:rect l="l" t="t" r="r" b="b"/>
            <a:pathLst>
              <a:path w="2436114" h="532638">
                <a:moveTo>
                  <a:pt x="2436114" y="530352"/>
                </a:moveTo>
                <a:lnTo>
                  <a:pt x="2436114" y="1524"/>
                </a:lnTo>
                <a:lnTo>
                  <a:pt x="2434590" y="0"/>
                </a:lnTo>
                <a:lnTo>
                  <a:pt x="2285" y="0"/>
                </a:lnTo>
                <a:lnTo>
                  <a:pt x="0" y="1524"/>
                </a:lnTo>
                <a:lnTo>
                  <a:pt x="0" y="530352"/>
                </a:lnTo>
                <a:lnTo>
                  <a:pt x="2286" y="532638"/>
                </a:lnTo>
                <a:lnTo>
                  <a:pt x="5333" y="532638"/>
                </a:lnTo>
                <a:lnTo>
                  <a:pt x="5334" y="9144"/>
                </a:lnTo>
                <a:lnTo>
                  <a:pt x="9906" y="4572"/>
                </a:lnTo>
                <a:lnTo>
                  <a:pt x="9906" y="9144"/>
                </a:lnTo>
                <a:lnTo>
                  <a:pt x="2426970" y="9144"/>
                </a:lnTo>
                <a:lnTo>
                  <a:pt x="2426970" y="4572"/>
                </a:lnTo>
                <a:lnTo>
                  <a:pt x="2431542" y="9144"/>
                </a:lnTo>
                <a:lnTo>
                  <a:pt x="2431542" y="532638"/>
                </a:lnTo>
                <a:lnTo>
                  <a:pt x="2434590" y="532638"/>
                </a:lnTo>
                <a:lnTo>
                  <a:pt x="2436114" y="530352"/>
                </a:lnTo>
                <a:close/>
              </a:path>
              <a:path w="2436114" h="532638">
                <a:moveTo>
                  <a:pt x="9906" y="9144"/>
                </a:moveTo>
                <a:lnTo>
                  <a:pt x="9906" y="4572"/>
                </a:lnTo>
                <a:lnTo>
                  <a:pt x="5334" y="9144"/>
                </a:lnTo>
                <a:lnTo>
                  <a:pt x="9906" y="9144"/>
                </a:lnTo>
                <a:close/>
              </a:path>
              <a:path w="2436114" h="532638">
                <a:moveTo>
                  <a:pt x="9906" y="522732"/>
                </a:moveTo>
                <a:lnTo>
                  <a:pt x="9906" y="9144"/>
                </a:lnTo>
                <a:lnTo>
                  <a:pt x="5334" y="9144"/>
                </a:lnTo>
                <a:lnTo>
                  <a:pt x="5334" y="522732"/>
                </a:lnTo>
                <a:lnTo>
                  <a:pt x="9906" y="522732"/>
                </a:lnTo>
                <a:close/>
              </a:path>
              <a:path w="2436114" h="532638">
                <a:moveTo>
                  <a:pt x="2431542" y="522731"/>
                </a:moveTo>
                <a:lnTo>
                  <a:pt x="5334" y="522732"/>
                </a:lnTo>
                <a:lnTo>
                  <a:pt x="9906" y="527304"/>
                </a:lnTo>
                <a:lnTo>
                  <a:pt x="9906" y="532638"/>
                </a:lnTo>
                <a:lnTo>
                  <a:pt x="2426970" y="532638"/>
                </a:lnTo>
                <a:lnTo>
                  <a:pt x="2426970" y="527304"/>
                </a:lnTo>
                <a:lnTo>
                  <a:pt x="2431542" y="522731"/>
                </a:lnTo>
                <a:close/>
              </a:path>
              <a:path w="2436114" h="532638">
                <a:moveTo>
                  <a:pt x="9906" y="532638"/>
                </a:moveTo>
                <a:lnTo>
                  <a:pt x="9906" y="527304"/>
                </a:lnTo>
                <a:lnTo>
                  <a:pt x="5334" y="522732"/>
                </a:lnTo>
                <a:lnTo>
                  <a:pt x="5333" y="532638"/>
                </a:lnTo>
                <a:lnTo>
                  <a:pt x="9906" y="532638"/>
                </a:lnTo>
                <a:close/>
              </a:path>
              <a:path w="2436114" h="532638">
                <a:moveTo>
                  <a:pt x="2431542" y="9144"/>
                </a:moveTo>
                <a:lnTo>
                  <a:pt x="2426970" y="4572"/>
                </a:lnTo>
                <a:lnTo>
                  <a:pt x="2426970" y="9144"/>
                </a:lnTo>
                <a:lnTo>
                  <a:pt x="2431542" y="9144"/>
                </a:lnTo>
                <a:close/>
              </a:path>
              <a:path w="2436114" h="532638">
                <a:moveTo>
                  <a:pt x="2431542" y="522731"/>
                </a:moveTo>
                <a:lnTo>
                  <a:pt x="2431542" y="9144"/>
                </a:lnTo>
                <a:lnTo>
                  <a:pt x="2426970" y="9144"/>
                </a:lnTo>
                <a:lnTo>
                  <a:pt x="2426970" y="522731"/>
                </a:lnTo>
                <a:lnTo>
                  <a:pt x="2431542" y="522731"/>
                </a:lnTo>
                <a:close/>
              </a:path>
              <a:path w="2436114" h="532638">
                <a:moveTo>
                  <a:pt x="2431542" y="532638"/>
                </a:moveTo>
                <a:lnTo>
                  <a:pt x="2431542" y="522731"/>
                </a:lnTo>
                <a:lnTo>
                  <a:pt x="2426970" y="527304"/>
                </a:lnTo>
                <a:lnTo>
                  <a:pt x="2426970" y="532638"/>
                </a:lnTo>
                <a:lnTo>
                  <a:pt x="2431542" y="53263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457447" y="1651000"/>
            <a:ext cx="2137410" cy="4381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dirty="0" smtClean="0" sz="1400" spc="-15" b="1">
                <a:latin typeface="Arial"/>
                <a:cs typeface="Arial"/>
              </a:rPr>
              <a:t>Source</a:t>
            </a:r>
            <a:r>
              <a:rPr dirty="0" smtClean="0" sz="1400" spc="-5" b="1">
                <a:latin typeface="Arial"/>
                <a:cs typeface="Arial"/>
              </a:rPr>
              <a:t>:</a:t>
            </a:r>
            <a:r>
              <a:rPr dirty="0" smtClean="0" sz="1400" spc="-60" b="1">
                <a:latin typeface="Arial"/>
                <a:cs typeface="Arial"/>
              </a:rPr>
              <a:t> </a:t>
            </a:r>
            <a:r>
              <a:rPr dirty="0" smtClean="0" sz="1400" spc="-15" b="1">
                <a:latin typeface="Arial"/>
                <a:cs typeface="Arial"/>
              </a:rPr>
              <a:t>Agenc</a:t>
            </a:r>
            <a:r>
              <a:rPr dirty="0" smtClean="0" sz="1400" spc="-10" b="1">
                <a:latin typeface="Arial"/>
                <a:cs typeface="Arial"/>
              </a:rPr>
              <a:t>y</a:t>
            </a:r>
            <a:r>
              <a:rPr dirty="0" smtClean="0" sz="1400" spc="-15" b="1">
                <a:latin typeface="Arial"/>
                <a:cs typeface="Arial"/>
              </a:rPr>
              <a:t> </a:t>
            </a:r>
            <a:r>
              <a:rPr dirty="0" smtClean="0" sz="1400" spc="-15" b="1">
                <a:latin typeface="Arial"/>
                <a:cs typeface="Arial"/>
              </a:rPr>
              <a:t>financial</a:t>
            </a:r>
            <a:r>
              <a:rPr dirty="0" smtClean="0" sz="1400" spc="-10" b="1">
                <a:latin typeface="Arial"/>
                <a:cs typeface="Arial"/>
              </a:rPr>
              <a:t> </a:t>
            </a:r>
            <a:r>
              <a:rPr dirty="0" smtClean="0" sz="1400" spc="-10" b="1">
                <a:latin typeface="Arial"/>
                <a:cs typeface="Arial"/>
              </a:rPr>
              <a:t>s</a:t>
            </a:r>
            <a:r>
              <a:rPr dirty="0" smtClean="0" sz="1400" spc="-30" b="1">
                <a:latin typeface="Arial"/>
                <a:cs typeface="Arial"/>
              </a:rPr>
              <a:t>y</a:t>
            </a:r>
            <a:r>
              <a:rPr dirty="0" smtClean="0" sz="1400" spc="-10" b="1">
                <a:latin typeface="Arial"/>
                <a:cs typeface="Arial"/>
              </a:rPr>
              <a:t>stems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077200" y="4953000"/>
            <a:ext cx="1496568" cy="954786"/>
          </a:xfrm>
          <a:custGeom>
            <a:avLst/>
            <a:gdLst/>
            <a:ahLst/>
            <a:cxnLst/>
            <a:rect l="l" t="t" r="r" b="b"/>
            <a:pathLst>
              <a:path w="1496568" h="954786">
                <a:moveTo>
                  <a:pt x="0" y="0"/>
                </a:moveTo>
                <a:lnTo>
                  <a:pt x="0" y="954786"/>
                </a:lnTo>
                <a:lnTo>
                  <a:pt x="1496568" y="954786"/>
                </a:lnTo>
                <a:lnTo>
                  <a:pt x="149656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8072628" y="4948428"/>
            <a:ext cx="1506474" cy="963930"/>
          </a:xfrm>
          <a:custGeom>
            <a:avLst/>
            <a:gdLst/>
            <a:ahLst/>
            <a:cxnLst/>
            <a:rect l="l" t="t" r="r" b="b"/>
            <a:pathLst>
              <a:path w="1506474" h="963930">
                <a:moveTo>
                  <a:pt x="1506474" y="961644"/>
                </a:moveTo>
                <a:lnTo>
                  <a:pt x="1506474" y="2286"/>
                </a:lnTo>
                <a:lnTo>
                  <a:pt x="1504188" y="0"/>
                </a:lnTo>
                <a:lnTo>
                  <a:pt x="2285" y="0"/>
                </a:lnTo>
                <a:lnTo>
                  <a:pt x="0" y="2286"/>
                </a:lnTo>
                <a:lnTo>
                  <a:pt x="0" y="961644"/>
                </a:lnTo>
                <a:lnTo>
                  <a:pt x="2286" y="963930"/>
                </a:lnTo>
                <a:lnTo>
                  <a:pt x="4572" y="963930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1496568" y="9906"/>
                </a:lnTo>
                <a:lnTo>
                  <a:pt x="1496568" y="4572"/>
                </a:lnTo>
                <a:lnTo>
                  <a:pt x="1501140" y="9906"/>
                </a:lnTo>
                <a:lnTo>
                  <a:pt x="1501140" y="963930"/>
                </a:lnTo>
                <a:lnTo>
                  <a:pt x="1504188" y="963930"/>
                </a:lnTo>
                <a:lnTo>
                  <a:pt x="1506474" y="961644"/>
                </a:lnTo>
                <a:close/>
              </a:path>
              <a:path w="1506474" h="96393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506474" h="963930">
                <a:moveTo>
                  <a:pt x="9906" y="954024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954024"/>
                </a:lnTo>
                <a:lnTo>
                  <a:pt x="9906" y="954024"/>
                </a:lnTo>
                <a:close/>
              </a:path>
              <a:path w="1506474" h="963930">
                <a:moveTo>
                  <a:pt x="1501140" y="954024"/>
                </a:moveTo>
                <a:lnTo>
                  <a:pt x="4572" y="954024"/>
                </a:lnTo>
                <a:lnTo>
                  <a:pt x="9906" y="959358"/>
                </a:lnTo>
                <a:lnTo>
                  <a:pt x="9905" y="963930"/>
                </a:lnTo>
                <a:lnTo>
                  <a:pt x="1496568" y="963930"/>
                </a:lnTo>
                <a:lnTo>
                  <a:pt x="1496568" y="959358"/>
                </a:lnTo>
                <a:lnTo>
                  <a:pt x="1501140" y="954024"/>
                </a:lnTo>
                <a:close/>
              </a:path>
              <a:path w="1506474" h="963930">
                <a:moveTo>
                  <a:pt x="9905" y="963930"/>
                </a:moveTo>
                <a:lnTo>
                  <a:pt x="9906" y="959358"/>
                </a:lnTo>
                <a:lnTo>
                  <a:pt x="4572" y="954024"/>
                </a:lnTo>
                <a:lnTo>
                  <a:pt x="4572" y="963930"/>
                </a:lnTo>
                <a:lnTo>
                  <a:pt x="9905" y="963930"/>
                </a:lnTo>
                <a:close/>
              </a:path>
              <a:path w="1506474" h="963930">
                <a:moveTo>
                  <a:pt x="1501140" y="9906"/>
                </a:moveTo>
                <a:lnTo>
                  <a:pt x="1496568" y="4572"/>
                </a:lnTo>
                <a:lnTo>
                  <a:pt x="1496568" y="9906"/>
                </a:lnTo>
                <a:lnTo>
                  <a:pt x="1501140" y="9906"/>
                </a:lnTo>
                <a:close/>
              </a:path>
              <a:path w="1506474" h="963930">
                <a:moveTo>
                  <a:pt x="1501140" y="954024"/>
                </a:moveTo>
                <a:lnTo>
                  <a:pt x="1501140" y="9906"/>
                </a:lnTo>
                <a:lnTo>
                  <a:pt x="1496568" y="9906"/>
                </a:lnTo>
                <a:lnTo>
                  <a:pt x="1496568" y="954024"/>
                </a:lnTo>
                <a:lnTo>
                  <a:pt x="1501140" y="954024"/>
                </a:lnTo>
                <a:close/>
              </a:path>
              <a:path w="1506474" h="963930">
                <a:moveTo>
                  <a:pt x="1501140" y="963930"/>
                </a:moveTo>
                <a:lnTo>
                  <a:pt x="1501140" y="954024"/>
                </a:lnTo>
                <a:lnTo>
                  <a:pt x="1496568" y="959358"/>
                </a:lnTo>
                <a:lnTo>
                  <a:pt x="1496568" y="963930"/>
                </a:lnTo>
                <a:lnTo>
                  <a:pt x="1501140" y="9639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8155940" y="4993894"/>
            <a:ext cx="1257935" cy="86486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dirty="0" smtClean="0" sz="1400" spc="-10" b="1">
                <a:latin typeface="Arial"/>
                <a:cs typeface="Arial"/>
              </a:rPr>
              <a:t>Source:</a:t>
            </a:r>
            <a:r>
              <a:rPr dirty="0" smtClean="0" sz="1400" spc="-10" b="1">
                <a:latin typeface="Arial"/>
                <a:cs typeface="Arial"/>
              </a:rPr>
              <a:t> Agency</a:t>
            </a:r>
            <a:r>
              <a:rPr dirty="0" smtClean="0" sz="1400" spc="-10" b="1">
                <a:latin typeface="Arial"/>
                <a:cs typeface="Arial"/>
              </a:rPr>
              <a:t> management</a:t>
            </a:r>
            <a:r>
              <a:rPr dirty="0" smtClean="0" sz="1400" spc="-10" b="1">
                <a:latin typeface="Arial"/>
                <a:cs typeface="Arial"/>
              </a:rPr>
              <a:t> s</a:t>
            </a:r>
            <a:r>
              <a:rPr dirty="0" smtClean="0" sz="1400" spc="-30" b="1">
                <a:latin typeface="Arial"/>
                <a:cs typeface="Arial"/>
              </a:rPr>
              <a:t>y</a:t>
            </a:r>
            <a:r>
              <a:rPr dirty="0" smtClean="0" sz="1400" spc="-10" b="1">
                <a:latin typeface="Arial"/>
                <a:cs typeface="Arial"/>
              </a:rPr>
              <a:t>stems/FPDS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504" y="533400"/>
            <a:ext cx="903732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11252" rIns="0" bIns="0" rtlCol="0" vert="horz">
            <a:noAutofit/>
          </a:bodyPr>
          <a:lstStyle/>
          <a:p>
            <a:pPr marL="344170">
              <a:lnSpc>
                <a:spcPct val="100000"/>
              </a:lnSpc>
            </a:pPr>
            <a:r>
              <a:rPr dirty="0" smtClean="0" sz="3200" spc="-20">
                <a:latin typeface="Calibri"/>
                <a:cs typeface="Calibri"/>
              </a:rPr>
              <a:t>Impleme</a:t>
            </a:r>
            <a:r>
              <a:rPr dirty="0" smtClean="0" sz="3200" spc="-45">
                <a:latin typeface="Calibri"/>
                <a:cs typeface="Calibri"/>
              </a:rPr>
              <a:t>n</a:t>
            </a:r>
            <a:r>
              <a:rPr dirty="0" smtClean="0" sz="3200" spc="-50">
                <a:latin typeface="Calibri"/>
                <a:cs typeface="Calibri"/>
              </a:rPr>
              <a:t>t</a:t>
            </a:r>
            <a:r>
              <a:rPr dirty="0" smtClean="0" sz="3200" spc="-55">
                <a:latin typeface="Calibri"/>
                <a:cs typeface="Calibri"/>
              </a:rPr>
              <a:t>a</a:t>
            </a:r>
            <a:r>
              <a:rPr dirty="0" smtClean="0" sz="3200" spc="0">
                <a:latin typeface="Calibri"/>
                <a:cs typeface="Calibri"/>
              </a:rPr>
              <a:t>tion</a:t>
            </a:r>
            <a:r>
              <a:rPr dirty="0" smtClean="0" sz="3200" spc="25">
                <a:latin typeface="Calibri"/>
                <a:cs typeface="Calibri"/>
              </a:rPr>
              <a:t> </a:t>
            </a:r>
            <a:r>
              <a:rPr dirty="0" smtClean="0" sz="3200" spc="-25">
                <a:latin typeface="Calibri"/>
                <a:cs typeface="Calibri"/>
              </a:rPr>
              <a:t>App</a:t>
            </a:r>
            <a:r>
              <a:rPr dirty="0" smtClean="0" sz="3200" spc="-70">
                <a:latin typeface="Calibri"/>
                <a:cs typeface="Calibri"/>
              </a:rPr>
              <a:t>r</a:t>
            </a:r>
            <a:r>
              <a:rPr dirty="0" smtClean="0" sz="3200" spc="-25">
                <a:latin typeface="Calibri"/>
                <a:cs typeface="Calibri"/>
              </a:rPr>
              <a:t>oach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5301" y="1630171"/>
            <a:ext cx="8230870" cy="15494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marR="22860" indent="-343535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dirty="0" smtClean="0" sz="1900" spc="-75">
                <a:latin typeface="Calibri"/>
                <a:cs typeface="Calibri"/>
              </a:rPr>
              <a:t>W</a:t>
            </a:r>
            <a:r>
              <a:rPr dirty="0" smtClean="0" sz="1900" spc="0">
                <a:latin typeface="Calibri"/>
                <a:cs typeface="Calibri"/>
              </a:rPr>
              <a:t>e</a:t>
            </a:r>
            <a:r>
              <a:rPr dirty="0" smtClean="0" sz="1900" spc="-5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will</a:t>
            </a:r>
            <a:r>
              <a:rPr dirty="0" smtClean="0" sz="1900" spc="-5">
                <a:latin typeface="Calibri"/>
                <a:cs typeface="Calibri"/>
              </a:rPr>
              <a:t> </a:t>
            </a:r>
            <a:r>
              <a:rPr dirty="0" smtClean="0" sz="1900" spc="-20">
                <a:latin typeface="Calibri"/>
                <a:cs typeface="Calibri"/>
              </a:rPr>
              <a:t>w</a:t>
            </a:r>
            <a:r>
              <a:rPr dirty="0" smtClean="0" sz="1900" spc="-5">
                <a:latin typeface="Calibri"/>
                <a:cs typeface="Calibri"/>
              </a:rPr>
              <a:t>o</a:t>
            </a:r>
            <a:r>
              <a:rPr dirty="0" smtClean="0" sz="1900" spc="-10">
                <a:latin typeface="Calibri"/>
                <a:cs typeface="Calibri"/>
              </a:rPr>
              <a:t>r</a:t>
            </a:r>
            <a:r>
              <a:rPr dirty="0" smtClean="0" sz="1900" spc="-10">
                <a:latin typeface="Calibri"/>
                <a:cs typeface="Calibri"/>
              </a:rPr>
              <a:t>k</a:t>
            </a:r>
            <a:r>
              <a:rPr dirty="0" smtClean="0" sz="1900" spc="-20">
                <a:latin typeface="Calibri"/>
                <a:cs typeface="Calibri"/>
              </a:rPr>
              <a:t> t</a:t>
            </a:r>
            <a:r>
              <a:rPr dirty="0" smtClean="0" sz="1900" spc="0">
                <a:latin typeface="Calibri"/>
                <a:cs typeface="Calibri"/>
              </a:rPr>
              <a:t>o</a:t>
            </a:r>
            <a:r>
              <a:rPr dirty="0" smtClean="0" sz="1900" spc="-5">
                <a:latin typeface="Calibri"/>
                <a:cs typeface="Calibri"/>
              </a:rPr>
              <a:t> bot</a:t>
            </a:r>
            <a:r>
              <a:rPr dirty="0" smtClean="0" sz="1900" spc="0">
                <a:latin typeface="Calibri"/>
                <a:cs typeface="Calibri"/>
              </a:rPr>
              <a:t>h</a:t>
            </a:r>
            <a:r>
              <a:rPr dirty="0" smtClean="0" sz="1900" spc="-10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p</a:t>
            </a:r>
            <a:r>
              <a:rPr dirty="0" smtClean="0" sz="1900" spc="-30">
                <a:latin typeface="Calibri"/>
                <a:cs typeface="Calibri"/>
              </a:rPr>
              <a:t>r</a:t>
            </a:r>
            <a:r>
              <a:rPr dirty="0" smtClean="0" sz="1900" spc="-10">
                <a:latin typeface="Calibri"/>
                <a:cs typeface="Calibri"/>
              </a:rPr>
              <a:t>o</a:t>
            </a:r>
            <a:r>
              <a:rPr dirty="0" smtClean="0" sz="1900" spc="-5">
                <a:latin typeface="Calibri"/>
                <a:cs typeface="Calibri"/>
              </a:rPr>
              <a:t>v</a:t>
            </a:r>
            <a:r>
              <a:rPr dirty="0" smtClean="0" sz="1900" spc="0">
                <a:latin typeface="Calibri"/>
                <a:cs typeface="Calibri"/>
              </a:rPr>
              <a:t>ide</a:t>
            </a:r>
            <a:r>
              <a:rPr dirty="0" smtClean="0" sz="1900" spc="-10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the</a:t>
            </a:r>
            <a:r>
              <a:rPr dirty="0" smtClean="0" sz="1900" spc="-5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necessa</a:t>
            </a:r>
            <a:r>
              <a:rPr dirty="0" smtClean="0" sz="1900" spc="15">
                <a:latin typeface="Calibri"/>
                <a:cs typeface="Calibri"/>
              </a:rPr>
              <a:t>r</a:t>
            </a:r>
            <a:r>
              <a:rPr dirty="0" smtClean="0" sz="1900" spc="0">
                <a:latin typeface="Calibri"/>
                <a:cs typeface="Calibri"/>
              </a:rPr>
              <a:t>y</a:t>
            </a:r>
            <a:r>
              <a:rPr dirty="0" smtClean="0" sz="1900" spc="-30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lin</a:t>
            </a:r>
            <a:r>
              <a:rPr dirty="0" smtClean="0" sz="1900" spc="-35">
                <a:latin typeface="Calibri"/>
                <a:cs typeface="Calibri"/>
              </a:rPr>
              <a:t>k</a:t>
            </a:r>
            <a:r>
              <a:rPr dirty="0" smtClean="0" sz="1900" spc="0">
                <a:latin typeface="Calibri"/>
                <a:cs typeface="Calibri"/>
              </a:rPr>
              <a:t>a</a:t>
            </a:r>
            <a:r>
              <a:rPr dirty="0" smtClean="0" sz="1900" spc="-20">
                <a:latin typeface="Calibri"/>
                <a:cs typeface="Calibri"/>
              </a:rPr>
              <a:t>g</a:t>
            </a:r>
            <a:r>
              <a:rPr dirty="0" smtClean="0" sz="1900" spc="0">
                <a:latin typeface="Calibri"/>
                <a:cs typeface="Calibri"/>
              </a:rPr>
              <a:t>es</a:t>
            </a:r>
            <a:r>
              <a:rPr dirty="0" smtClean="0" sz="1900" spc="-10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b</a:t>
            </a:r>
            <a:r>
              <a:rPr dirty="0" smtClean="0" sz="1900" spc="-15">
                <a:latin typeface="Calibri"/>
                <a:cs typeface="Calibri"/>
              </a:rPr>
              <a:t>e</a:t>
            </a:r>
            <a:r>
              <a:rPr dirty="0" smtClean="0" sz="1900" spc="0">
                <a:latin typeface="Calibri"/>
                <a:cs typeface="Calibri"/>
              </a:rPr>
              <a:t>t</a:t>
            </a:r>
            <a:r>
              <a:rPr dirty="0" smtClean="0" sz="1900" spc="-20">
                <a:latin typeface="Calibri"/>
                <a:cs typeface="Calibri"/>
              </a:rPr>
              <a:t>w</a:t>
            </a:r>
            <a:r>
              <a:rPr dirty="0" smtClean="0" sz="1900" spc="0">
                <a:latin typeface="Calibri"/>
                <a:cs typeface="Calibri"/>
              </a:rPr>
              <a:t>een</a:t>
            </a:r>
            <a:r>
              <a:rPr dirty="0" smtClean="0" sz="1900" spc="10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financial</a:t>
            </a:r>
            <a:r>
              <a:rPr dirty="0" smtClean="0" sz="1900" spc="-20">
                <a:latin typeface="Calibri"/>
                <a:cs typeface="Calibri"/>
              </a:rPr>
              <a:t> </a:t>
            </a:r>
            <a:r>
              <a:rPr dirty="0" smtClean="0" sz="1900" spc="-10">
                <a:latin typeface="Calibri"/>
                <a:cs typeface="Calibri"/>
              </a:rPr>
              <a:t>ev</a:t>
            </a:r>
            <a:r>
              <a:rPr dirty="0" smtClean="0" sz="1900" spc="0">
                <a:latin typeface="Calibri"/>
                <a:cs typeface="Calibri"/>
              </a:rPr>
              <a:t>e</a:t>
            </a:r>
            <a:r>
              <a:rPr dirty="0" smtClean="0" sz="1900" spc="-20">
                <a:latin typeface="Calibri"/>
                <a:cs typeface="Calibri"/>
              </a:rPr>
              <a:t>n</a:t>
            </a:r>
            <a:r>
              <a:rPr dirty="0" smtClean="0" sz="1900" spc="-10">
                <a:latin typeface="Calibri"/>
                <a:cs typeface="Calibri"/>
              </a:rPr>
              <a:t>t</a:t>
            </a:r>
            <a:r>
              <a:rPr dirty="0" smtClean="0" sz="1900" spc="0">
                <a:latin typeface="Calibri"/>
                <a:cs typeface="Calibri"/>
              </a:rPr>
              <a:t>s</a:t>
            </a:r>
            <a:r>
              <a:rPr dirty="0" smtClean="0" sz="1900" spc="-15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as</a:t>
            </a:r>
            <a:r>
              <a:rPr dirty="0" smtClean="0" sz="1900" spc="0">
                <a:latin typeface="Calibri"/>
                <a:cs typeface="Calibri"/>
              </a:rPr>
              <a:t> </a:t>
            </a:r>
            <a:r>
              <a:rPr dirty="0" smtClean="0" sz="1900" spc="-20">
                <a:latin typeface="Calibri"/>
                <a:cs typeface="Calibri"/>
              </a:rPr>
              <a:t>w</a:t>
            </a:r>
            <a:r>
              <a:rPr dirty="0" smtClean="0" sz="1900" spc="0">
                <a:latin typeface="Calibri"/>
                <a:cs typeface="Calibri"/>
              </a:rPr>
              <a:t>ell</a:t>
            </a:r>
            <a:r>
              <a:rPr dirty="0" smtClean="0" sz="1900" spc="-5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as</a:t>
            </a:r>
            <a:r>
              <a:rPr dirty="0" smtClean="0" sz="1900" spc="-10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enable</a:t>
            </a:r>
            <a:r>
              <a:rPr dirty="0" smtClean="0" sz="1900" spc="-5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use</a:t>
            </a:r>
            <a:r>
              <a:rPr dirty="0" smtClean="0" sz="1900" spc="-30">
                <a:latin typeface="Calibri"/>
                <a:cs typeface="Calibri"/>
              </a:rPr>
              <a:t>r</a:t>
            </a:r>
            <a:r>
              <a:rPr dirty="0" smtClean="0" sz="1900" spc="0">
                <a:latin typeface="Calibri"/>
                <a:cs typeface="Calibri"/>
              </a:rPr>
              <a:t>s</a:t>
            </a:r>
            <a:r>
              <a:rPr dirty="0" smtClean="0" sz="1900" spc="-25">
                <a:latin typeface="Calibri"/>
                <a:cs typeface="Calibri"/>
              </a:rPr>
              <a:t> </a:t>
            </a:r>
            <a:r>
              <a:rPr dirty="0" smtClean="0" sz="1900" spc="-20">
                <a:latin typeface="Calibri"/>
                <a:cs typeface="Calibri"/>
              </a:rPr>
              <a:t>t</a:t>
            </a:r>
            <a:r>
              <a:rPr dirty="0" smtClean="0" sz="1900" spc="0">
                <a:latin typeface="Calibri"/>
                <a:cs typeface="Calibri"/>
              </a:rPr>
              <a:t>o</a:t>
            </a:r>
            <a:r>
              <a:rPr dirty="0" smtClean="0" sz="1900" spc="-15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que</a:t>
            </a:r>
            <a:r>
              <a:rPr dirty="0" smtClean="0" sz="1900" spc="10">
                <a:latin typeface="Calibri"/>
                <a:cs typeface="Calibri"/>
              </a:rPr>
              <a:t>r</a:t>
            </a:r>
            <a:r>
              <a:rPr dirty="0" smtClean="0" sz="1900" spc="0">
                <a:latin typeface="Calibri"/>
                <a:cs typeface="Calibri"/>
              </a:rPr>
              <a:t>y</a:t>
            </a:r>
            <a:r>
              <a:rPr dirty="0" smtClean="0" sz="1900" spc="-10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d</a:t>
            </a:r>
            <a:r>
              <a:rPr dirty="0" smtClean="0" sz="1900" spc="-20">
                <a:latin typeface="Calibri"/>
                <a:cs typeface="Calibri"/>
              </a:rPr>
              <a:t>a</a:t>
            </a:r>
            <a:r>
              <a:rPr dirty="0" smtClean="0" sz="1900" spc="-25">
                <a:latin typeface="Calibri"/>
                <a:cs typeface="Calibri"/>
              </a:rPr>
              <a:t>t</a:t>
            </a:r>
            <a:r>
              <a:rPr dirty="0" smtClean="0" sz="1900" spc="0">
                <a:latin typeface="Calibri"/>
                <a:cs typeface="Calibri"/>
              </a:rPr>
              <a:t>a</a:t>
            </a:r>
            <a:r>
              <a:rPr dirty="0" smtClean="0" sz="1900" spc="-5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ac</a:t>
            </a:r>
            <a:r>
              <a:rPr dirty="0" smtClean="0" sz="1900" spc="-30">
                <a:latin typeface="Calibri"/>
                <a:cs typeface="Calibri"/>
              </a:rPr>
              <a:t>r</a:t>
            </a:r>
            <a:r>
              <a:rPr dirty="0" smtClean="0" sz="1900" spc="-5">
                <a:latin typeface="Calibri"/>
                <a:cs typeface="Calibri"/>
              </a:rPr>
              <a:t>o</a:t>
            </a:r>
            <a:r>
              <a:rPr dirty="0" smtClean="0" sz="1900" spc="0">
                <a:latin typeface="Calibri"/>
                <a:cs typeface="Calibri"/>
              </a:rPr>
              <a:t>ss</a:t>
            </a:r>
            <a:r>
              <a:rPr dirty="0" smtClean="0" sz="1900" spc="-30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the</a:t>
            </a:r>
            <a:r>
              <a:rPr dirty="0" smtClean="0" sz="1900" spc="-5">
                <a:latin typeface="Calibri"/>
                <a:cs typeface="Calibri"/>
              </a:rPr>
              <a:t> </a:t>
            </a:r>
            <a:r>
              <a:rPr dirty="0" smtClean="0" sz="1900" spc="-15">
                <a:latin typeface="Calibri"/>
                <a:cs typeface="Calibri"/>
              </a:rPr>
              <a:t>gov</a:t>
            </a:r>
            <a:r>
              <a:rPr dirty="0" smtClean="0" sz="1900" spc="0">
                <a:latin typeface="Calibri"/>
                <a:cs typeface="Calibri"/>
              </a:rPr>
              <a:t>e</a:t>
            </a:r>
            <a:r>
              <a:rPr dirty="0" smtClean="0" sz="1900" spc="-10">
                <a:latin typeface="Calibri"/>
                <a:cs typeface="Calibri"/>
              </a:rPr>
              <a:t>r</a:t>
            </a:r>
            <a:r>
              <a:rPr dirty="0" smtClean="0" sz="1900" spc="-10">
                <a:latin typeface="Calibri"/>
                <a:cs typeface="Calibri"/>
              </a:rPr>
              <a:t>n</a:t>
            </a:r>
            <a:r>
              <a:rPr dirty="0" smtClean="0" sz="1900" spc="-5">
                <a:latin typeface="Calibri"/>
                <a:cs typeface="Calibri"/>
              </a:rPr>
              <a:t>m</a:t>
            </a:r>
            <a:r>
              <a:rPr dirty="0" smtClean="0" sz="1900" spc="0">
                <a:latin typeface="Calibri"/>
                <a:cs typeface="Calibri"/>
              </a:rPr>
              <a:t>e</a:t>
            </a:r>
            <a:r>
              <a:rPr dirty="0" smtClean="0" sz="1900" spc="-15">
                <a:latin typeface="Calibri"/>
                <a:cs typeface="Calibri"/>
              </a:rPr>
              <a:t>n</a:t>
            </a:r>
            <a:r>
              <a:rPr dirty="0" smtClean="0" sz="1900" spc="-5">
                <a:latin typeface="Calibri"/>
                <a:cs typeface="Calibri"/>
              </a:rPr>
              <a:t>t</a:t>
            </a:r>
            <a:r>
              <a:rPr dirty="0" smtClean="0" sz="1900" spc="0">
                <a:latin typeface="Calibri"/>
                <a:cs typeface="Calibri"/>
              </a:rPr>
              <a:t>.</a:t>
            </a:r>
            <a:endParaRPr sz="1900">
              <a:latin typeface="Calibri"/>
              <a:cs typeface="Calibri"/>
            </a:endParaRPr>
          </a:p>
          <a:p>
            <a:pPr>
              <a:lnSpc>
                <a:spcPts val="600"/>
              </a:lnSpc>
              <a:spcBef>
                <a:spcPts val="0"/>
              </a:spcBef>
              <a:buFont typeface="Arial"/>
              <a:buChar char="•"/>
            </a:pPr>
            <a:endParaRPr sz="600"/>
          </a:p>
          <a:p>
            <a:pPr marL="355600" marR="12700" indent="-343535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dirty="0" smtClean="0" sz="1900">
                <a:latin typeface="Calibri"/>
                <a:cs typeface="Calibri"/>
              </a:rPr>
              <a:t>Impleme</a:t>
            </a:r>
            <a:r>
              <a:rPr dirty="0" smtClean="0" sz="1900" spc="-20">
                <a:latin typeface="Calibri"/>
                <a:cs typeface="Calibri"/>
              </a:rPr>
              <a:t>n</a:t>
            </a:r>
            <a:r>
              <a:rPr dirty="0" smtClean="0" sz="1900" spc="-25">
                <a:latin typeface="Calibri"/>
                <a:cs typeface="Calibri"/>
              </a:rPr>
              <a:t>t</a:t>
            </a:r>
            <a:r>
              <a:rPr dirty="0" smtClean="0" sz="1900" spc="-20">
                <a:latin typeface="Calibri"/>
                <a:cs typeface="Calibri"/>
              </a:rPr>
              <a:t>a</a:t>
            </a:r>
            <a:r>
              <a:rPr dirty="0" smtClean="0" sz="1900" spc="0">
                <a:latin typeface="Calibri"/>
                <a:cs typeface="Calibri"/>
              </a:rPr>
              <a:t>tion</a:t>
            </a:r>
            <a:r>
              <a:rPr dirty="0" smtClean="0" sz="1900" spc="-20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is</a:t>
            </a:r>
            <a:r>
              <a:rPr dirty="0" smtClean="0" sz="1900" spc="-10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not</a:t>
            </a:r>
            <a:r>
              <a:rPr dirty="0" smtClean="0" sz="1900" spc="-15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about</a:t>
            </a:r>
            <a:r>
              <a:rPr dirty="0" smtClean="0" sz="1900" spc="-5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adding</a:t>
            </a:r>
            <a:r>
              <a:rPr dirty="0" smtClean="0" sz="1900" spc="-15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an</a:t>
            </a:r>
            <a:r>
              <a:rPr dirty="0" smtClean="0" sz="1900" spc="-5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additional</a:t>
            </a:r>
            <a:r>
              <a:rPr dirty="0" smtClean="0" sz="1900" spc="-10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field</a:t>
            </a:r>
            <a:r>
              <a:rPr dirty="0" smtClean="0" sz="1900" spc="-15">
                <a:latin typeface="Calibri"/>
                <a:cs typeface="Calibri"/>
              </a:rPr>
              <a:t> </a:t>
            </a:r>
            <a:r>
              <a:rPr dirty="0" smtClean="0" sz="1900" spc="-20">
                <a:latin typeface="Calibri"/>
                <a:cs typeface="Calibri"/>
              </a:rPr>
              <a:t>t</a:t>
            </a:r>
            <a:r>
              <a:rPr dirty="0" smtClean="0" sz="1900" spc="0">
                <a:latin typeface="Calibri"/>
                <a:cs typeface="Calibri"/>
              </a:rPr>
              <a:t>o</a:t>
            </a:r>
            <a:r>
              <a:rPr dirty="0" smtClean="0" sz="1900" spc="-5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a</a:t>
            </a:r>
            <a:r>
              <a:rPr dirty="0" smtClean="0" sz="1900" spc="-5">
                <a:latin typeface="Calibri"/>
                <a:cs typeface="Calibri"/>
              </a:rPr>
              <a:t> </a:t>
            </a:r>
            <a:r>
              <a:rPr dirty="0" smtClean="0" sz="1900" spc="-40">
                <a:latin typeface="Calibri"/>
                <a:cs typeface="Calibri"/>
              </a:rPr>
              <a:t>s</a:t>
            </a:r>
            <a:r>
              <a:rPr dirty="0" smtClean="0" sz="1900" spc="-25">
                <a:latin typeface="Calibri"/>
                <a:cs typeface="Calibri"/>
              </a:rPr>
              <a:t>y</a:t>
            </a:r>
            <a:r>
              <a:rPr dirty="0" smtClean="0" sz="1900" spc="-25">
                <a:latin typeface="Calibri"/>
                <a:cs typeface="Calibri"/>
              </a:rPr>
              <a:t>s</a:t>
            </a:r>
            <a:r>
              <a:rPr dirty="0" smtClean="0" sz="1900" spc="-20">
                <a:latin typeface="Calibri"/>
                <a:cs typeface="Calibri"/>
              </a:rPr>
              <a:t>t</a:t>
            </a:r>
            <a:r>
              <a:rPr dirty="0" smtClean="0" sz="1900" spc="0">
                <a:latin typeface="Calibri"/>
                <a:cs typeface="Calibri"/>
              </a:rPr>
              <a:t>em</a:t>
            </a:r>
            <a:r>
              <a:rPr dirty="0" smtClean="0" sz="1900" spc="-20">
                <a:latin typeface="Calibri"/>
                <a:cs typeface="Calibri"/>
              </a:rPr>
              <a:t> t</a:t>
            </a:r>
            <a:r>
              <a:rPr dirty="0" smtClean="0" sz="1900" spc="0">
                <a:latin typeface="Calibri"/>
                <a:cs typeface="Calibri"/>
              </a:rPr>
              <a:t>o</a:t>
            </a:r>
            <a:r>
              <a:rPr dirty="0" smtClean="0" sz="1900" spc="-5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an</a:t>
            </a:r>
            <a:r>
              <a:rPr dirty="0" smtClean="0" sz="1900" spc="-15">
                <a:latin typeface="Calibri"/>
                <a:cs typeface="Calibri"/>
              </a:rPr>
              <a:t>s</a:t>
            </a:r>
            <a:r>
              <a:rPr dirty="0" smtClean="0" sz="1900" spc="-20">
                <a:latin typeface="Calibri"/>
                <a:cs typeface="Calibri"/>
              </a:rPr>
              <a:t>w</a:t>
            </a:r>
            <a:r>
              <a:rPr dirty="0" smtClean="0" sz="1900" spc="0">
                <a:latin typeface="Calibri"/>
                <a:cs typeface="Calibri"/>
              </a:rPr>
              <a:t>er</a:t>
            </a:r>
            <a:r>
              <a:rPr dirty="0" smtClean="0" sz="1900" spc="-10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a</a:t>
            </a:r>
            <a:r>
              <a:rPr dirty="0" smtClean="0" sz="1900" spc="0">
                <a:latin typeface="Calibri"/>
                <a:cs typeface="Calibri"/>
              </a:rPr>
              <a:t> particular</a:t>
            </a:r>
            <a:r>
              <a:rPr dirty="0" smtClean="0" sz="1900" spc="-15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que</a:t>
            </a:r>
            <a:r>
              <a:rPr dirty="0" smtClean="0" sz="1900" spc="-25">
                <a:latin typeface="Calibri"/>
                <a:cs typeface="Calibri"/>
              </a:rPr>
              <a:t>s</a:t>
            </a:r>
            <a:r>
              <a:rPr dirty="0" smtClean="0" sz="1900" spc="-5">
                <a:latin typeface="Calibri"/>
                <a:cs typeface="Calibri"/>
              </a:rPr>
              <a:t>t</a:t>
            </a:r>
            <a:r>
              <a:rPr dirty="0" smtClean="0" sz="1900" spc="0">
                <a:latin typeface="Calibri"/>
                <a:cs typeface="Calibri"/>
              </a:rPr>
              <a:t>ion;</a:t>
            </a:r>
            <a:r>
              <a:rPr dirty="0" smtClean="0" sz="1900" spc="-15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it</a:t>
            </a:r>
            <a:r>
              <a:rPr dirty="0" smtClean="0" sz="1900" spc="-5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is</a:t>
            </a:r>
            <a:r>
              <a:rPr dirty="0" smtClean="0" sz="1900" spc="-10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about</a:t>
            </a:r>
            <a:r>
              <a:rPr dirty="0" smtClean="0" sz="1900" spc="-15">
                <a:latin typeface="Calibri"/>
                <a:cs typeface="Calibri"/>
              </a:rPr>
              <a:t> </a:t>
            </a:r>
            <a:r>
              <a:rPr dirty="0" smtClean="0" sz="1900" spc="-20">
                <a:latin typeface="Calibri"/>
                <a:cs typeface="Calibri"/>
              </a:rPr>
              <a:t>w</a:t>
            </a:r>
            <a:r>
              <a:rPr dirty="0" smtClean="0" sz="1900" spc="-5">
                <a:latin typeface="Calibri"/>
                <a:cs typeface="Calibri"/>
              </a:rPr>
              <a:t>o</a:t>
            </a:r>
            <a:r>
              <a:rPr dirty="0" smtClean="0" sz="1900" spc="-10">
                <a:latin typeface="Calibri"/>
                <a:cs typeface="Calibri"/>
              </a:rPr>
              <a:t>r</a:t>
            </a:r>
            <a:r>
              <a:rPr dirty="0" smtClean="0" sz="1900" spc="-10">
                <a:latin typeface="Calibri"/>
                <a:cs typeface="Calibri"/>
              </a:rPr>
              <a:t>king</a:t>
            </a:r>
            <a:r>
              <a:rPr dirty="0" smtClean="0" sz="1900" spc="-5">
                <a:latin typeface="Calibri"/>
                <a:cs typeface="Calibri"/>
              </a:rPr>
              <a:t> </a:t>
            </a:r>
            <a:r>
              <a:rPr dirty="0" smtClean="0" sz="1900" spc="-25">
                <a:latin typeface="Calibri"/>
                <a:cs typeface="Calibri"/>
              </a:rPr>
              <a:t>t</a:t>
            </a:r>
            <a:r>
              <a:rPr dirty="0" smtClean="0" sz="1900" spc="-10">
                <a:latin typeface="Calibri"/>
                <a:cs typeface="Calibri"/>
              </a:rPr>
              <a:t>o</a:t>
            </a:r>
            <a:r>
              <a:rPr dirty="0" smtClean="0" sz="1900" spc="-25">
                <a:latin typeface="Calibri"/>
                <a:cs typeface="Calibri"/>
              </a:rPr>
              <a:t>w</a:t>
            </a:r>
            <a:r>
              <a:rPr dirty="0" smtClean="0" sz="1900" spc="0">
                <a:latin typeface="Calibri"/>
                <a:cs typeface="Calibri"/>
              </a:rPr>
              <a:t>a</a:t>
            </a:r>
            <a:r>
              <a:rPr dirty="0" smtClean="0" sz="1900" spc="-25">
                <a:latin typeface="Calibri"/>
                <a:cs typeface="Calibri"/>
              </a:rPr>
              <a:t>r</a:t>
            </a:r>
            <a:r>
              <a:rPr dirty="0" smtClean="0" sz="1900" spc="0">
                <a:latin typeface="Calibri"/>
                <a:cs typeface="Calibri"/>
              </a:rPr>
              <a:t>ds</a:t>
            </a:r>
            <a:r>
              <a:rPr dirty="0" smtClean="0" sz="1900" spc="-25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being able</a:t>
            </a:r>
            <a:r>
              <a:rPr dirty="0" smtClean="0" sz="1900" spc="-5">
                <a:latin typeface="Calibri"/>
                <a:cs typeface="Calibri"/>
              </a:rPr>
              <a:t> </a:t>
            </a:r>
            <a:r>
              <a:rPr dirty="0" smtClean="0" sz="1900" spc="-20">
                <a:latin typeface="Calibri"/>
                <a:cs typeface="Calibri"/>
              </a:rPr>
              <a:t>t</a:t>
            </a:r>
            <a:r>
              <a:rPr dirty="0" smtClean="0" sz="1900" spc="0">
                <a:latin typeface="Calibri"/>
                <a:cs typeface="Calibri"/>
              </a:rPr>
              <a:t>o</a:t>
            </a:r>
            <a:r>
              <a:rPr dirty="0" smtClean="0" sz="1900" spc="-15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access</a:t>
            </a:r>
            <a:r>
              <a:rPr dirty="0" smtClean="0" sz="1900" spc="-25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i</a:t>
            </a:r>
            <a:r>
              <a:rPr dirty="0" smtClean="0" sz="1900" spc="-15">
                <a:latin typeface="Calibri"/>
                <a:cs typeface="Calibri"/>
              </a:rPr>
              <a:t>n</a:t>
            </a:r>
            <a:r>
              <a:rPr dirty="0" smtClean="0" sz="1900" spc="-45">
                <a:latin typeface="Calibri"/>
                <a:cs typeface="Calibri"/>
              </a:rPr>
              <a:t>f</a:t>
            </a:r>
            <a:r>
              <a:rPr dirty="0" smtClean="0" sz="1900" spc="-5">
                <a:latin typeface="Calibri"/>
                <a:cs typeface="Calibri"/>
              </a:rPr>
              <a:t>o</a:t>
            </a:r>
            <a:r>
              <a:rPr dirty="0" smtClean="0" sz="1900" spc="0">
                <a:latin typeface="Calibri"/>
                <a:cs typeface="Calibri"/>
              </a:rPr>
              <a:t>rm</a:t>
            </a:r>
            <a:r>
              <a:rPr dirty="0" smtClean="0" sz="1900" spc="-20">
                <a:latin typeface="Calibri"/>
                <a:cs typeface="Calibri"/>
              </a:rPr>
              <a:t>a</a:t>
            </a:r>
            <a:r>
              <a:rPr dirty="0" smtClean="0" sz="1900" spc="-5">
                <a:latin typeface="Calibri"/>
                <a:cs typeface="Calibri"/>
              </a:rPr>
              <a:t>t</a:t>
            </a:r>
            <a:r>
              <a:rPr dirty="0" smtClean="0" sz="1900" spc="0">
                <a:latin typeface="Calibri"/>
                <a:cs typeface="Calibri"/>
              </a:rPr>
              <a:t>ion</a:t>
            </a:r>
            <a:r>
              <a:rPr dirty="0" smtClean="0" sz="1900" spc="0">
                <a:latin typeface="Calibri"/>
                <a:cs typeface="Calibri"/>
              </a:rPr>
              <a:t> </a:t>
            </a:r>
            <a:r>
              <a:rPr dirty="0" smtClean="0" sz="1900" spc="-20">
                <a:latin typeface="Calibri"/>
                <a:cs typeface="Calibri"/>
              </a:rPr>
              <a:t>t</a:t>
            </a:r>
            <a:r>
              <a:rPr dirty="0" smtClean="0" sz="1900" spc="0">
                <a:latin typeface="Calibri"/>
                <a:cs typeface="Calibri"/>
              </a:rPr>
              <a:t>o</a:t>
            </a:r>
            <a:r>
              <a:rPr dirty="0" smtClean="0" sz="1900" spc="-10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an</a:t>
            </a:r>
            <a:r>
              <a:rPr dirty="0" smtClean="0" sz="1900" spc="-15">
                <a:latin typeface="Calibri"/>
                <a:cs typeface="Calibri"/>
              </a:rPr>
              <a:t>s</a:t>
            </a:r>
            <a:r>
              <a:rPr dirty="0" smtClean="0" sz="1900" spc="-20">
                <a:latin typeface="Calibri"/>
                <a:cs typeface="Calibri"/>
              </a:rPr>
              <a:t>w</a:t>
            </a:r>
            <a:r>
              <a:rPr dirty="0" smtClean="0" sz="1900" spc="0">
                <a:latin typeface="Calibri"/>
                <a:cs typeface="Calibri"/>
              </a:rPr>
              <a:t>er</a:t>
            </a:r>
            <a:r>
              <a:rPr dirty="0" smtClean="0" sz="1900" spc="-10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a</a:t>
            </a:r>
            <a:r>
              <a:rPr dirty="0" smtClean="0" sz="1900" spc="-35">
                <a:latin typeface="Calibri"/>
                <a:cs typeface="Calibri"/>
              </a:rPr>
              <a:t>n</a:t>
            </a:r>
            <a:r>
              <a:rPr dirty="0" smtClean="0" sz="1900" spc="0">
                <a:latin typeface="Calibri"/>
                <a:cs typeface="Calibri"/>
              </a:rPr>
              <a:t>y</a:t>
            </a:r>
            <a:r>
              <a:rPr dirty="0" smtClean="0" sz="1900" spc="-10">
                <a:latin typeface="Calibri"/>
                <a:cs typeface="Calibri"/>
              </a:rPr>
              <a:t> </a:t>
            </a:r>
            <a:r>
              <a:rPr dirty="0" smtClean="0" sz="1900" spc="0">
                <a:latin typeface="Calibri"/>
                <a:cs typeface="Calibri"/>
              </a:rPr>
              <a:t>que</a:t>
            </a:r>
            <a:r>
              <a:rPr dirty="0" smtClean="0" sz="1900" spc="-25">
                <a:latin typeface="Calibri"/>
                <a:cs typeface="Calibri"/>
              </a:rPr>
              <a:t>s</a:t>
            </a:r>
            <a:r>
              <a:rPr dirty="0" smtClean="0" sz="1900" spc="-5">
                <a:latin typeface="Calibri"/>
                <a:cs typeface="Calibri"/>
              </a:rPr>
              <a:t>t</a:t>
            </a:r>
            <a:r>
              <a:rPr dirty="0" smtClean="0" sz="1900" spc="0">
                <a:latin typeface="Calibri"/>
                <a:cs typeface="Calibri"/>
              </a:rPr>
              <a:t>ion.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98904" y="3121151"/>
            <a:ext cx="6181344" cy="36667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>
                <a:solidFill>
                  <a:srgbClr val="898989"/>
                </a:solidFill>
                <a:latin typeface="Arial"/>
                <a:cs typeface="Arial"/>
              </a:rPr>
              <a:t>10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316865">
              <a:lnSpc>
                <a:spcPct val="100000"/>
              </a:lnSpc>
            </a:pPr>
            <a:r>
              <a:rPr dirty="0" smtClean="0" sz="4400" spc="-30">
                <a:latin typeface="Calibri"/>
                <a:cs typeface="Calibri"/>
              </a:rPr>
              <a:t>A</a:t>
            </a:r>
            <a:r>
              <a:rPr dirty="0" smtClean="0" sz="4400" spc="-60">
                <a:latin typeface="Calibri"/>
                <a:cs typeface="Calibri"/>
              </a:rPr>
              <a:t>g</a:t>
            </a:r>
            <a:r>
              <a:rPr dirty="0" smtClean="0" sz="4400" spc="-25">
                <a:latin typeface="Calibri"/>
                <a:cs typeface="Calibri"/>
              </a:rPr>
              <a:t>ency</a:t>
            </a:r>
            <a:r>
              <a:rPr dirty="0" smtClean="0" sz="4400" spc="10">
                <a:latin typeface="Calibri"/>
                <a:cs typeface="Calibri"/>
              </a:rPr>
              <a:t> </a:t>
            </a:r>
            <a:r>
              <a:rPr dirty="0" smtClean="0" sz="4400" spc="-25">
                <a:latin typeface="Calibri"/>
                <a:cs typeface="Calibri"/>
              </a:rPr>
              <a:t>8</a:t>
            </a:r>
            <a:r>
              <a:rPr dirty="0" smtClean="0" sz="4400" spc="-20">
                <a:latin typeface="Calibri"/>
                <a:cs typeface="Calibri"/>
              </a:rPr>
              <a:t>‐</a:t>
            </a:r>
            <a:r>
              <a:rPr dirty="0" smtClean="0" sz="4400" spc="0">
                <a:latin typeface="Calibri"/>
                <a:cs typeface="Calibri"/>
              </a:rPr>
              <a:t>S</a:t>
            </a:r>
            <a:r>
              <a:rPr dirty="0" smtClean="0" sz="4400" spc="-50">
                <a:latin typeface="Calibri"/>
                <a:cs typeface="Calibri"/>
              </a:rPr>
              <a:t>t</a:t>
            </a:r>
            <a:r>
              <a:rPr dirty="0" smtClean="0" sz="4400" spc="-25">
                <a:latin typeface="Calibri"/>
                <a:cs typeface="Calibri"/>
              </a:rPr>
              <a:t>ep</a:t>
            </a:r>
            <a:r>
              <a:rPr dirty="0" smtClean="0" sz="4400" spc="5">
                <a:latin typeface="Calibri"/>
                <a:cs typeface="Calibri"/>
              </a:rPr>
              <a:t> </a:t>
            </a:r>
            <a:r>
              <a:rPr dirty="0" smtClean="0" sz="4400" spc="-25">
                <a:latin typeface="Calibri"/>
                <a:cs typeface="Calibri"/>
              </a:rPr>
              <a:t>Plan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>
                <a:solidFill>
                  <a:srgbClr val="898989"/>
                </a:solidFill>
                <a:latin typeface="Arial"/>
                <a:cs typeface="Arial"/>
              </a:rPr>
              <a:t>10</a:t>
            </a:fld>
            <a:endParaRPr sz="12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55650" y="1517650"/>
          <a:ext cx="8782050" cy="5377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88074"/>
                <a:gridCol w="2074926"/>
              </a:tblGrid>
              <a:tr h="457200">
                <a:tc>
                  <a:txBody>
                    <a:bodyPr/>
                    <a:lstStyle/>
                    <a:p>
                      <a:pPr marL="2184400">
                        <a:lnSpc>
                          <a:spcPct val="100000"/>
                        </a:lnSpc>
                      </a:pPr>
                      <a:r>
                        <a:rPr dirty="0" smtClean="0" sz="2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mtClean="0" sz="2400" spc="-3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2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ep</a:t>
                      </a:r>
                      <a:r>
                        <a:rPr dirty="0" smtClean="0" sz="2400" spc="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mtClean="0" sz="24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2400" spc="-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mtClean="0" sz="2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mtClean="0" sz="2400" spc="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2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2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24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mtClean="0" sz="2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encies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83870">
                        <a:lnSpc>
                          <a:spcPct val="100000"/>
                        </a:lnSpc>
                      </a:pPr>
                      <a:r>
                        <a:rPr dirty="0" smtClean="0" sz="2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Timeline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D"/>
                    </a:solidFill>
                  </a:tcPr>
                </a:tc>
              </a:tr>
              <a:tr h="67055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mtClean="0" sz="1400" b="1">
                          <a:latin typeface="Calibri"/>
                          <a:cs typeface="Calibri"/>
                        </a:rPr>
                        <a:t>1)</a:t>
                      </a:r>
                      <a:r>
                        <a:rPr dirty="0" smtClean="0" sz="14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mtClean="0" sz="1400" spc="-20" b="1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400" spc="-30" b="1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ani</a:t>
                      </a:r>
                      <a:r>
                        <a:rPr dirty="0" smtClean="0" sz="1400" spc="-25" b="1">
                          <a:latin typeface="Calibri"/>
                          <a:cs typeface="Calibri"/>
                        </a:rPr>
                        <a:t>z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20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am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85090" marR="233679" indent="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mtClean="0" sz="120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mtClean="0" sz="12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an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ency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2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mtClean="0" sz="1200" spc="-9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1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Act</a:t>
                      </a:r>
                      <a:r>
                        <a:rPr dirty="0" smtClean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w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rk</a:t>
                      </a:r>
                      <a:r>
                        <a:rPr dirty="0" smtClean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mtClean="0" sz="12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ou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includin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impac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ed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mmunities</a:t>
                      </a:r>
                      <a:r>
                        <a:rPr dirty="0" smtClean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(e</a:t>
                      </a:r>
                      <a:r>
                        <a:rPr dirty="0" smtClean="0" sz="1200" spc="5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g.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CI</a:t>
                      </a:r>
                      <a:r>
                        <a:rPr dirty="0" smtClean="0" sz="1200" spc="-3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mtClean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Bud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et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Ac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tin</a:t>
                      </a:r>
                      <a:r>
                        <a:rPr dirty="0" smtClean="0" sz="1200" spc="10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c.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) and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Ide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ti</a:t>
                      </a:r>
                      <a:r>
                        <a:rPr dirty="0" smtClean="0" sz="1200" spc="5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 Senio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Ac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ability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ficer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 (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mtClean="0" sz="1400" spc="-15">
                          <a:latin typeface="Calibri"/>
                          <a:cs typeface="Calibri"/>
                        </a:rPr>
                        <a:t>B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sprin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mtClean="0" sz="14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2015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48767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)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20" b="1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400" spc="-10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vie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w</a:t>
                      </a:r>
                      <a:r>
                        <a:rPr dirty="0" smtClean="0" sz="14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eleme</a:t>
                      </a:r>
                      <a:r>
                        <a:rPr dirty="0" smtClean="0" sz="1400" spc="-15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ts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mtClean="0" sz="1200" spc="-2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evie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w</a:t>
                      </a:r>
                      <a:r>
                        <a:rPr dirty="0" smtClean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li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f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mtClean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2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mtClean="0" sz="1200" spc="-9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1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Act</a:t>
                      </a:r>
                      <a:r>
                        <a:rPr dirty="0" smtClean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eleme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ts and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particip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 d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finition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anda</a:t>
                      </a:r>
                      <a:r>
                        <a:rPr dirty="0" smtClean="0" sz="12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mtClean="0" sz="1200" spc="-20">
                          <a:latin typeface="Calibri"/>
                          <a:cs typeface="Calibri"/>
                        </a:rPr>
                        <a:t>z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dirty="0" smtClean="0" sz="1400" spc="-15">
                          <a:latin typeface="Calibri"/>
                          <a:cs typeface="Calibri"/>
                        </a:rPr>
                        <a:t>B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sprin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mtClean="0" sz="14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2015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)</a:t>
                      </a:r>
                      <a:r>
                        <a:rPr dirty="0" smtClean="0" sz="14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mtClean="0" sz="1400" spc="-20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mtClean="0" sz="1400" spc="-15" b="1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400" spc="-15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mtClean="0" sz="1400" spc="-15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mtClean="0" sz="1400" spc="5" b="1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mtClean="0" sz="1400" spc="-15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400" spc="-15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a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mtClean="0" sz="1200" spc="-3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er</a:t>
                      </a:r>
                      <a:r>
                        <a:rPr dirty="0" smtClean="0" sz="1200" spc="-25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rm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 i</a:t>
                      </a:r>
                      <a:r>
                        <a:rPr dirty="0" smtClean="0" sz="1200" spc="-2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mtClean="0" sz="120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ency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associ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ed</a:t>
                      </a:r>
                      <a:r>
                        <a:rPr dirty="0" smtClean="0" sz="12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busines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s p</a:t>
                      </a:r>
                      <a:r>
                        <a:rPr dirty="0" smtClean="0" sz="12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ocesses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83820" marR="262255">
                        <a:lnSpc>
                          <a:spcPct val="100000"/>
                        </a:lnSpc>
                      </a:pPr>
                      <a:r>
                        <a:rPr dirty="0" smtClean="0" sz="1400" spc="-20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brua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ry</a:t>
                      </a:r>
                      <a:r>
                        <a:rPr dirty="0" smtClean="0" sz="14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201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mtClean="0" sz="14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ugu</a:t>
                      </a:r>
                      <a:r>
                        <a:rPr dirty="0" smtClean="0" sz="1400" spc="-2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2015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853439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)</a:t>
                      </a:r>
                      <a:r>
                        <a:rPr dirty="0" smtClean="0" sz="14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Desig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mtClean="0" sz="14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&amp;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20" b="1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400" spc="-30" b="1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400" spc="-15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400" spc="-20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mtClean="0" sz="1400" spc="-20" b="1">
                          <a:latin typeface="Calibri"/>
                          <a:cs typeface="Calibri"/>
                        </a:rPr>
                        <a:t>ze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13690" marR="475615" indent="-22860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mtClean="0" sz="1200">
                          <a:latin typeface="Calibri"/>
                          <a:cs typeface="Calibri"/>
                        </a:rPr>
                        <a:t>a)  </a:t>
                      </a:r>
                      <a:r>
                        <a:rPr dirty="0" smtClean="0" sz="12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Plan chan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s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(e</a:t>
                      </a:r>
                      <a:r>
                        <a:rPr dirty="0" smtClean="0" sz="1200" spc="5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g.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 adding</a:t>
                      </a:r>
                      <a:r>
                        <a:rPr dirty="0" smtClean="0" sz="12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w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 ID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mtClean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mtClean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financial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3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em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)</a:t>
                      </a:r>
                      <a:r>
                        <a:rPr dirty="0" smtClean="0" sz="12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mtClean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3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em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mtClean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busines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mtClean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mtClean="0" sz="12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ocesses</a:t>
                      </a:r>
                      <a:r>
                        <a:rPr dirty="0" smtClean="0" sz="12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mtClean="0" sz="12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 d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th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multi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‐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le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(e</a:t>
                      </a:r>
                      <a:r>
                        <a:rPr dirty="0" smtClean="0" sz="1200" spc="5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g.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summa</a:t>
                      </a:r>
                      <a:r>
                        <a:rPr dirty="0" smtClean="0" sz="120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w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il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)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fully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‐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li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mtClean="0" sz="1200" spc="-35">
                          <a:latin typeface="Calibri"/>
                          <a:cs typeface="Calibri"/>
                        </a:rPr>
                        <a:t>k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mtClean="0" sz="1200" i="1">
                          <a:latin typeface="Calibri"/>
                          <a:cs typeface="Calibri"/>
                        </a:rPr>
                        <a:t>b)   </a:t>
                      </a:r>
                      <a:r>
                        <a:rPr dirty="0" smtClean="0" sz="1200" i="1">
                          <a:latin typeface="Calibri"/>
                          <a:cs typeface="Calibri"/>
                        </a:rPr>
                        <a:t>Prepare</a:t>
                      </a:r>
                      <a:r>
                        <a:rPr dirty="0" smtClean="0" sz="1200" spc="-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15" i="1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mtClean="0" sz="1200" spc="0" i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mtClean="0" sz="1200" spc="-15" i="1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mtClean="0" sz="1200" spc="0" i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-1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 i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-15" i="1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mtClean="0" sz="1200" spc="0" i="1">
                          <a:latin typeface="Calibri"/>
                          <a:cs typeface="Calibri"/>
                        </a:rPr>
                        <a:t>tima</a:t>
                      </a:r>
                      <a:r>
                        <a:rPr dirty="0" smtClean="0" sz="1200" spc="-15" i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 i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0" i="1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mtClean="0" sz="1200" spc="-1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15" i="1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mtClean="0" sz="1200" spc="-5" i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mtClean="0" sz="1200" spc="0" i="1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-1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 i="1">
                          <a:latin typeface="Calibri"/>
                          <a:cs typeface="Calibri"/>
                        </a:rPr>
                        <a:t>FY </a:t>
                      </a:r>
                      <a:r>
                        <a:rPr dirty="0" smtClean="0" sz="1200" spc="-5" i="1">
                          <a:latin typeface="Calibri"/>
                          <a:cs typeface="Calibri"/>
                        </a:rPr>
                        <a:t>201</a:t>
                      </a:r>
                      <a:r>
                        <a:rPr dirty="0" smtClean="0" sz="1200" spc="0" i="1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mtClean="0" sz="1200" spc="3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 i="1">
                          <a:latin typeface="Calibri"/>
                          <a:cs typeface="Calibri"/>
                        </a:rPr>
                        <a:t>budge</a:t>
                      </a:r>
                      <a:r>
                        <a:rPr dirty="0" smtClean="0" sz="1200" spc="0" i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-10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 i="1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mtClean="0" sz="1200" spc="0" i="1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-5" i="1">
                          <a:latin typeface="Calibri"/>
                          <a:cs typeface="Calibri"/>
                        </a:rPr>
                        <a:t>oj</a:t>
                      </a:r>
                      <a:r>
                        <a:rPr dirty="0" smtClean="0" sz="1200" spc="0" i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-5" i="1">
                          <a:latin typeface="Calibri"/>
                          <a:cs typeface="Calibri"/>
                        </a:rPr>
                        <a:t>ctions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83820" marR="44323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libri"/>
                          <a:cs typeface="Calibri"/>
                        </a:rPr>
                        <a:t>Ma</a:t>
                      </a:r>
                      <a:r>
                        <a:rPr dirty="0" smtClean="0" sz="14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ch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201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mtClean="0" sz="14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ugu</a:t>
                      </a:r>
                      <a:r>
                        <a:rPr dirty="0" smtClean="0" sz="1400" spc="-2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2015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67056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)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400" spc="-40" b="1">
                          <a:latin typeface="Calibri"/>
                          <a:cs typeface="Calibri"/>
                        </a:rPr>
                        <a:t>x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ecu</a:t>
                      </a:r>
                      <a:r>
                        <a:rPr dirty="0" smtClean="0" sz="1400" spc="-20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4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b</a:t>
                      </a:r>
                      <a:r>
                        <a:rPr dirty="0" smtClean="0" sz="1400" spc="-20" b="1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mtClean="0" sz="1400" spc="-35" b="1">
                          <a:latin typeface="Calibri"/>
                          <a:cs typeface="Calibri"/>
                        </a:rPr>
                        <a:t>k</a:t>
                      </a: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r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85090" marR="464184" indent="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mtClean="0" sz="1200">
                          <a:latin typeface="Calibri"/>
                          <a:cs typeface="Calibri"/>
                        </a:rPr>
                        <a:t>Impleme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b</a:t>
                      </a:r>
                      <a:r>
                        <a:rPr dirty="0" smtClean="0" sz="12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mtClean="0" sz="1200" spc="-35">
                          <a:latin typeface="Calibri"/>
                          <a:cs typeface="Calibri"/>
                        </a:rPr>
                        <a:t>k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er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(includes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mapping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f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mtClean="0" sz="12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mtClean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ency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schema</a:t>
                      </a:r>
                      <a:r>
                        <a:rPr dirty="0" smtClean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mtClean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th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2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mtClean="0" sz="1200" spc="-9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1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Act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schema;</a:t>
                      </a:r>
                      <a:r>
                        <a:rPr dirty="0" smtClean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the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20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lid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ion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)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-2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ely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83820" marR="651510" indent="0">
                        <a:lnSpc>
                          <a:spcPct val="100000"/>
                        </a:lnSpc>
                      </a:pPr>
                      <a:r>
                        <a:rPr dirty="0" smtClean="0" sz="1400" spc="-5">
                          <a:latin typeface="Calibri"/>
                          <a:cs typeface="Calibri"/>
                        </a:rPr>
                        <a:t>Se</a:t>
                      </a:r>
                      <a:r>
                        <a:rPr dirty="0" smtClean="0" sz="1400" spc="-1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mtClean="0" sz="1400" spc="-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embe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4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201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mtClean="0" sz="14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20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brua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ry</a:t>
                      </a:r>
                      <a:r>
                        <a:rPr dirty="0" smtClean="0" sz="14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2016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)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125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400" spc="-20" b="1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b</a:t>
                      </a:r>
                      <a:r>
                        <a:rPr dirty="0" smtClean="0" sz="1400" spc="-20" b="1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mtClean="0" sz="1400" spc="-35" b="1">
                          <a:latin typeface="Calibri"/>
                          <a:cs typeface="Calibri"/>
                        </a:rPr>
                        <a:t>k</a:t>
                      </a: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impleme</a:t>
                      </a:r>
                      <a:r>
                        <a:rPr dirty="0" smtClean="0" sz="1400" spc="-15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mtClean="0" sz="1400" spc="-15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400" spc="-15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tion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mtClean="0" sz="1200" spc="-114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b</a:t>
                      </a:r>
                      <a:r>
                        <a:rPr dirty="0" smtClean="0" sz="12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mtClean="0" sz="1200" spc="-40">
                          <a:latin typeface="Calibri"/>
                          <a:cs typeface="Calibri"/>
                        </a:rPr>
                        <a:t>k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output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mtClean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ensu</a:t>
                      </a:r>
                      <a:r>
                        <a:rPr dirty="0" smtClean="0" sz="12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20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alid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-2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ely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83820" marR="651510" indent="0">
                        <a:lnSpc>
                          <a:spcPct val="100000"/>
                        </a:lnSpc>
                      </a:pPr>
                      <a:r>
                        <a:rPr dirty="0" smtClean="0" sz="1400" spc="-5">
                          <a:latin typeface="Calibri"/>
                          <a:cs typeface="Calibri"/>
                        </a:rPr>
                        <a:t>Se</a:t>
                      </a:r>
                      <a:r>
                        <a:rPr dirty="0" smtClean="0" sz="1400" spc="-1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mtClean="0" sz="1400" spc="-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embe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4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201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mtClean="0" sz="14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20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brua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ry</a:t>
                      </a:r>
                      <a:r>
                        <a:rPr dirty="0" smtClean="0" sz="14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2016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  <a:tr h="670559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)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Upd</a:t>
                      </a:r>
                      <a:r>
                        <a:rPr dirty="0" smtClean="0" sz="1400" spc="-15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400" spc="-20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4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25" b="1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mtClean="0" sz="1400" spc="-15" b="1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mtClean="0" sz="1400" spc="-25" b="1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mtClean="0" sz="1400" spc="-20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ms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85090" marR="117475" indent="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mtClean="0" sz="1200">
                          <a:latin typeface="Calibri"/>
                          <a:cs typeface="Calibri"/>
                        </a:rPr>
                        <a:t>Impleme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othe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3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em</a:t>
                      </a:r>
                      <a:r>
                        <a:rPr dirty="0" smtClean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h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s i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-2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ely</a:t>
                      </a:r>
                      <a:r>
                        <a:rPr dirty="0" smtClean="0" sz="12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(e</a:t>
                      </a:r>
                      <a:r>
                        <a:rPr dirty="0" smtClean="0" sz="1200" spc="5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g.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mtClean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ablish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lin</a:t>
                      </a:r>
                      <a:r>
                        <a:rPr dirty="0" smtClean="0" sz="1200" spc="-20">
                          <a:latin typeface="Calibri"/>
                          <a:cs typeface="Calibri"/>
                        </a:rPr>
                        <a:t>k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s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bet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w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een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mtClean="0" sz="12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og</a:t>
                      </a:r>
                      <a:r>
                        <a:rPr dirty="0" smtClean="0" sz="1200" spc="-2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financial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mtClean="0" sz="12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2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ne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w</a:t>
                      </a:r>
                      <a:r>
                        <a:rPr dirty="0" smtClean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83820" marR="651510" indent="0">
                        <a:lnSpc>
                          <a:spcPct val="100000"/>
                        </a:lnSpc>
                      </a:pPr>
                      <a:r>
                        <a:rPr dirty="0" smtClean="0" sz="1400" spc="-5">
                          <a:latin typeface="Calibri"/>
                          <a:cs typeface="Calibri"/>
                        </a:rPr>
                        <a:t>Se</a:t>
                      </a:r>
                      <a:r>
                        <a:rPr dirty="0" smtClean="0" sz="1400" spc="-1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mtClean="0" sz="1400" spc="-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embe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4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201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mtClean="0" sz="14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20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brua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ry</a:t>
                      </a:r>
                      <a:r>
                        <a:rPr dirty="0" smtClean="0" sz="14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2017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8E8"/>
                    </a:solidFill>
                  </a:tcPr>
                </a:tc>
              </a:tr>
              <a:tr h="518159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)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Submi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5" b="1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mtClean="0" sz="1400" spc="-15" b="1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400" spc="-15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400" spc="0" b="1">
                          <a:latin typeface="Calibri"/>
                          <a:cs typeface="Calibri"/>
                        </a:rPr>
                        <a:t>a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mtClean="0" sz="1200" spc="-5">
                          <a:latin typeface="Calibri"/>
                          <a:cs typeface="Calibri"/>
                        </a:rPr>
                        <a:t>Upd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 and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mtClean="0" sz="12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mtClean="0" sz="12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ocess</a:t>
                      </a:r>
                      <a:r>
                        <a:rPr dirty="0" smtClean="0" sz="12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(</a:t>
                      </a:r>
                      <a:r>
                        <a:rPr dirty="0" smtClean="0" sz="12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epe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mtClean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mtClean="0" sz="1200" spc="-5">
                          <a:latin typeface="Calibri"/>
                          <a:cs typeface="Calibri"/>
                        </a:rPr>
                        <a:t>‐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mtClean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200" spc="0">
                          <a:latin typeface="Calibri"/>
                          <a:cs typeface="Calibri"/>
                        </a:rPr>
                        <a:t>as needed)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83820" marR="452120" indent="0">
                        <a:lnSpc>
                          <a:spcPct val="100000"/>
                        </a:lnSpc>
                      </a:pPr>
                      <a:r>
                        <a:rPr dirty="0" smtClean="0" sz="1400">
                          <a:latin typeface="Calibri"/>
                          <a:cs typeface="Calibri"/>
                        </a:rPr>
                        <a:t>Ma</a:t>
                      </a:r>
                      <a:r>
                        <a:rPr dirty="0" smtClean="0" sz="14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ch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201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mtClean="0" sz="14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mtClean="0" sz="1400" spc="-2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mtClean="0" sz="1400" spc="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mtClean="0" sz="14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9,</a:t>
                      </a:r>
                      <a:r>
                        <a:rPr dirty="0" smtClean="0" sz="1400" spc="-5">
                          <a:latin typeface="Calibri"/>
                          <a:cs typeface="Calibri"/>
                        </a:rPr>
                        <a:t> 2017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504" y="533400"/>
            <a:ext cx="903732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14807" rIns="0" bIns="0" rtlCol="0" vert="horz">
            <a:noAutofit/>
          </a:bodyPr>
          <a:lstStyle/>
          <a:p>
            <a:pPr marL="1087120">
              <a:lnSpc>
                <a:spcPct val="100000"/>
              </a:lnSpc>
            </a:pPr>
            <a:r>
              <a:rPr dirty="0" smtClean="0" sz="2800">
                <a:latin typeface="Calibri"/>
                <a:cs typeface="Calibri"/>
              </a:rPr>
              <a:t>High </a:t>
            </a:r>
            <a:r>
              <a:rPr dirty="0" smtClean="0" sz="2800" spc="-10">
                <a:latin typeface="Calibri"/>
                <a:cs typeface="Calibri"/>
              </a:rPr>
              <a:t>Le</a:t>
            </a:r>
            <a:r>
              <a:rPr dirty="0" smtClean="0" sz="2800" spc="-30">
                <a:latin typeface="Calibri"/>
                <a:cs typeface="Calibri"/>
              </a:rPr>
              <a:t>v</a:t>
            </a:r>
            <a:r>
              <a:rPr dirty="0" smtClean="0" sz="2800" spc="-20">
                <a:latin typeface="Calibri"/>
                <a:cs typeface="Calibri"/>
              </a:rPr>
              <a:t>e</a:t>
            </a:r>
            <a:r>
              <a:rPr dirty="0" smtClean="0" sz="2800" spc="0">
                <a:latin typeface="Calibri"/>
                <a:cs typeface="Calibri"/>
              </a:rPr>
              <a:t>l</a:t>
            </a:r>
            <a:r>
              <a:rPr dirty="0" smtClean="0" sz="2800" spc="-20">
                <a:latin typeface="Calibri"/>
                <a:cs typeface="Calibri"/>
              </a:rPr>
              <a:t> </a:t>
            </a:r>
            <a:r>
              <a:rPr dirty="0" smtClean="0" sz="2800" spc="-5">
                <a:latin typeface="Calibri"/>
                <a:cs typeface="Calibri"/>
              </a:rPr>
              <a:t>D</a:t>
            </a:r>
            <a:r>
              <a:rPr dirty="0" smtClean="0" sz="2800" spc="-25">
                <a:latin typeface="Calibri"/>
                <a:cs typeface="Calibri"/>
              </a:rPr>
              <a:t>a</a:t>
            </a:r>
            <a:r>
              <a:rPr dirty="0" smtClean="0" sz="2800" spc="-40">
                <a:latin typeface="Calibri"/>
                <a:cs typeface="Calibri"/>
              </a:rPr>
              <a:t>t</a:t>
            </a:r>
            <a:r>
              <a:rPr dirty="0" smtClean="0" sz="2800" spc="0">
                <a:latin typeface="Calibri"/>
                <a:cs typeface="Calibri"/>
              </a:rPr>
              <a:t>a</a:t>
            </a:r>
            <a:r>
              <a:rPr dirty="0" smtClean="0" sz="2800" spc="-5">
                <a:latin typeface="Calibri"/>
                <a:cs typeface="Calibri"/>
              </a:rPr>
              <a:t> </a:t>
            </a:r>
            <a:r>
              <a:rPr dirty="0" smtClean="0" sz="2800" spc="0">
                <a:latin typeface="Calibri"/>
                <a:cs typeface="Calibri"/>
              </a:rPr>
              <a:t>Fl</a:t>
            </a:r>
            <a:r>
              <a:rPr dirty="0" smtClean="0" sz="2800" spc="-20">
                <a:latin typeface="Calibri"/>
                <a:cs typeface="Calibri"/>
              </a:rPr>
              <a:t>o</a:t>
            </a:r>
            <a:r>
              <a:rPr dirty="0" smtClean="0" sz="2800" spc="-25">
                <a:latin typeface="Calibri"/>
                <a:cs typeface="Calibri"/>
              </a:rPr>
              <a:t>w</a:t>
            </a:r>
            <a:r>
              <a:rPr dirty="0" smtClean="0" sz="2800" spc="0">
                <a:latin typeface="Calibri"/>
                <a:cs typeface="Calibri"/>
              </a:rPr>
              <a:t>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5152" y="1595627"/>
            <a:ext cx="4809744" cy="51876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6248400" y="1600200"/>
            <a:ext cx="3124200" cy="5105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327879" y="2081021"/>
            <a:ext cx="2891155" cy="41389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73660">
              <a:lnSpc>
                <a:spcPct val="100000"/>
              </a:lnSpc>
            </a:pP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dirty="0" smtClean="0" sz="1800" spc="-4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z="1800" spc="-75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er:</a:t>
            </a:r>
            <a:endParaRPr sz="1800">
              <a:latin typeface="Calibri"/>
              <a:cs typeface="Calibri"/>
            </a:endParaRPr>
          </a:p>
          <a:p>
            <a:pPr marL="298450" marR="337185" indent="-285750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297815" algn="l"/>
              </a:tabLst>
            </a:pPr>
            <a:r>
              <a:rPr dirty="0" smtClean="0" sz="1800" spc="-2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800" spc="5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 smtClean="0" sz="1800" spc="-35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800" spc="-5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 smtClean="0" sz="1800" spc="-2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800" spc="-35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z="1800" spc="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800" spc="-3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ency</a:t>
            </a:r>
            <a:r>
              <a:rPr dirty="0" smtClean="0" sz="1800" spc="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mtClean="0" sz="1800" spc="-2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800" spc="-4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dirty="0" smtClean="0" sz="1800" spc="-4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om i</a:t>
            </a:r>
            <a:r>
              <a:rPr dirty="0" smtClean="0" sz="1800" spc="-2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mtClean="0" sz="1800" spc="-35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rnal</a:t>
            </a:r>
            <a:r>
              <a:rPr dirty="0" smtClean="0" sz="1800" spc="-35">
                <a:solidFill>
                  <a:srgbClr val="FFFFFF"/>
                </a:solidFill>
                <a:latin typeface="Calibri"/>
                <a:cs typeface="Calibri"/>
              </a:rPr>
              <a:t>/</a:t>
            </a:r>
            <a:r>
              <a:rPr dirty="0" smtClean="0" sz="1800" spc="-45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x</a:t>
            </a:r>
            <a:r>
              <a:rPr dirty="0" smtClean="0" sz="1800" spc="-25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ernal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45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z="1800" spc="-3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dirty="0" smtClean="0" sz="1800" spc="-25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z="1800" spc="-35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5">
                <a:solidFill>
                  <a:srgbClr val="FFFFFF"/>
                </a:solidFill>
                <a:latin typeface="Calibri"/>
                <a:cs typeface="Calibri"/>
              </a:rPr>
              <a:t>(e</a:t>
            </a:r>
            <a:r>
              <a:rPr dirty="0" smtClean="0" sz="1800" spc="15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 smtClean="0" sz="1800" spc="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M,</a:t>
            </a:r>
            <a:r>
              <a:rPr dirty="0" smtClean="0" sz="18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FPDS,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z="1800" spc="-45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acle,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25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800" spc="-4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mtClean="0" sz="1800" spc="-5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  <a:p>
            <a:pPr>
              <a:lnSpc>
                <a:spcPts val="1000"/>
              </a:lnSpc>
              <a:buClr>
                <a:srgbClr val="FFFFFF"/>
              </a:buClr>
              <a:buFont typeface="Arial"/>
              <a:buChar char="•"/>
            </a:pPr>
            <a:endParaRPr sz="1000"/>
          </a:p>
          <a:p>
            <a:pPr>
              <a:lnSpc>
                <a:spcPts val="1100"/>
              </a:lnSpc>
              <a:spcBef>
                <a:spcPts val="59"/>
              </a:spcBef>
              <a:buClr>
                <a:srgbClr val="FFFFFF"/>
              </a:buClr>
              <a:buFont typeface="Arial"/>
              <a:buChar char="•"/>
            </a:pPr>
            <a:endParaRPr sz="1100"/>
          </a:p>
          <a:p>
            <a:pPr algn="ctr" marL="74295">
              <a:lnSpc>
                <a:spcPct val="100000"/>
              </a:lnSpc>
            </a:pPr>
            <a:r>
              <a:rPr dirty="0" smtClean="0" sz="180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Aspending:</a:t>
            </a:r>
            <a:endParaRPr sz="18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297815" algn="l"/>
              </a:tabLst>
            </a:pPr>
            <a:r>
              <a:rPr dirty="0" smtClean="0" sz="1800" spc="-4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‐</a:t>
            </a:r>
            <a:r>
              <a:rPr dirty="0" smtClean="0" sz="1800" spc="-35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alid</a:t>
            </a:r>
            <a:r>
              <a:rPr dirty="0" smtClean="0" sz="1800" spc="-2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800" spc="-35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es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800" spc="-3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ency</a:t>
            </a:r>
            <a:r>
              <a:rPr dirty="0" smtClean="0" sz="1800" spc="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mtClean="0" sz="1800" spc="-2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800" spc="-4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297815" algn="l"/>
              </a:tabLst>
            </a:pPr>
            <a:r>
              <a:rPr dirty="0" smtClean="0" sz="1800">
                <a:solidFill>
                  <a:srgbClr val="FFFFFF"/>
                </a:solidFill>
                <a:latin typeface="Calibri"/>
                <a:cs typeface="Calibri"/>
              </a:rPr>
              <a:t>Publishes/visuali</a:t>
            </a:r>
            <a:r>
              <a:rPr dirty="0" smtClean="0" sz="1800" spc="-50">
                <a:solidFill>
                  <a:srgbClr val="FFFFFF"/>
                </a:solidFill>
                <a:latin typeface="Calibri"/>
                <a:cs typeface="Calibri"/>
              </a:rPr>
              <a:t>z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es</a:t>
            </a:r>
            <a:r>
              <a:rPr dirty="0" smtClean="0" sz="1800" spc="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mtClean="0" sz="1800" spc="-2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800" spc="-4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  <a:p>
            <a:pPr>
              <a:lnSpc>
                <a:spcPts val="1000"/>
              </a:lnSpc>
              <a:buClr>
                <a:srgbClr val="FFFFFF"/>
              </a:buClr>
              <a:buFont typeface="Arial"/>
              <a:buChar char="•"/>
            </a:pPr>
            <a:endParaRPr sz="1000"/>
          </a:p>
          <a:p>
            <a:pPr>
              <a:lnSpc>
                <a:spcPts val="1100"/>
              </a:lnSpc>
              <a:spcBef>
                <a:spcPts val="59"/>
              </a:spcBef>
              <a:buClr>
                <a:srgbClr val="FFFFFF"/>
              </a:buClr>
              <a:buFont typeface="Arial"/>
              <a:buChar char="•"/>
            </a:pPr>
            <a:endParaRPr sz="1100"/>
          </a:p>
          <a:p>
            <a:pPr algn="ctr" marL="73660">
              <a:lnSpc>
                <a:spcPct val="100000"/>
              </a:lnSpc>
            </a:pP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800" spc="-3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ency</a:t>
            </a:r>
            <a:r>
              <a:rPr dirty="0" smtClean="0" sz="1800" spc="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dirty="0" smtClean="0" sz="1800" spc="-5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mtClean="0" sz="18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165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800" spc="-5">
                <a:solidFill>
                  <a:srgbClr val="FFFFFF"/>
                </a:solidFill>
                <a:latin typeface="Calibri"/>
                <a:cs typeface="Calibri"/>
              </a:rPr>
              <a:t>ools:</a:t>
            </a:r>
            <a:endParaRPr sz="1800">
              <a:latin typeface="Calibri"/>
              <a:cs typeface="Calibri"/>
            </a:endParaRPr>
          </a:p>
          <a:p>
            <a:pPr marL="297815" marR="12700" indent="-285750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297815" algn="l"/>
              </a:tabLst>
            </a:pPr>
            <a:r>
              <a:rPr dirty="0" smtClean="0" sz="1800" spc="-5">
                <a:solidFill>
                  <a:srgbClr val="FFFFFF"/>
                </a:solidFill>
                <a:latin typeface="Calibri"/>
                <a:cs typeface="Calibri"/>
              </a:rPr>
              <a:t>Assi</a:t>
            </a:r>
            <a:r>
              <a:rPr dirty="0" smtClean="0" sz="1800" spc="-25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800" spc="-3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ency</a:t>
            </a:r>
            <a:r>
              <a:rPr dirty="0" smtClean="0" sz="1800" spc="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mana</a:t>
            </a:r>
            <a:r>
              <a:rPr dirty="0" smtClean="0" sz="1800" spc="-3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800" spc="-4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5">
                <a:solidFill>
                  <a:srgbClr val="FFFFFF"/>
                </a:solidFill>
                <a:latin typeface="Calibri"/>
                <a:cs typeface="Calibri"/>
              </a:rPr>
              <a:t>wit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dirty="0" smtClean="0" sz="1800" spc="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anal</a:t>
            </a:r>
            <a:r>
              <a:rPr dirty="0" smtClean="0" sz="1800" spc="-2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zin</a:t>
            </a:r>
            <a:r>
              <a:rPr dirty="0" smtClean="0" sz="1800" spc="15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 smtClean="0" sz="1800" spc="-5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dirty="0" smtClean="0" sz="1800" spc="-5">
                <a:solidFill>
                  <a:srgbClr val="FFFFFF"/>
                </a:solidFill>
                <a:latin typeface="Calibri"/>
                <a:cs typeface="Calibri"/>
              </a:rPr>
              <a:t> t</a:t>
            </a:r>
            <a:r>
              <a:rPr dirty="0" smtClean="0" sz="1800" spc="-45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an</a:t>
            </a:r>
            <a:r>
              <a:rPr dirty="0" smtClean="0" sz="1800" spc="-25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z="1800" spc="-35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ormin</a:t>
            </a:r>
            <a:r>
              <a:rPr dirty="0" smtClean="0" sz="1800" spc="15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 smtClean="0" sz="1800" spc="-5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dirty="0" smtClean="0" sz="18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dirty="0" smtClean="0" sz="1800" spc="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35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mtClean="0" sz="1800" spc="-5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800" spc="-15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mtClean="0" sz="1800" spc="-1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 smtClean="0" sz="18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800" spc="-5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mtClean="0" sz="1800" spc="-2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800" spc="-4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800" spc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>
                <a:solidFill>
                  <a:srgbClr val="898989"/>
                </a:solidFill>
                <a:latin typeface="Arial"/>
                <a:cs typeface="Arial"/>
              </a:rPr>
              <a:t>10</a:t>
            </a:fld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504" y="533400"/>
            <a:ext cx="903732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020565" y="556006"/>
            <a:ext cx="2092960" cy="711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400" spc="-20">
                <a:latin typeface="Calibri"/>
                <a:cs typeface="Calibri"/>
              </a:rPr>
              <a:t>Activities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>
                <a:solidFill>
                  <a:srgbClr val="898989"/>
                </a:solidFill>
                <a:latin typeface="Arial"/>
                <a:cs typeface="Arial"/>
              </a:rPr>
              <a:t>10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9" y="2028190"/>
            <a:ext cx="7064375" cy="43440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dirty="0" smtClean="0" sz="3200" spc="-30">
                <a:latin typeface="Calibri"/>
                <a:cs typeface="Calibri"/>
              </a:rPr>
              <a:t>M</a:t>
            </a:r>
            <a:r>
              <a:rPr dirty="0" smtClean="0" sz="3200" spc="-85">
                <a:latin typeface="Calibri"/>
                <a:cs typeface="Calibri"/>
              </a:rPr>
              <a:t>a</a:t>
            </a:r>
            <a:r>
              <a:rPr dirty="0" smtClean="0" sz="3200" spc="-15">
                <a:latin typeface="Calibri"/>
                <a:cs typeface="Calibri"/>
              </a:rPr>
              <a:t>y</a:t>
            </a:r>
            <a:r>
              <a:rPr dirty="0" smtClean="0" sz="3200" spc="10">
                <a:latin typeface="Calibri"/>
                <a:cs typeface="Calibri"/>
              </a:rPr>
              <a:t> </a:t>
            </a:r>
            <a:r>
              <a:rPr dirty="0" smtClean="0" sz="3200" spc="-25">
                <a:latin typeface="Calibri"/>
                <a:cs typeface="Calibri"/>
              </a:rPr>
              <a:t>8</a:t>
            </a:r>
            <a:r>
              <a:rPr dirty="0" smtClean="0" baseline="25132" sz="3150" spc="0">
                <a:latin typeface="Calibri"/>
                <a:cs typeface="Calibri"/>
              </a:rPr>
              <a:t>t</a:t>
            </a:r>
            <a:r>
              <a:rPr dirty="0" smtClean="0" baseline="25132" sz="3150" spc="15">
                <a:latin typeface="Calibri"/>
                <a:cs typeface="Calibri"/>
              </a:rPr>
              <a:t>h</a:t>
            </a:r>
            <a:r>
              <a:rPr dirty="0" smtClean="0" baseline="25132" sz="3150" spc="15">
                <a:latin typeface="Calibri"/>
                <a:cs typeface="Calibri"/>
              </a:rPr>
              <a:t> </a:t>
            </a:r>
            <a:r>
              <a:rPr dirty="0" smtClean="0" baseline="25132" sz="3150" spc="-330">
                <a:latin typeface="Calibri"/>
                <a:cs typeface="Calibri"/>
              </a:rPr>
              <a:t> </a:t>
            </a:r>
            <a:r>
              <a:rPr dirty="0" smtClean="0" sz="3200" spc="-20">
                <a:latin typeface="Calibri"/>
                <a:cs typeface="Calibri"/>
              </a:rPr>
              <a:t>Guidance</a:t>
            </a:r>
            <a:r>
              <a:rPr dirty="0" smtClean="0" sz="3200" spc="30">
                <a:latin typeface="Calibri"/>
                <a:cs typeface="Calibri"/>
              </a:rPr>
              <a:t> </a:t>
            </a:r>
            <a:r>
              <a:rPr dirty="0" smtClean="0" sz="3200" spc="-95">
                <a:latin typeface="Calibri"/>
                <a:cs typeface="Calibri"/>
              </a:rPr>
              <a:t>P</a:t>
            </a:r>
            <a:r>
              <a:rPr dirty="0" smtClean="0" sz="3200" spc="-25">
                <a:latin typeface="Calibri"/>
                <a:cs typeface="Calibri"/>
              </a:rPr>
              <a:t>a</a:t>
            </a:r>
            <a:r>
              <a:rPr dirty="0" smtClean="0" sz="3200" spc="-20">
                <a:latin typeface="Calibri"/>
                <a:cs typeface="Calibri"/>
              </a:rPr>
              <a:t>c</a:t>
            </a:r>
            <a:r>
              <a:rPr dirty="0" smtClean="0" sz="3200" spc="-70">
                <a:latin typeface="Calibri"/>
                <a:cs typeface="Calibri"/>
              </a:rPr>
              <a:t>k</a:t>
            </a:r>
            <a:r>
              <a:rPr dirty="0" smtClean="0" sz="3200" spc="-25">
                <a:latin typeface="Calibri"/>
                <a:cs typeface="Calibri"/>
              </a:rPr>
              <a:t>a</a:t>
            </a:r>
            <a:r>
              <a:rPr dirty="0" smtClean="0" sz="3200" spc="-40">
                <a:latin typeface="Calibri"/>
                <a:cs typeface="Calibri"/>
              </a:rPr>
              <a:t>g</a:t>
            </a:r>
            <a:r>
              <a:rPr dirty="0" smtClean="0" sz="3200" spc="-20">
                <a:latin typeface="Calibri"/>
                <a:cs typeface="Calibri"/>
              </a:rPr>
              <a:t>e</a:t>
            </a:r>
            <a:endParaRPr sz="3200">
              <a:latin typeface="Calibri"/>
              <a:cs typeface="Calibri"/>
            </a:endParaRPr>
          </a:p>
          <a:p>
            <a:pPr lvl="1" marL="755650" indent="-285750">
              <a:lnSpc>
                <a:spcPct val="100000"/>
              </a:lnSpc>
              <a:spcBef>
                <a:spcPts val="360"/>
              </a:spcBef>
              <a:buFont typeface="Arial"/>
              <a:buChar char="–"/>
              <a:tabLst>
                <a:tab pos="755650" algn="l"/>
              </a:tabLst>
            </a:pPr>
            <a:r>
              <a:rPr dirty="0" smtClean="0" sz="2800" spc="-5">
                <a:latin typeface="Calibri"/>
                <a:cs typeface="Calibri"/>
              </a:rPr>
              <a:t>OM</a:t>
            </a:r>
            <a:r>
              <a:rPr dirty="0" smtClean="0" sz="2800" spc="0">
                <a:latin typeface="Calibri"/>
                <a:cs typeface="Calibri"/>
              </a:rPr>
              <a:t>B</a:t>
            </a:r>
            <a:r>
              <a:rPr dirty="0" smtClean="0" sz="2800" spc="5">
                <a:latin typeface="Calibri"/>
                <a:cs typeface="Calibri"/>
              </a:rPr>
              <a:t> </a:t>
            </a:r>
            <a:r>
              <a:rPr dirty="0" smtClean="0" sz="2800" spc="-70">
                <a:latin typeface="Calibri"/>
                <a:cs typeface="Calibri"/>
              </a:rPr>
              <a:t>P</a:t>
            </a:r>
            <a:r>
              <a:rPr dirty="0" smtClean="0" sz="2800" spc="-5">
                <a:latin typeface="Calibri"/>
                <a:cs typeface="Calibri"/>
              </a:rPr>
              <a:t>olic</a:t>
            </a:r>
            <a:r>
              <a:rPr dirty="0" smtClean="0" sz="2800" spc="0">
                <a:latin typeface="Calibri"/>
                <a:cs typeface="Calibri"/>
              </a:rPr>
              <a:t>y</a:t>
            </a:r>
            <a:r>
              <a:rPr dirty="0" smtClean="0" sz="2800" spc="-5">
                <a:latin typeface="Calibri"/>
                <a:cs typeface="Calibri"/>
              </a:rPr>
              <a:t> guidance</a:t>
            </a:r>
            <a:endParaRPr sz="2800">
              <a:latin typeface="Calibri"/>
              <a:cs typeface="Calibri"/>
            </a:endParaRPr>
          </a:p>
          <a:p>
            <a:pPr lvl="1" marL="755650" indent="-285750">
              <a:lnSpc>
                <a:spcPct val="100000"/>
              </a:lnSpc>
              <a:spcBef>
                <a:spcPts val="335"/>
              </a:spcBef>
              <a:buFont typeface="Arial"/>
              <a:buChar char="–"/>
              <a:tabLst>
                <a:tab pos="755650" algn="l"/>
              </a:tabLst>
            </a:pPr>
            <a:r>
              <a:rPr dirty="0" smtClean="0" sz="2800" spc="-5">
                <a:latin typeface="Calibri"/>
                <a:cs typeface="Calibri"/>
              </a:rPr>
              <a:t>D</a:t>
            </a:r>
            <a:r>
              <a:rPr dirty="0" smtClean="0" sz="2800" spc="-25">
                <a:latin typeface="Calibri"/>
                <a:cs typeface="Calibri"/>
              </a:rPr>
              <a:t>a</a:t>
            </a:r>
            <a:r>
              <a:rPr dirty="0" smtClean="0" sz="2800" spc="-40">
                <a:latin typeface="Calibri"/>
                <a:cs typeface="Calibri"/>
              </a:rPr>
              <a:t>t</a:t>
            </a:r>
            <a:r>
              <a:rPr dirty="0" smtClean="0" sz="2800" spc="0">
                <a:latin typeface="Calibri"/>
                <a:cs typeface="Calibri"/>
              </a:rPr>
              <a:t>a</a:t>
            </a:r>
            <a:r>
              <a:rPr dirty="0" smtClean="0" sz="2800" spc="-5">
                <a:latin typeface="Calibri"/>
                <a:cs typeface="Calibri"/>
              </a:rPr>
              <a:t> eleme</a:t>
            </a:r>
            <a:r>
              <a:rPr dirty="0" smtClean="0" sz="2800" spc="-25">
                <a:latin typeface="Calibri"/>
                <a:cs typeface="Calibri"/>
              </a:rPr>
              <a:t>n</a:t>
            </a:r>
            <a:r>
              <a:rPr dirty="0" smtClean="0" sz="2800" spc="0">
                <a:latin typeface="Calibri"/>
                <a:cs typeface="Calibri"/>
              </a:rPr>
              <a:t>t</a:t>
            </a:r>
            <a:r>
              <a:rPr dirty="0" smtClean="0" sz="2800" spc="-15">
                <a:latin typeface="Calibri"/>
                <a:cs typeface="Calibri"/>
              </a:rPr>
              <a:t> </a:t>
            </a:r>
            <a:r>
              <a:rPr dirty="0" smtClean="0" sz="2800" spc="-5">
                <a:latin typeface="Calibri"/>
                <a:cs typeface="Calibri"/>
              </a:rPr>
              <a:t>d</a:t>
            </a:r>
            <a:r>
              <a:rPr dirty="0" smtClean="0" sz="2800" spc="-30">
                <a:latin typeface="Calibri"/>
                <a:cs typeface="Calibri"/>
              </a:rPr>
              <a:t>e</a:t>
            </a:r>
            <a:r>
              <a:rPr dirty="0" smtClean="0" sz="2800" spc="-5">
                <a:latin typeface="Calibri"/>
                <a:cs typeface="Calibri"/>
              </a:rPr>
              <a:t>finitions</a:t>
            </a:r>
            <a:endParaRPr sz="2800">
              <a:latin typeface="Calibri"/>
              <a:cs typeface="Calibri"/>
            </a:endParaRPr>
          </a:p>
          <a:p>
            <a:pPr lvl="1" marL="755015" indent="-285750">
              <a:lnSpc>
                <a:spcPct val="100000"/>
              </a:lnSpc>
              <a:spcBef>
                <a:spcPts val="335"/>
              </a:spcBef>
              <a:buFont typeface="Arial"/>
              <a:buChar char="–"/>
              <a:tabLst>
                <a:tab pos="755015" algn="l"/>
              </a:tabLst>
            </a:pPr>
            <a:r>
              <a:rPr dirty="0" smtClean="0" sz="2800" spc="-5">
                <a:latin typeface="Calibri"/>
                <a:cs typeface="Calibri"/>
              </a:rPr>
              <a:t>D</a:t>
            </a:r>
            <a:r>
              <a:rPr dirty="0" smtClean="0" sz="2800" spc="-25">
                <a:latin typeface="Calibri"/>
                <a:cs typeface="Calibri"/>
              </a:rPr>
              <a:t>a</a:t>
            </a:r>
            <a:r>
              <a:rPr dirty="0" smtClean="0" sz="2800" spc="-40">
                <a:latin typeface="Calibri"/>
                <a:cs typeface="Calibri"/>
              </a:rPr>
              <a:t>t</a:t>
            </a:r>
            <a:r>
              <a:rPr dirty="0" smtClean="0" sz="2800" spc="0">
                <a:latin typeface="Calibri"/>
                <a:cs typeface="Calibri"/>
              </a:rPr>
              <a:t>a</a:t>
            </a:r>
            <a:r>
              <a:rPr dirty="0" smtClean="0" sz="2800" spc="-5">
                <a:latin typeface="Calibri"/>
                <a:cs typeface="Calibri"/>
              </a:rPr>
              <a:t> </a:t>
            </a:r>
            <a:r>
              <a:rPr dirty="0" smtClean="0" sz="2800" spc="-45">
                <a:latin typeface="Calibri"/>
                <a:cs typeface="Calibri"/>
              </a:rPr>
              <a:t>e</a:t>
            </a:r>
            <a:r>
              <a:rPr dirty="0" smtClean="0" sz="2800" spc="-70">
                <a:latin typeface="Calibri"/>
                <a:cs typeface="Calibri"/>
              </a:rPr>
              <a:t>x</a:t>
            </a:r>
            <a:r>
              <a:rPr dirty="0" smtClean="0" sz="2800" spc="-5">
                <a:latin typeface="Calibri"/>
                <a:cs typeface="Calibri"/>
              </a:rPr>
              <a:t>c</a:t>
            </a:r>
            <a:r>
              <a:rPr dirty="0" smtClean="0" sz="2800" spc="-5">
                <a:latin typeface="Calibri"/>
                <a:cs typeface="Calibri"/>
              </a:rPr>
              <a:t>h</a:t>
            </a:r>
            <a:r>
              <a:rPr dirty="0" smtClean="0" sz="2800" spc="0">
                <a:latin typeface="Calibri"/>
                <a:cs typeface="Calibri"/>
              </a:rPr>
              <a:t>a</a:t>
            </a:r>
            <a:r>
              <a:rPr dirty="0" smtClean="0" sz="2800" spc="-5">
                <a:latin typeface="Calibri"/>
                <a:cs typeface="Calibri"/>
              </a:rPr>
              <a:t>n</a:t>
            </a:r>
            <a:r>
              <a:rPr dirty="0" smtClean="0" sz="2800" spc="-25">
                <a:latin typeface="Calibri"/>
                <a:cs typeface="Calibri"/>
              </a:rPr>
              <a:t>g</a:t>
            </a:r>
            <a:r>
              <a:rPr dirty="0" smtClean="0" sz="2800" spc="-15">
                <a:latin typeface="Calibri"/>
                <a:cs typeface="Calibri"/>
              </a:rPr>
              <a:t>e</a:t>
            </a:r>
            <a:r>
              <a:rPr dirty="0" smtClean="0" sz="2800" spc="-15">
                <a:latin typeface="Calibri"/>
                <a:cs typeface="Calibri"/>
              </a:rPr>
              <a:t> </a:t>
            </a:r>
            <a:r>
              <a:rPr dirty="0" smtClean="0" sz="2800" spc="-30">
                <a:latin typeface="Calibri"/>
                <a:cs typeface="Calibri"/>
              </a:rPr>
              <a:t>s</a:t>
            </a:r>
            <a:r>
              <a:rPr dirty="0" smtClean="0" sz="2800" spc="-40">
                <a:latin typeface="Calibri"/>
                <a:cs typeface="Calibri"/>
              </a:rPr>
              <a:t>t</a:t>
            </a:r>
            <a:r>
              <a:rPr dirty="0" smtClean="0" sz="2800" spc="-5">
                <a:latin typeface="Calibri"/>
                <a:cs typeface="Calibri"/>
              </a:rPr>
              <a:t>anda</a:t>
            </a:r>
            <a:r>
              <a:rPr dirty="0" smtClean="0" sz="2800" spc="-40">
                <a:latin typeface="Calibri"/>
                <a:cs typeface="Calibri"/>
              </a:rPr>
              <a:t>r</a:t>
            </a:r>
            <a:r>
              <a:rPr dirty="0" smtClean="0" sz="2800" spc="0">
                <a:latin typeface="Calibri"/>
                <a:cs typeface="Calibri"/>
              </a:rPr>
              <a:t>d </a:t>
            </a:r>
            <a:r>
              <a:rPr dirty="0" smtClean="0" sz="2800" spc="-5">
                <a:latin typeface="Calibri"/>
                <a:cs typeface="Calibri"/>
              </a:rPr>
              <a:t>(“Schema”)</a:t>
            </a:r>
            <a:endParaRPr sz="2800">
              <a:latin typeface="Calibri"/>
              <a:cs typeface="Calibri"/>
            </a:endParaRPr>
          </a:p>
          <a:p>
            <a:pPr lvl="1" marL="755015" indent="-285750">
              <a:lnSpc>
                <a:spcPct val="100000"/>
              </a:lnSpc>
              <a:spcBef>
                <a:spcPts val="335"/>
              </a:spcBef>
              <a:buFont typeface="Arial"/>
              <a:buChar char="–"/>
              <a:tabLst>
                <a:tab pos="755015" algn="l"/>
              </a:tabLst>
            </a:pPr>
            <a:r>
              <a:rPr dirty="0" smtClean="0" sz="2800" spc="-5">
                <a:latin typeface="Calibri"/>
                <a:cs typeface="Calibri"/>
              </a:rPr>
              <a:t>A</a:t>
            </a:r>
            <a:r>
              <a:rPr dirty="0" smtClean="0" sz="2800" spc="-25">
                <a:latin typeface="Calibri"/>
                <a:cs typeface="Calibri"/>
              </a:rPr>
              <a:t>g</a:t>
            </a:r>
            <a:r>
              <a:rPr dirty="0" smtClean="0" sz="2800" spc="-5">
                <a:latin typeface="Calibri"/>
                <a:cs typeface="Calibri"/>
              </a:rPr>
              <a:t>enc</a:t>
            </a:r>
            <a:r>
              <a:rPr dirty="0" smtClean="0" sz="2800" spc="0">
                <a:latin typeface="Calibri"/>
                <a:cs typeface="Calibri"/>
              </a:rPr>
              <a:t>y</a:t>
            </a:r>
            <a:r>
              <a:rPr dirty="0" smtClean="0" sz="2800" spc="-5">
                <a:latin typeface="Calibri"/>
                <a:cs typeface="Calibri"/>
              </a:rPr>
              <a:t> Impleme</a:t>
            </a:r>
            <a:r>
              <a:rPr dirty="0" smtClean="0" sz="2800" spc="-30">
                <a:latin typeface="Calibri"/>
                <a:cs typeface="Calibri"/>
              </a:rPr>
              <a:t>n</a:t>
            </a:r>
            <a:r>
              <a:rPr dirty="0" smtClean="0" sz="2800" spc="-40">
                <a:latin typeface="Calibri"/>
                <a:cs typeface="Calibri"/>
              </a:rPr>
              <a:t>t</a:t>
            </a:r>
            <a:r>
              <a:rPr dirty="0" smtClean="0" sz="2800" spc="-25">
                <a:latin typeface="Calibri"/>
                <a:cs typeface="Calibri"/>
              </a:rPr>
              <a:t>a</a:t>
            </a:r>
            <a:r>
              <a:rPr dirty="0" smtClean="0" sz="2800" spc="-5">
                <a:latin typeface="Calibri"/>
                <a:cs typeface="Calibri"/>
              </a:rPr>
              <a:t>tio</a:t>
            </a:r>
            <a:r>
              <a:rPr dirty="0" smtClean="0" sz="2800" spc="0">
                <a:latin typeface="Calibri"/>
                <a:cs typeface="Calibri"/>
              </a:rPr>
              <a:t>n</a:t>
            </a:r>
            <a:r>
              <a:rPr dirty="0" smtClean="0" sz="2800" spc="-10">
                <a:latin typeface="Calibri"/>
                <a:cs typeface="Calibri"/>
              </a:rPr>
              <a:t> </a:t>
            </a:r>
            <a:r>
              <a:rPr dirty="0" smtClean="0" sz="2800" spc="-5">
                <a:latin typeface="Calibri"/>
                <a:cs typeface="Calibri"/>
              </a:rPr>
              <a:t>Pl</a:t>
            </a:r>
            <a:r>
              <a:rPr dirty="0" smtClean="0" sz="2800" spc="-55">
                <a:latin typeface="Calibri"/>
                <a:cs typeface="Calibri"/>
              </a:rPr>
              <a:t>a</a:t>
            </a:r>
            <a:r>
              <a:rPr dirty="0" smtClean="0" sz="2800" spc="-5">
                <a:latin typeface="Calibri"/>
                <a:cs typeface="Calibri"/>
              </a:rPr>
              <a:t>yboo</a:t>
            </a:r>
            <a:r>
              <a:rPr dirty="0" smtClean="0" sz="2800" spc="0">
                <a:latin typeface="Calibri"/>
                <a:cs typeface="Calibri"/>
              </a:rPr>
              <a:t>k</a:t>
            </a:r>
            <a:r>
              <a:rPr dirty="0" smtClean="0" sz="2800" spc="-5">
                <a:latin typeface="Calibri"/>
                <a:cs typeface="Calibri"/>
              </a:rPr>
              <a:t> </a:t>
            </a:r>
            <a:r>
              <a:rPr dirty="0" smtClean="0" sz="2800" spc="0">
                <a:latin typeface="Calibri"/>
                <a:cs typeface="Calibri"/>
              </a:rPr>
              <a:t>Summary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55"/>
              </a:spcBef>
              <a:buFont typeface="Arial"/>
              <a:buChar char="•"/>
              <a:tabLst>
                <a:tab pos="354965" algn="l"/>
              </a:tabLst>
            </a:pPr>
            <a:r>
              <a:rPr dirty="0" smtClean="0" sz="3200" spc="-20">
                <a:latin typeface="Calibri"/>
                <a:cs typeface="Calibri"/>
              </a:rPr>
              <a:t>N</a:t>
            </a:r>
            <a:r>
              <a:rPr dirty="0" smtClean="0" sz="3200" spc="-70">
                <a:latin typeface="Calibri"/>
                <a:cs typeface="Calibri"/>
              </a:rPr>
              <a:t>e</a:t>
            </a:r>
            <a:r>
              <a:rPr dirty="0" smtClean="0" sz="3200" spc="-10">
                <a:latin typeface="Calibri"/>
                <a:cs typeface="Calibri"/>
              </a:rPr>
              <a:t>x</a:t>
            </a:r>
            <a:r>
              <a:rPr dirty="0" smtClean="0" sz="3200" spc="-15">
                <a:latin typeface="Calibri"/>
                <a:cs typeface="Calibri"/>
              </a:rPr>
              <a:t>t</a:t>
            </a:r>
            <a:r>
              <a:rPr dirty="0" smtClean="0" sz="3200" spc="-5">
                <a:latin typeface="Calibri"/>
                <a:cs typeface="Calibri"/>
              </a:rPr>
              <a:t> </a:t>
            </a:r>
            <a:r>
              <a:rPr dirty="0" smtClean="0" sz="3200" spc="-55">
                <a:latin typeface="Calibri"/>
                <a:cs typeface="Calibri"/>
              </a:rPr>
              <a:t>st</a:t>
            </a:r>
            <a:r>
              <a:rPr dirty="0" smtClean="0" sz="3200" spc="-25">
                <a:latin typeface="Calibri"/>
                <a:cs typeface="Calibri"/>
              </a:rPr>
              <a:t>e</a:t>
            </a:r>
            <a:r>
              <a:rPr dirty="0" smtClean="0" sz="3200" spc="-20">
                <a:latin typeface="Calibri"/>
                <a:cs typeface="Calibri"/>
              </a:rPr>
              <a:t>p</a:t>
            </a:r>
            <a:r>
              <a:rPr dirty="0" smtClean="0" sz="3200" spc="-15">
                <a:latin typeface="Calibri"/>
                <a:cs typeface="Calibri"/>
              </a:rPr>
              <a:t>s</a:t>
            </a:r>
            <a:endParaRPr sz="3200">
              <a:latin typeface="Calibri"/>
              <a:cs typeface="Calibri"/>
            </a:endParaRPr>
          </a:p>
          <a:p>
            <a:pPr lvl="1" marL="755650" indent="-285750">
              <a:lnSpc>
                <a:spcPct val="100000"/>
              </a:lnSpc>
              <a:spcBef>
                <a:spcPts val="365"/>
              </a:spcBef>
              <a:buFont typeface="Arial"/>
              <a:buChar char="–"/>
              <a:tabLst>
                <a:tab pos="755650" algn="l"/>
              </a:tabLst>
            </a:pPr>
            <a:r>
              <a:rPr dirty="0" smtClean="0" sz="2800" spc="-5">
                <a:latin typeface="Calibri"/>
                <a:cs typeface="Calibri"/>
              </a:rPr>
              <a:t>Finali</a:t>
            </a:r>
            <a:r>
              <a:rPr dirty="0" smtClean="0" sz="2800" spc="-80">
                <a:latin typeface="Calibri"/>
                <a:cs typeface="Calibri"/>
              </a:rPr>
              <a:t>z</a:t>
            </a:r>
            <a:r>
              <a:rPr dirty="0" smtClean="0" sz="2800" spc="-15">
                <a:latin typeface="Calibri"/>
                <a:cs typeface="Calibri"/>
              </a:rPr>
              <a:t>e</a:t>
            </a:r>
            <a:r>
              <a:rPr dirty="0" smtClean="0" sz="2800" spc="-20">
                <a:latin typeface="Calibri"/>
                <a:cs typeface="Calibri"/>
              </a:rPr>
              <a:t> </a:t>
            </a:r>
            <a:r>
              <a:rPr dirty="0" smtClean="0" sz="2800" spc="-30">
                <a:latin typeface="Calibri"/>
                <a:cs typeface="Calibri"/>
              </a:rPr>
              <a:t>s</a:t>
            </a:r>
            <a:r>
              <a:rPr dirty="0" smtClean="0" sz="2800" spc="-40">
                <a:latin typeface="Calibri"/>
                <a:cs typeface="Calibri"/>
              </a:rPr>
              <a:t>t</a:t>
            </a:r>
            <a:r>
              <a:rPr dirty="0" smtClean="0" sz="2800" spc="-5">
                <a:latin typeface="Calibri"/>
                <a:cs typeface="Calibri"/>
              </a:rPr>
              <a:t>anda</a:t>
            </a:r>
            <a:r>
              <a:rPr dirty="0" smtClean="0" sz="2800" spc="-40">
                <a:latin typeface="Calibri"/>
                <a:cs typeface="Calibri"/>
              </a:rPr>
              <a:t>r</a:t>
            </a:r>
            <a:r>
              <a:rPr dirty="0" smtClean="0" sz="2800" spc="-5">
                <a:latin typeface="Calibri"/>
                <a:cs typeface="Calibri"/>
              </a:rPr>
              <a:t>d</a:t>
            </a:r>
            <a:r>
              <a:rPr dirty="0" smtClean="0" sz="2800" spc="0">
                <a:latin typeface="Calibri"/>
                <a:cs typeface="Calibri"/>
              </a:rPr>
              <a:t>s</a:t>
            </a:r>
            <a:r>
              <a:rPr dirty="0" smtClean="0" sz="2800" spc="10">
                <a:latin typeface="Calibri"/>
                <a:cs typeface="Calibri"/>
              </a:rPr>
              <a:t> </a:t>
            </a:r>
            <a:r>
              <a:rPr dirty="0" smtClean="0" sz="2800" spc="-60">
                <a:latin typeface="Calibri"/>
                <a:cs typeface="Calibri"/>
              </a:rPr>
              <a:t>f</a:t>
            </a:r>
            <a:r>
              <a:rPr dirty="0" smtClean="0" sz="2800" spc="-5">
                <a:latin typeface="Calibri"/>
                <a:cs typeface="Calibri"/>
              </a:rPr>
              <a:t>o</a:t>
            </a:r>
            <a:r>
              <a:rPr dirty="0" smtClean="0" sz="2800" spc="-10">
                <a:latin typeface="Calibri"/>
                <a:cs typeface="Calibri"/>
              </a:rPr>
              <a:t>r</a:t>
            </a:r>
            <a:r>
              <a:rPr dirty="0" smtClean="0" sz="2800" spc="-5">
                <a:latin typeface="Calibri"/>
                <a:cs typeface="Calibri"/>
              </a:rPr>
              <a:t> </a:t>
            </a:r>
            <a:r>
              <a:rPr dirty="0" smtClean="0" sz="2800" spc="0">
                <a:latin typeface="Calibri"/>
                <a:cs typeface="Calibri"/>
              </a:rPr>
              <a:t>all</a:t>
            </a:r>
            <a:r>
              <a:rPr dirty="0" smtClean="0" sz="2800" spc="-20">
                <a:latin typeface="Calibri"/>
                <a:cs typeface="Calibri"/>
              </a:rPr>
              <a:t> </a:t>
            </a:r>
            <a:r>
              <a:rPr dirty="0" smtClean="0" sz="2800" spc="-5">
                <a:latin typeface="Calibri"/>
                <a:cs typeface="Calibri"/>
              </a:rPr>
              <a:t>d</a:t>
            </a:r>
            <a:r>
              <a:rPr dirty="0" smtClean="0" sz="2800" spc="-25">
                <a:latin typeface="Calibri"/>
                <a:cs typeface="Calibri"/>
              </a:rPr>
              <a:t>a</a:t>
            </a:r>
            <a:r>
              <a:rPr dirty="0" smtClean="0" sz="2800" spc="-40">
                <a:latin typeface="Calibri"/>
                <a:cs typeface="Calibri"/>
              </a:rPr>
              <a:t>t</a:t>
            </a:r>
            <a:r>
              <a:rPr dirty="0" smtClean="0" sz="2800" spc="0">
                <a:latin typeface="Calibri"/>
                <a:cs typeface="Calibri"/>
              </a:rPr>
              <a:t>a </a:t>
            </a:r>
            <a:r>
              <a:rPr dirty="0" smtClean="0" sz="2800" spc="-5">
                <a:latin typeface="Calibri"/>
                <a:cs typeface="Calibri"/>
              </a:rPr>
              <a:t>eleme</a:t>
            </a:r>
            <a:r>
              <a:rPr dirty="0" smtClean="0" sz="2800" spc="-25">
                <a:latin typeface="Calibri"/>
                <a:cs typeface="Calibri"/>
              </a:rPr>
              <a:t>n</a:t>
            </a:r>
            <a:r>
              <a:rPr dirty="0" smtClean="0" sz="2800" spc="-5">
                <a:latin typeface="Calibri"/>
                <a:cs typeface="Calibri"/>
              </a:rPr>
              <a:t>ts</a:t>
            </a:r>
            <a:endParaRPr sz="2800">
              <a:latin typeface="Calibri"/>
              <a:cs typeface="Calibri"/>
            </a:endParaRPr>
          </a:p>
          <a:p>
            <a:pPr lvl="1" marL="755650" indent="-285750">
              <a:lnSpc>
                <a:spcPct val="100000"/>
              </a:lnSpc>
              <a:spcBef>
                <a:spcPts val="335"/>
              </a:spcBef>
              <a:buFont typeface="Arial"/>
              <a:buChar char="–"/>
              <a:tabLst>
                <a:tab pos="755650" algn="l"/>
              </a:tabLst>
            </a:pPr>
            <a:r>
              <a:rPr dirty="0" smtClean="0" sz="2800" spc="-5">
                <a:latin typeface="Calibri"/>
                <a:cs typeface="Calibri"/>
              </a:rPr>
              <a:t>Compl</a:t>
            </a:r>
            <a:r>
              <a:rPr dirty="0" smtClean="0" sz="2800" spc="-25">
                <a:latin typeface="Calibri"/>
                <a:cs typeface="Calibri"/>
              </a:rPr>
              <a:t>e</a:t>
            </a:r>
            <a:r>
              <a:rPr dirty="0" smtClean="0" sz="2800" spc="-35">
                <a:latin typeface="Calibri"/>
                <a:cs typeface="Calibri"/>
              </a:rPr>
              <a:t>t</a:t>
            </a:r>
            <a:r>
              <a:rPr dirty="0" smtClean="0" sz="2800" spc="-15">
                <a:latin typeface="Calibri"/>
                <a:cs typeface="Calibri"/>
              </a:rPr>
              <a:t>e</a:t>
            </a:r>
            <a:r>
              <a:rPr dirty="0" smtClean="0" sz="2800" spc="-10">
                <a:latin typeface="Calibri"/>
                <a:cs typeface="Calibri"/>
              </a:rPr>
              <a:t> </a:t>
            </a:r>
            <a:r>
              <a:rPr dirty="0" smtClean="0" sz="2800" spc="-5">
                <a:latin typeface="Calibri"/>
                <a:cs typeface="Calibri"/>
              </a:rPr>
              <a:t>pilots</a:t>
            </a:r>
            <a:endParaRPr sz="2800">
              <a:latin typeface="Calibri"/>
              <a:cs typeface="Calibri"/>
            </a:endParaRPr>
          </a:p>
          <a:p>
            <a:pPr lvl="1" marL="755650" indent="-285750">
              <a:lnSpc>
                <a:spcPct val="100000"/>
              </a:lnSpc>
              <a:spcBef>
                <a:spcPts val="335"/>
              </a:spcBef>
              <a:buFont typeface="Arial"/>
              <a:buChar char="–"/>
              <a:tabLst>
                <a:tab pos="755650" algn="l"/>
              </a:tabLst>
            </a:pPr>
            <a:r>
              <a:rPr dirty="0" smtClean="0" sz="2800" spc="-125">
                <a:latin typeface="Calibri"/>
                <a:cs typeface="Calibri"/>
              </a:rPr>
              <a:t>W</a:t>
            </a:r>
            <a:r>
              <a:rPr dirty="0" smtClean="0" sz="2800" spc="-5">
                <a:latin typeface="Calibri"/>
                <a:cs typeface="Calibri"/>
              </a:rPr>
              <a:t>o</a:t>
            </a:r>
            <a:r>
              <a:rPr dirty="0" smtClean="0" sz="2800" spc="-15">
                <a:latin typeface="Calibri"/>
                <a:cs typeface="Calibri"/>
              </a:rPr>
              <a:t>rk</a:t>
            </a:r>
            <a:r>
              <a:rPr dirty="0" smtClean="0" sz="2800" spc="-15">
                <a:latin typeface="Calibri"/>
                <a:cs typeface="Calibri"/>
              </a:rPr>
              <a:t> </a:t>
            </a:r>
            <a:r>
              <a:rPr dirty="0" smtClean="0" sz="2800" spc="-5">
                <a:latin typeface="Calibri"/>
                <a:cs typeface="Calibri"/>
              </a:rPr>
              <a:t>wit</a:t>
            </a:r>
            <a:r>
              <a:rPr dirty="0" smtClean="0" sz="2800" spc="0">
                <a:latin typeface="Calibri"/>
                <a:cs typeface="Calibri"/>
              </a:rPr>
              <a:t>h </a:t>
            </a:r>
            <a:r>
              <a:rPr dirty="0" smtClean="0" sz="2800" spc="-5">
                <a:latin typeface="Calibri"/>
                <a:cs typeface="Calibri"/>
              </a:rPr>
              <a:t>A</a:t>
            </a:r>
            <a:r>
              <a:rPr dirty="0" smtClean="0" sz="2800" spc="-25">
                <a:latin typeface="Calibri"/>
                <a:cs typeface="Calibri"/>
              </a:rPr>
              <a:t>g</a:t>
            </a:r>
            <a:r>
              <a:rPr dirty="0" smtClean="0" sz="2800" spc="-5">
                <a:latin typeface="Calibri"/>
                <a:cs typeface="Calibri"/>
              </a:rPr>
              <a:t>encie</a:t>
            </a:r>
            <a:r>
              <a:rPr dirty="0" smtClean="0" sz="2800" spc="0">
                <a:latin typeface="Calibri"/>
                <a:cs typeface="Calibri"/>
              </a:rPr>
              <a:t>s </a:t>
            </a:r>
            <a:r>
              <a:rPr dirty="0" smtClean="0" sz="2800" spc="-5">
                <a:latin typeface="Calibri"/>
                <a:cs typeface="Calibri"/>
              </a:rPr>
              <a:t>o</a:t>
            </a:r>
            <a:r>
              <a:rPr dirty="0" smtClean="0" sz="2800" spc="0">
                <a:latin typeface="Calibri"/>
                <a:cs typeface="Calibri"/>
              </a:rPr>
              <a:t>n</a:t>
            </a:r>
            <a:r>
              <a:rPr dirty="0" smtClean="0" sz="2800" spc="5">
                <a:latin typeface="Calibri"/>
                <a:cs typeface="Calibri"/>
              </a:rPr>
              <a:t> </a:t>
            </a:r>
            <a:r>
              <a:rPr dirty="0" smtClean="0" sz="2800" spc="-5">
                <a:latin typeface="Calibri"/>
                <a:cs typeface="Calibri"/>
              </a:rPr>
              <a:t>impleme</a:t>
            </a:r>
            <a:r>
              <a:rPr dirty="0" smtClean="0" sz="2800" spc="-30">
                <a:latin typeface="Calibri"/>
                <a:cs typeface="Calibri"/>
              </a:rPr>
              <a:t>n</a:t>
            </a:r>
            <a:r>
              <a:rPr dirty="0" smtClean="0" sz="2800" spc="-40">
                <a:latin typeface="Calibri"/>
                <a:cs typeface="Calibri"/>
              </a:rPr>
              <a:t>t</a:t>
            </a:r>
            <a:r>
              <a:rPr dirty="0" smtClean="0" sz="2800" spc="-25">
                <a:latin typeface="Calibri"/>
                <a:cs typeface="Calibri"/>
              </a:rPr>
              <a:t>a</a:t>
            </a:r>
            <a:r>
              <a:rPr dirty="0" smtClean="0" sz="2800" spc="-5">
                <a:latin typeface="Calibri"/>
                <a:cs typeface="Calibri"/>
              </a:rPr>
              <a:t>tion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mlevit01</dc:creator>
  <dc:title>Microsoft PowerPoint - DATA Act Briefing for IRC USSGL</dc:title>
  <dcterms:created xsi:type="dcterms:W3CDTF">2015-05-11T09:21:35Z</dcterms:created>
  <dcterms:modified xsi:type="dcterms:W3CDTF">2015-05-11T09:21:35Z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2015-05-06T00:00:00Z</vt:filetime>
  </property>
  <property fmtid="{D5CDD505-2E9C-101B-9397-08002B2CF9AE}" pid="3" name="LastSaved">
    <vt:filetime>2015-05-11T00:00:00Z</vt:filetime>
  </property>
</Properties>
</file>