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56" r:id="rId2"/>
    <p:sldId id="266" r:id="rId3"/>
    <p:sldId id="267" r:id="rId4"/>
    <p:sldId id="285" r:id="rId5"/>
    <p:sldId id="268" r:id="rId6"/>
    <p:sldId id="283" r:id="rId7"/>
    <p:sldId id="282" r:id="rId8"/>
    <p:sldId id="281" r:id="rId9"/>
    <p:sldId id="269" r:id="rId10"/>
    <p:sldId id="270" r:id="rId11"/>
    <p:sldId id="284" r:id="rId12"/>
    <p:sldId id="274" r:id="rId13"/>
    <p:sldId id="271" r:id="rId14"/>
    <p:sldId id="276" r:id="rId15"/>
    <p:sldId id="278" r:id="rId16"/>
    <p:sldId id="272" r:id="rId17"/>
    <p:sldId id="27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ke, Eric G" initials="HEG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84615" autoAdjust="0"/>
  </p:normalViewPr>
  <p:slideViewPr>
    <p:cSldViewPr>
      <p:cViewPr varScale="1">
        <p:scale>
          <a:sx n="74" d="100"/>
          <a:sy n="74" d="100"/>
        </p:scale>
        <p:origin x="7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6556D4-B749-4651-81EE-E6F5BCCF86D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98621C-C323-479C-8EC0-433848A93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9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8621C-C323-479C-8EC0-433848A931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65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17C7-C699-4286-8B95-0D2EA1AEB0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4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17C7-C699-4286-8B95-0D2EA1AEB0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4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17C7-C699-4286-8B95-0D2EA1AEB0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49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17C7-C699-4286-8B95-0D2EA1AEB0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4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17C7-C699-4286-8B95-0D2EA1AEB0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4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17C7-C699-4286-8B95-0D2EA1AEB0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49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17C7-C699-4286-8B95-0D2EA1AEB0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49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17C7-C699-4286-8B95-0D2EA1AEB0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49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17C7-C699-4286-8B95-0D2EA1AEB0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4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FC7C-250A-4E96-95BA-B4C8FACC54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8FA0A-1E1C-4E27-AFB5-E1148B3B74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FC7C-250A-4E96-95BA-B4C8FACC54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FA0A-1E1C-4E27-AFB5-E1148B3B7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FC7C-250A-4E96-95BA-B4C8FACC54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FA0A-1E1C-4E27-AFB5-E1148B3B7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228600" y="965676"/>
            <a:ext cx="8686800" cy="52065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23B54F64-4D77-425A-BD5E-0504AD8FCA49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0" hasCustomPrompt="1"/>
          </p:nvPr>
        </p:nvSpPr>
        <p:spPr>
          <a:xfrm>
            <a:off x="228600" y="965676"/>
            <a:ext cx="8686800" cy="52065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5281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FC7C-250A-4E96-95BA-B4C8FACC54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FA0A-1E1C-4E27-AFB5-E1148B3B7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FC7C-250A-4E96-95BA-B4C8FACC54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FA0A-1E1C-4E27-AFB5-E1148B3B74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FC7C-250A-4E96-95BA-B4C8FACC54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FA0A-1E1C-4E27-AFB5-E1148B3B74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FC7C-250A-4E96-95BA-B4C8FACC54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FA0A-1E1C-4E27-AFB5-E1148B3B744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FC7C-250A-4E96-95BA-B4C8FACC54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FA0A-1E1C-4E27-AFB5-E1148B3B7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FC7C-250A-4E96-95BA-B4C8FACC54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FA0A-1E1C-4E27-AFB5-E1148B3B7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FC7C-250A-4E96-95BA-B4C8FACC54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FA0A-1E1C-4E27-AFB5-E1148B3B7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FC7C-250A-4E96-95BA-B4C8FACC54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FA0A-1E1C-4E27-AFB5-E1148B3B7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795FC7C-250A-4E96-95BA-B4C8FACC54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088FA0A-1E1C-4E27-AFB5-E1148B3B74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fiscal.treasury.gov/training/cars-webinar-and-demo-whats-new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Carolann.Marker@fiscal.treasury.gov" TargetMode="External"/><Relationship Id="rId4" Type="http://schemas.openxmlformats.org/officeDocument/2006/relationships/hyperlink" Target="mailto:gwa.crmd.users@fiscal.treasury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cal.treasury.gov/cars/getting-started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8001000" cy="16764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Upcoming 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Changes for the Central Accounting Reporting System (CARS)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6248400" cy="20574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69367"/>
            <a:ext cx="9143999" cy="219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329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1600200"/>
            <a:ext cx="8686800" cy="35301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81000" y="1752600"/>
            <a:ext cx="84582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Provisional view becomes Accounting view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Accounting view and Published view remain to facilitate FBWT reconciliation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Enhanced Functionality in the Account Statement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Ability to download reports (including last day details)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Reclassify in subsequent months (at the transaction level)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457200" y="762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/>
              <a:t>Account Statement Functionality Changes</a:t>
            </a:r>
          </a:p>
        </p:txBody>
      </p:sp>
    </p:spTree>
    <p:extLst>
      <p:ext uri="{BB962C8B-B14F-4D97-AF65-F5344CB8AC3E}">
        <p14:creationId xmlns:p14="http://schemas.microsoft.com/office/powerpoint/2010/main" val="114131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43000"/>
            <a:ext cx="90106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7"/>
          <p:cNvSpPr txBox="1">
            <a:spLocks/>
          </p:cNvSpPr>
          <p:nvPr/>
        </p:nvSpPr>
        <p:spPr>
          <a:xfrm>
            <a:off x="95250" y="-22578"/>
            <a:ext cx="859155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/>
              <a:t>New Account/ALC Statement View</a:t>
            </a:r>
          </a:p>
        </p:txBody>
      </p:sp>
    </p:spTree>
    <p:extLst>
      <p:ext uri="{BB962C8B-B14F-4D97-AF65-F5344CB8AC3E}">
        <p14:creationId xmlns:p14="http://schemas.microsoft.com/office/powerpoint/2010/main" val="334952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1600200"/>
            <a:ext cx="8686800" cy="35301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1534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Transaction level detail will be available in the accounting view going forward, including the month of the cutover from our legacy system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CARS reporter transitioning continues May 2015 and beyond for ALL remaining ALCs</a:t>
            </a: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Scorecarding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procedures remain unchanged at this time for reclassification</a:t>
            </a: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CARS Reporting</a:t>
            </a:r>
          </a:p>
        </p:txBody>
      </p:sp>
    </p:spTree>
    <p:extLst>
      <p:ext uri="{BB962C8B-B14F-4D97-AF65-F5344CB8AC3E}">
        <p14:creationId xmlns:p14="http://schemas.microsoft.com/office/powerpoint/2010/main" val="148991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darby01\AppData\Local\Microsoft\Windows\Temporary Internet Files\Content.IE5\HHVZA9HB\Images elearning 275224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384" y="3657600"/>
            <a:ext cx="3333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1600200"/>
            <a:ext cx="8686800" cy="35301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3058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E-learn documents will be posted to website (including screen shots)</a:t>
            </a:r>
          </a:p>
          <a:p>
            <a:pPr lvl="1"/>
            <a:r>
              <a:rPr lang="en-US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https://fiscal.treasury.gov/training/cars-webinar-and-demo-whats-new.html</a:t>
            </a:r>
            <a:endParaRPr lang="en-US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Drop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sessions March 2, March 9 and March 10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Additional Drop in sessions in April</a:t>
            </a: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GWA is working on detailed training for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TAS/BETC 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Reclassification 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 Defaults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94049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51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884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828" y="-33867"/>
            <a:ext cx="10295467" cy="689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062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sdarby01\AppData\Local\Microsoft\Windows\Temporary Internet Files\Content.IE5\R4HOFVCZ\nota-3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2209800"/>
            <a:ext cx="245881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1600200"/>
            <a:ext cx="8686800" cy="35301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Help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Contact Treasury Support Center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Phone: (877) 440-9476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Email:  gwa@stls.frb.org</a:t>
            </a:r>
          </a:p>
        </p:txBody>
      </p:sp>
    </p:spTree>
    <p:extLst>
      <p:ext uri="{BB962C8B-B14F-4D97-AF65-F5344CB8AC3E}">
        <p14:creationId xmlns:p14="http://schemas.microsoft.com/office/powerpoint/2010/main" val="404715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1600200"/>
            <a:ext cx="8686800" cy="35301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Questions</a:t>
            </a:r>
          </a:p>
        </p:txBody>
      </p:sp>
      <p:pic>
        <p:nvPicPr>
          <p:cNvPr id="7" name="Picture 2" descr="C:\Users\sdarby01\AppData\Local\Microsoft\Windows\Temporary Internet Files\Content.IE5\R4HOFVCZ\adamtglass-com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94" y="970723"/>
            <a:ext cx="201975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0"/>
            <a:ext cx="7848600" cy="17343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983975"/>
            <a:ext cx="5867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Treasury Support Center (877) 440-9476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Customer Relationship Management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gwa.crmd.users@fiscal.treasury.gov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Director - Carolann Marker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  <a:hlinkClick r:id="rId5"/>
              </a:rPr>
              <a:t>Carolann.Marker@fiscal.treasury.gov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1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1600200"/>
            <a:ext cx="8686800" cy="35301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Timeline &amp; CARS Reporters Status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Modules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Enrollment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Account Statement Functionality Changes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CARS Reporting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Upcoming Training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Help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  <a:p>
            <a:endParaRPr lang="en-US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7729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1600200"/>
            <a:ext cx="8686800" cy="35301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CARS System of Record (SoR) cutover weekend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CARS becomes Treasury’s official system of record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longer not able to view the details of the last calendar day’s transactions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pull those details anytime after CARS becomes the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forward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Those details now become official data, whereas when STAR was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only the Summary (TAS/BETC level) data was official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CARS Availability </a:t>
            </a:r>
            <a:endParaRPr lang="en-US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Timeline	</a:t>
            </a:r>
          </a:p>
        </p:txBody>
      </p:sp>
    </p:spTree>
    <p:extLst>
      <p:ext uri="{BB962C8B-B14F-4D97-AF65-F5344CB8AC3E}">
        <p14:creationId xmlns:p14="http://schemas.microsoft.com/office/powerpoint/2010/main" val="204264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CARS Conversion Dashboard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5136"/>
            <a:ext cx="8686800" cy="4567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43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1600200"/>
            <a:ext cx="8686800" cy="35301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480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Agency Standard Reports 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(ASR) provides the ability for agencies to pull reports for accounts that they use. </a:t>
            </a:r>
          </a:p>
          <a:p>
            <a:endParaRPr lang="en-US" sz="2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Statement of Difference 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(SOD) will replace the GOALS II/IAS Statement of Difference (SOD) system, Treasury’s legacy reporting system and is used to compare ALC accountability information reported by agencies with ALC transaction information reported via Source Systems. </a:t>
            </a:r>
          </a:p>
          <a:p>
            <a:endParaRPr lang="en-US" sz="2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Check Issue Audit 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(CIA) allows Federal Program Agencies (FPAs) to view their Agency Location Codes (ALCs) for the purpose of identifying out of balance conditions between agency and source system reporting.  </a:t>
            </a:r>
            <a:r>
              <a:rPr lang="en-US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information will no longer be emailed or mailed to users.  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New 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3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164515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92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33867"/>
            <a:ext cx="11054080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60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036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74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1600200"/>
            <a:ext cx="8686800" cy="35301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order to access the new modules, users from eligible agencies must have: 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access to the CARS application; and 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module role added to their CARS user account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***Please note that access to the new modules will not be automatically granted to existing CARS users.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b="0" i="0" u="none" strike="noStrike">
                <a:solidFill>
                  <a:srgbClr val="4F52B2"/>
                </a:solidFill>
                <a:effectLst/>
                <a:latin typeface="-apple-system"/>
                <a:hlinkClick r:id="rId3" tooltip="https://www.fiscal.treasury.gov/cars/getting-started.html"/>
              </a:rPr>
              <a:t>https://www.fiscal.treasury.gov/cars/getting-started.html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368143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3730</TotalTime>
  <Words>506</Words>
  <Application>Microsoft Office PowerPoint</Application>
  <PresentationFormat>On-screen Show (4:3)</PresentationFormat>
  <Paragraphs>79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-apple-system</vt:lpstr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Executive</vt:lpstr>
      <vt:lpstr>Upcoming  Changes for the Central Accounting Reporting System (CARS)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Dept. of the Treasury, FMS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Upcoming CARS Changes</dc:title>
  <dc:creator>Shaquita Nicole Darby</dc:creator>
  <cp:lastModifiedBy>Gary A. Stong</cp:lastModifiedBy>
  <cp:revision>63</cp:revision>
  <cp:lastPrinted>2015-03-02T20:51:05Z</cp:lastPrinted>
  <dcterms:created xsi:type="dcterms:W3CDTF">2015-02-09T14:28:10Z</dcterms:created>
  <dcterms:modified xsi:type="dcterms:W3CDTF">2022-12-22T13:53:33Z</dcterms:modified>
</cp:coreProperties>
</file>