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</p:sldMasterIdLst>
  <p:notesMasterIdLst>
    <p:notesMasterId r:id="rId11"/>
  </p:notesMasterIdLst>
  <p:sldIdLst>
    <p:sldId id="1228" r:id="rId6"/>
    <p:sldId id="2144867192" r:id="rId7"/>
    <p:sldId id="2144867193" r:id="rId8"/>
    <p:sldId id="2144867194" r:id="rId9"/>
    <p:sldId id="214486719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ilton, Christopher" initials="HC" lastIdx="20" clrIdx="0">
    <p:extLst>
      <p:ext uri="{19B8F6BF-5375-455C-9EA6-DF929625EA0E}">
        <p15:presenceInfo xmlns:p15="http://schemas.microsoft.com/office/powerpoint/2012/main" userId="S::chrhamilton@deloitte.com::e606fd8d-f7a8-4521-94cb-f429d4b64cd7" providerId="AD"/>
      </p:ext>
    </p:extLst>
  </p:cmAuthor>
  <p:cmAuthor id="2" name="Cables, Joseph" initials="CJ" lastIdx="16" clrIdx="1">
    <p:extLst>
      <p:ext uri="{19B8F6BF-5375-455C-9EA6-DF929625EA0E}">
        <p15:presenceInfo xmlns:p15="http://schemas.microsoft.com/office/powerpoint/2012/main" userId="S::jcables@deloitte.com::0f185b65-0f4c-4319-bb13-8c9fc62cc7e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CF6FF0-712C-49ED-8867-06005DFDA3F9}" v="1" dt="2021-03-08T22:35:47.770"/>
    <p1510:client id="{8A176DD8-108E-41D0-9624-3F442CEEB9BB}" v="1080" dt="2021-03-08T18:55:12.183"/>
    <p1510:client id="{D13BF95F-13C7-4287-B602-D2BE763D58EC}" v="571" dt="2021-03-08T19:10:31.8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bles, Joseph" userId="S::jcables@deloitte.com::0f185b65-0f4c-4319-bb13-8c9fc62cc7ec" providerId="AD" clId="Web-{42CF6FF0-712C-49ED-8867-06005DFDA3F9}"/>
    <pc:docChg chg="">
      <pc:chgData name="Cables, Joseph" userId="S::jcables@deloitte.com::0f185b65-0f4c-4319-bb13-8c9fc62cc7ec" providerId="AD" clId="Web-{42CF6FF0-712C-49ED-8867-06005DFDA3F9}" dt="2021-03-08T22:35:47.770" v="0"/>
      <pc:docMkLst>
        <pc:docMk/>
      </pc:docMkLst>
      <pc:sldChg chg="delCm">
        <pc:chgData name="Cables, Joseph" userId="S::jcables@deloitte.com::0f185b65-0f4c-4319-bb13-8c9fc62cc7ec" providerId="AD" clId="Web-{42CF6FF0-712C-49ED-8867-06005DFDA3F9}" dt="2021-03-08T22:35:47.770" v="0"/>
        <pc:sldMkLst>
          <pc:docMk/>
          <pc:sldMk cId="3078212607" sldId="1228"/>
        </pc:sldMkLst>
      </pc:sldChg>
    </pc:docChg>
  </pc:docChgLst>
  <pc:docChgLst>
    <pc:chgData name="Cables, Joseph" userId="0f185b65-0f4c-4319-bb13-8c9fc62cc7ec" providerId="ADAL" clId="{D13BF95F-13C7-4287-B602-D2BE763D58EC}"/>
    <pc:docChg chg="undo custSel addSld delSld modSld sldOrd delMainMaster modMainMaster">
      <pc:chgData name="Cables, Joseph" userId="0f185b65-0f4c-4319-bb13-8c9fc62cc7ec" providerId="ADAL" clId="{D13BF95F-13C7-4287-B602-D2BE763D58EC}" dt="2021-03-08T19:10:31.851" v="3225"/>
      <pc:docMkLst>
        <pc:docMk/>
      </pc:docMkLst>
      <pc:sldChg chg="addSp delSp modSp ord addCm modCm">
        <pc:chgData name="Cables, Joseph" userId="0f185b65-0f4c-4319-bb13-8c9fc62cc7ec" providerId="ADAL" clId="{D13BF95F-13C7-4287-B602-D2BE763D58EC}" dt="2021-03-08T19:07:06.548" v="3219" actId="1589"/>
        <pc:sldMkLst>
          <pc:docMk/>
          <pc:sldMk cId="3078212607" sldId="1228"/>
        </pc:sldMkLst>
        <pc:spChg chg="add del mod">
          <ac:chgData name="Cables, Joseph" userId="0f185b65-0f4c-4319-bb13-8c9fc62cc7ec" providerId="ADAL" clId="{D13BF95F-13C7-4287-B602-D2BE763D58EC}" dt="2021-03-08T16:44:08.230" v="920" actId="478"/>
          <ac:spMkLst>
            <pc:docMk/>
            <pc:sldMk cId="3078212607" sldId="1228"/>
            <ac:spMk id="6" creationId="{EEB2BD8A-231F-473E-810C-F4A5BCCBD7AA}"/>
          </ac:spMkLst>
        </pc:spChg>
        <pc:spChg chg="add del mod">
          <ac:chgData name="Cables, Joseph" userId="0f185b65-0f4c-4319-bb13-8c9fc62cc7ec" providerId="ADAL" clId="{D13BF95F-13C7-4287-B602-D2BE763D58EC}" dt="2021-03-08T18:54:07.689" v="3213" actId="478"/>
          <ac:spMkLst>
            <pc:docMk/>
            <pc:sldMk cId="3078212607" sldId="1228"/>
            <ac:spMk id="15" creationId="{7747E0A9-D02F-4122-862A-BF71203A3FDA}"/>
          </ac:spMkLst>
        </pc:spChg>
        <pc:spChg chg="mod">
          <ac:chgData name="Cables, Joseph" userId="0f185b65-0f4c-4319-bb13-8c9fc62cc7ec" providerId="ADAL" clId="{D13BF95F-13C7-4287-B602-D2BE763D58EC}" dt="2021-03-08T18:08:18.430" v="3203" actId="20577"/>
          <ac:spMkLst>
            <pc:docMk/>
            <pc:sldMk cId="3078212607" sldId="1228"/>
            <ac:spMk id="18" creationId="{5FC71694-DB88-47DB-9E8B-2CC4DA63BD08}"/>
          </ac:spMkLst>
        </pc:spChg>
        <pc:spChg chg="mod">
          <ac:chgData name="Cables, Joseph" userId="0f185b65-0f4c-4319-bb13-8c9fc62cc7ec" providerId="ADAL" clId="{D13BF95F-13C7-4287-B602-D2BE763D58EC}" dt="2021-03-08T17:57:04.456" v="3138" actId="20577"/>
          <ac:spMkLst>
            <pc:docMk/>
            <pc:sldMk cId="3078212607" sldId="1228"/>
            <ac:spMk id="22" creationId="{4B3C5E63-C718-45F4-BF35-6973920A726E}"/>
          </ac:spMkLst>
        </pc:spChg>
        <pc:spChg chg="mod">
          <ac:chgData name="Cables, Joseph" userId="0f185b65-0f4c-4319-bb13-8c9fc62cc7ec" providerId="ADAL" clId="{D13BF95F-13C7-4287-B602-D2BE763D58EC}" dt="2021-03-08T17:44:01.499" v="2901" actId="1076"/>
          <ac:spMkLst>
            <pc:docMk/>
            <pc:sldMk cId="3078212607" sldId="1228"/>
            <ac:spMk id="36" creationId="{EC474378-883A-418F-9648-11281A244A72}"/>
          </ac:spMkLst>
        </pc:spChg>
        <pc:spChg chg="mod">
          <ac:chgData name="Cables, Joseph" userId="0f185b65-0f4c-4319-bb13-8c9fc62cc7ec" providerId="ADAL" clId="{D13BF95F-13C7-4287-B602-D2BE763D58EC}" dt="2021-03-08T17:23:13.953" v="2022" actId="20577"/>
          <ac:spMkLst>
            <pc:docMk/>
            <pc:sldMk cId="3078212607" sldId="1228"/>
            <ac:spMk id="41" creationId="{10559B27-6DF8-45A5-88CB-CDDF7742A951}"/>
          </ac:spMkLst>
        </pc:spChg>
        <pc:spChg chg="del">
          <ac:chgData name="Cables, Joseph" userId="0f185b65-0f4c-4319-bb13-8c9fc62cc7ec" providerId="ADAL" clId="{D13BF95F-13C7-4287-B602-D2BE763D58EC}" dt="2021-03-08T17:05:56.523" v="1419" actId="478"/>
          <ac:spMkLst>
            <pc:docMk/>
            <pc:sldMk cId="3078212607" sldId="1228"/>
            <ac:spMk id="61" creationId="{002AE1B2-B06C-4C81-BDAD-FF166C54C4BB}"/>
          </ac:spMkLst>
        </pc:spChg>
        <pc:spChg chg="del">
          <ac:chgData name="Cables, Joseph" userId="0f185b65-0f4c-4319-bb13-8c9fc62cc7ec" providerId="ADAL" clId="{D13BF95F-13C7-4287-B602-D2BE763D58EC}" dt="2021-03-08T17:05:57.609" v="1420" actId="478"/>
          <ac:spMkLst>
            <pc:docMk/>
            <pc:sldMk cId="3078212607" sldId="1228"/>
            <ac:spMk id="64" creationId="{CA4D9DE6-C96E-4666-889E-55B8C5FDE98D}"/>
          </ac:spMkLst>
        </pc:spChg>
        <pc:picChg chg="add del mod ord">
          <ac:chgData name="Cables, Joseph" userId="0f185b65-0f4c-4319-bb13-8c9fc62cc7ec" providerId="ADAL" clId="{D13BF95F-13C7-4287-B602-D2BE763D58EC}" dt="2021-03-08T17:43:20.234" v="2897" actId="478"/>
          <ac:picMkLst>
            <pc:docMk/>
            <pc:sldMk cId="3078212607" sldId="1228"/>
            <ac:picMk id="4" creationId="{3136623F-7EEC-489D-A174-23FF328C572A}"/>
          </ac:picMkLst>
        </pc:picChg>
        <pc:picChg chg="del mod">
          <ac:chgData name="Cables, Joseph" userId="0f185b65-0f4c-4319-bb13-8c9fc62cc7ec" providerId="ADAL" clId="{D13BF95F-13C7-4287-B602-D2BE763D58EC}" dt="2021-03-08T16:16:42.421" v="914" actId="478"/>
          <ac:picMkLst>
            <pc:docMk/>
            <pc:sldMk cId="3078212607" sldId="1228"/>
            <ac:picMk id="5" creationId="{97B31610-9EB8-454D-B191-060E0E622DC3}"/>
          </ac:picMkLst>
        </pc:picChg>
        <pc:picChg chg="add del mod ord">
          <ac:chgData name="Cables, Joseph" userId="0f185b65-0f4c-4319-bb13-8c9fc62cc7ec" providerId="ADAL" clId="{D13BF95F-13C7-4287-B602-D2BE763D58EC}" dt="2021-03-08T17:46:57.749" v="2925" actId="478"/>
          <ac:picMkLst>
            <pc:docMk/>
            <pc:sldMk cId="3078212607" sldId="1228"/>
            <ac:picMk id="7" creationId="{321FE238-F2C7-49E1-B180-B238A1E5B921}"/>
          </ac:picMkLst>
        </pc:picChg>
        <pc:picChg chg="add mod ord">
          <ac:chgData name="Cables, Joseph" userId="0f185b65-0f4c-4319-bb13-8c9fc62cc7ec" providerId="ADAL" clId="{D13BF95F-13C7-4287-B602-D2BE763D58EC}" dt="2021-03-08T17:47:03.341" v="2926" actId="167"/>
          <ac:picMkLst>
            <pc:docMk/>
            <pc:sldMk cId="3078212607" sldId="1228"/>
            <ac:picMk id="11" creationId="{E65CDD9E-D5E5-4ADF-B608-538F9EA921B1}"/>
          </ac:picMkLst>
        </pc:picChg>
        <pc:cxnChg chg="mod">
          <ac:chgData name="Cables, Joseph" userId="0f185b65-0f4c-4319-bb13-8c9fc62cc7ec" providerId="ADAL" clId="{D13BF95F-13C7-4287-B602-D2BE763D58EC}" dt="2021-03-08T17:44:01.499" v="2901" actId="1076"/>
          <ac:cxnSpMkLst>
            <pc:docMk/>
            <pc:sldMk cId="3078212607" sldId="1228"/>
            <ac:cxnSpMk id="35" creationId="{6C69EB76-83B4-43F4-ABCE-78B6CE698E65}"/>
          </ac:cxnSpMkLst>
        </pc:cxnChg>
        <pc:cxnChg chg="mod">
          <ac:chgData name="Cables, Joseph" userId="0f185b65-0f4c-4319-bb13-8c9fc62cc7ec" providerId="ADAL" clId="{D13BF95F-13C7-4287-B602-D2BE763D58EC}" dt="2021-03-08T16:08:18.159" v="774" actId="14100"/>
          <ac:cxnSpMkLst>
            <pc:docMk/>
            <pc:sldMk cId="3078212607" sldId="1228"/>
            <ac:cxnSpMk id="38" creationId="{416328F9-4241-4934-91FB-B836C541CADA}"/>
          </ac:cxnSpMkLst>
        </pc:cxnChg>
        <pc:cxnChg chg="del mod">
          <ac:chgData name="Cables, Joseph" userId="0f185b65-0f4c-4319-bb13-8c9fc62cc7ec" providerId="ADAL" clId="{D13BF95F-13C7-4287-B602-D2BE763D58EC}" dt="2021-03-08T16:46:57.741" v="996" actId="478"/>
          <ac:cxnSpMkLst>
            <pc:docMk/>
            <pc:sldMk cId="3078212607" sldId="1228"/>
            <ac:cxnSpMk id="60" creationId="{A4FF92CB-F342-480C-B198-3B9F1FFD1B59}"/>
          </ac:cxnSpMkLst>
        </pc:cxnChg>
        <pc:cxnChg chg="del mod">
          <ac:chgData name="Cables, Joseph" userId="0f185b65-0f4c-4319-bb13-8c9fc62cc7ec" providerId="ADAL" clId="{D13BF95F-13C7-4287-B602-D2BE763D58EC}" dt="2021-03-08T16:46:55.276" v="995" actId="478"/>
          <ac:cxnSpMkLst>
            <pc:docMk/>
            <pc:sldMk cId="3078212607" sldId="1228"/>
            <ac:cxnSpMk id="80" creationId="{F29B7C91-61AF-47D8-A04B-AF3E4E955998}"/>
          </ac:cxnSpMkLst>
        </pc:cxnChg>
      </pc:sldChg>
      <pc:sldChg chg="add del">
        <pc:chgData name="Cables, Joseph" userId="0f185b65-0f4c-4319-bb13-8c9fc62cc7ec" providerId="ADAL" clId="{D13BF95F-13C7-4287-B602-D2BE763D58EC}" dt="2021-03-08T15:04:24.694" v="1" actId="2696"/>
        <pc:sldMkLst>
          <pc:docMk/>
          <pc:sldMk cId="3931959655" sldId="1229"/>
        </pc:sldMkLst>
      </pc:sldChg>
      <pc:sldChg chg="modSp add del">
        <pc:chgData name="Cables, Joseph" userId="0f185b65-0f4c-4319-bb13-8c9fc62cc7ec" providerId="ADAL" clId="{D13BF95F-13C7-4287-B602-D2BE763D58EC}" dt="2021-03-08T15:23:00.740" v="21" actId="2696"/>
        <pc:sldMkLst>
          <pc:docMk/>
          <pc:sldMk cId="1350681883" sldId="2144867144"/>
        </pc:sldMkLst>
        <pc:spChg chg="mod">
          <ac:chgData name="Cables, Joseph" userId="0f185b65-0f4c-4319-bb13-8c9fc62cc7ec" providerId="ADAL" clId="{D13BF95F-13C7-4287-B602-D2BE763D58EC}" dt="2021-03-08T15:20:01.479" v="4" actId="20577"/>
          <ac:spMkLst>
            <pc:docMk/>
            <pc:sldMk cId="1350681883" sldId="2144867144"/>
            <ac:spMk id="63" creationId="{09D8829F-C189-499A-A1F2-AE6B25894FA5}"/>
          </ac:spMkLst>
        </pc:spChg>
      </pc:sldChg>
      <pc:sldChg chg="modSp add del">
        <pc:chgData name="Cables, Joseph" userId="0f185b65-0f4c-4319-bb13-8c9fc62cc7ec" providerId="ADAL" clId="{D13BF95F-13C7-4287-B602-D2BE763D58EC}" dt="2021-03-08T16:02:16.874" v="300" actId="2696"/>
        <pc:sldMkLst>
          <pc:docMk/>
          <pc:sldMk cId="781393212" sldId="2144867146"/>
        </pc:sldMkLst>
        <pc:graphicFrameChg chg="mod modGraphic">
          <ac:chgData name="Cables, Joseph" userId="0f185b65-0f4c-4319-bb13-8c9fc62cc7ec" providerId="ADAL" clId="{D13BF95F-13C7-4287-B602-D2BE763D58EC}" dt="2021-03-08T16:01:40.928" v="298" actId="20577"/>
          <ac:graphicFrameMkLst>
            <pc:docMk/>
            <pc:sldMk cId="781393212" sldId="2144867146"/>
            <ac:graphicFrameMk id="185" creationId="{28D543CD-83A1-4DCC-B992-9B224B2D72C3}"/>
          </ac:graphicFrameMkLst>
        </pc:graphicFrameChg>
      </pc:sldChg>
      <pc:sldChg chg="delSp modSp add del">
        <pc:chgData name="Cables, Joseph" userId="0f185b65-0f4c-4319-bb13-8c9fc62cc7ec" providerId="ADAL" clId="{D13BF95F-13C7-4287-B602-D2BE763D58EC}" dt="2021-03-08T18:06:44.163" v="3185" actId="2696"/>
        <pc:sldMkLst>
          <pc:docMk/>
          <pc:sldMk cId="3946905514" sldId="2144867152"/>
        </pc:sldMkLst>
        <pc:spChg chg="mod">
          <ac:chgData name="Cables, Joseph" userId="0f185b65-0f4c-4319-bb13-8c9fc62cc7ec" providerId="ADAL" clId="{D13BF95F-13C7-4287-B602-D2BE763D58EC}" dt="2021-03-08T16:11:44.555" v="796" actId="20577"/>
          <ac:spMkLst>
            <pc:docMk/>
            <pc:sldMk cId="3946905514" sldId="2144867152"/>
            <ac:spMk id="47" creationId="{4D5FC7CF-4AD8-458F-971D-D5F490D8ADC3}"/>
          </ac:spMkLst>
        </pc:spChg>
        <pc:spChg chg="mod">
          <ac:chgData name="Cables, Joseph" userId="0f185b65-0f4c-4319-bb13-8c9fc62cc7ec" providerId="ADAL" clId="{D13BF95F-13C7-4287-B602-D2BE763D58EC}" dt="2021-03-08T16:12:37.081" v="816" actId="20577"/>
          <ac:spMkLst>
            <pc:docMk/>
            <pc:sldMk cId="3946905514" sldId="2144867152"/>
            <ac:spMk id="91" creationId="{3D4F7AF6-2A76-4955-9C64-84F0E28239F1}"/>
          </ac:spMkLst>
        </pc:spChg>
        <pc:spChg chg="mod">
          <ac:chgData name="Cables, Joseph" userId="0f185b65-0f4c-4319-bb13-8c9fc62cc7ec" providerId="ADAL" clId="{D13BF95F-13C7-4287-B602-D2BE763D58EC}" dt="2021-03-08T16:13:26.977" v="853" actId="1076"/>
          <ac:spMkLst>
            <pc:docMk/>
            <pc:sldMk cId="3946905514" sldId="2144867152"/>
            <ac:spMk id="96" creationId="{F5E6F4AC-FB83-417E-8A04-884056817819}"/>
          </ac:spMkLst>
        </pc:spChg>
        <pc:spChg chg="mod">
          <ac:chgData name="Cables, Joseph" userId="0f185b65-0f4c-4319-bb13-8c9fc62cc7ec" providerId="ADAL" clId="{D13BF95F-13C7-4287-B602-D2BE763D58EC}" dt="2021-03-08T16:56:27.820" v="1308" actId="1035"/>
          <ac:spMkLst>
            <pc:docMk/>
            <pc:sldMk cId="3946905514" sldId="2144867152"/>
            <ac:spMk id="97" creationId="{E0BAEB72-F9A6-4A0C-9C70-718B241C981A}"/>
          </ac:spMkLst>
        </pc:spChg>
        <pc:spChg chg="mod">
          <ac:chgData name="Cables, Joseph" userId="0f185b65-0f4c-4319-bb13-8c9fc62cc7ec" providerId="ADAL" clId="{D13BF95F-13C7-4287-B602-D2BE763D58EC}" dt="2021-03-08T16:14:06.726" v="894" actId="6549"/>
          <ac:spMkLst>
            <pc:docMk/>
            <pc:sldMk cId="3946905514" sldId="2144867152"/>
            <ac:spMk id="103" creationId="{507EEB52-4EE5-4662-9DD8-F41B7F501EEE}"/>
          </ac:spMkLst>
        </pc:spChg>
        <pc:spChg chg="mod">
          <ac:chgData name="Cables, Joseph" userId="0f185b65-0f4c-4319-bb13-8c9fc62cc7ec" providerId="ADAL" clId="{D13BF95F-13C7-4287-B602-D2BE763D58EC}" dt="2021-03-08T16:13:37.046" v="871" actId="20577"/>
          <ac:spMkLst>
            <pc:docMk/>
            <pc:sldMk cId="3946905514" sldId="2144867152"/>
            <ac:spMk id="114" creationId="{D32DFE03-8B4A-48E5-B479-274BB25B8686}"/>
          </ac:spMkLst>
        </pc:spChg>
        <pc:spChg chg="mod">
          <ac:chgData name="Cables, Joseph" userId="0f185b65-0f4c-4319-bb13-8c9fc62cc7ec" providerId="ADAL" clId="{D13BF95F-13C7-4287-B602-D2BE763D58EC}" dt="2021-03-08T16:56:54.613" v="1329" actId="20577"/>
          <ac:spMkLst>
            <pc:docMk/>
            <pc:sldMk cId="3946905514" sldId="2144867152"/>
            <ac:spMk id="129" creationId="{15F59373-8123-4AE4-9953-DDF0FE3C31B4}"/>
          </ac:spMkLst>
        </pc:spChg>
        <pc:spChg chg="del mod">
          <ac:chgData name="Cables, Joseph" userId="0f185b65-0f4c-4319-bb13-8c9fc62cc7ec" providerId="ADAL" clId="{D13BF95F-13C7-4287-B602-D2BE763D58EC}" dt="2021-03-08T16:11:11.095" v="778"/>
          <ac:spMkLst>
            <pc:docMk/>
            <pc:sldMk cId="3946905514" sldId="2144867152"/>
            <ac:spMk id="181" creationId="{847CA0CC-B2B0-48A8-BDE9-FBA93AF2AB3A}"/>
          </ac:spMkLst>
        </pc:spChg>
        <pc:spChg chg="mod">
          <ac:chgData name="Cables, Joseph" userId="0f185b65-0f4c-4319-bb13-8c9fc62cc7ec" providerId="ADAL" clId="{D13BF95F-13C7-4287-B602-D2BE763D58EC}" dt="2021-03-08T16:14:22.551" v="895" actId="20577"/>
          <ac:spMkLst>
            <pc:docMk/>
            <pc:sldMk cId="3946905514" sldId="2144867152"/>
            <ac:spMk id="228" creationId="{4AAF4897-946E-44EC-B3AF-310DC31FFB8C}"/>
          </ac:spMkLst>
        </pc:spChg>
      </pc:sldChg>
      <pc:sldChg chg="addSp delSp modSp add del">
        <pc:chgData name="Cables, Joseph" userId="0f185b65-0f4c-4319-bb13-8c9fc62cc7ec" providerId="ADAL" clId="{D13BF95F-13C7-4287-B602-D2BE763D58EC}" dt="2021-03-08T18:06:44.997" v="3186" actId="2696"/>
        <pc:sldMkLst>
          <pc:docMk/>
          <pc:sldMk cId="4036675492" sldId="2144867156"/>
        </pc:sldMkLst>
        <pc:spChg chg="add del mod">
          <ac:chgData name="Cables, Joseph" userId="0f185b65-0f4c-4319-bb13-8c9fc62cc7ec" providerId="ADAL" clId="{D13BF95F-13C7-4287-B602-D2BE763D58EC}" dt="2021-03-08T15:22:09.116" v="11" actId="478"/>
          <ac:spMkLst>
            <pc:docMk/>
            <pc:sldMk cId="4036675492" sldId="2144867156"/>
            <ac:spMk id="2" creationId="{559DFB67-A6F9-4C50-BC5F-2099FB87793C}"/>
          </ac:spMkLst>
        </pc:spChg>
        <pc:spChg chg="add del mod">
          <ac:chgData name="Cables, Joseph" userId="0f185b65-0f4c-4319-bb13-8c9fc62cc7ec" providerId="ADAL" clId="{D13BF95F-13C7-4287-B602-D2BE763D58EC}" dt="2021-03-08T15:22:11.629" v="12" actId="478"/>
          <ac:spMkLst>
            <pc:docMk/>
            <pc:sldMk cId="4036675492" sldId="2144867156"/>
            <ac:spMk id="3" creationId="{E53EFC4A-FBB8-46BB-96E9-64EEE4566A1B}"/>
          </ac:spMkLst>
        </pc:spChg>
        <pc:spChg chg="mod">
          <ac:chgData name="Cables, Joseph" userId="0f185b65-0f4c-4319-bb13-8c9fc62cc7ec" providerId="ADAL" clId="{D13BF95F-13C7-4287-B602-D2BE763D58EC}" dt="2021-03-08T16:07:29.919" v="773" actId="20577"/>
          <ac:spMkLst>
            <pc:docMk/>
            <pc:sldMk cId="4036675492" sldId="2144867156"/>
            <ac:spMk id="315" creationId="{2CE0052C-EFC5-4739-91A5-05304820E7AE}"/>
          </ac:spMkLst>
        </pc:spChg>
        <pc:spChg chg="mod">
          <ac:chgData name="Cables, Joseph" userId="0f185b65-0f4c-4319-bb13-8c9fc62cc7ec" providerId="ADAL" clId="{D13BF95F-13C7-4287-B602-D2BE763D58EC}" dt="2021-03-08T16:05:52.890" v="690" actId="20577"/>
          <ac:spMkLst>
            <pc:docMk/>
            <pc:sldMk cId="4036675492" sldId="2144867156"/>
            <ac:spMk id="341" creationId="{C59EEB69-0125-414D-B545-322C807C27DF}"/>
          </ac:spMkLst>
        </pc:spChg>
      </pc:sldChg>
      <pc:sldChg chg="addSp delSp modSp add del">
        <pc:chgData name="Cables, Joseph" userId="0f185b65-0f4c-4319-bb13-8c9fc62cc7ec" providerId="ADAL" clId="{D13BF95F-13C7-4287-B602-D2BE763D58EC}" dt="2021-03-08T18:06:45.872" v="3187" actId="2696"/>
        <pc:sldMkLst>
          <pc:docMk/>
          <pc:sldMk cId="408801342" sldId="2144867159"/>
        </pc:sldMkLst>
        <pc:spChg chg="add del mod">
          <ac:chgData name="Cables, Joseph" userId="0f185b65-0f4c-4319-bb13-8c9fc62cc7ec" providerId="ADAL" clId="{D13BF95F-13C7-4287-B602-D2BE763D58EC}" dt="2021-03-08T15:22:29.829" v="14"/>
          <ac:spMkLst>
            <pc:docMk/>
            <pc:sldMk cId="408801342" sldId="2144867159"/>
            <ac:spMk id="3" creationId="{04784BD5-B731-44A8-BAD9-2F2A9DB495BF}"/>
          </ac:spMkLst>
        </pc:spChg>
        <pc:spChg chg="add del mod">
          <ac:chgData name="Cables, Joseph" userId="0f185b65-0f4c-4319-bb13-8c9fc62cc7ec" providerId="ADAL" clId="{D13BF95F-13C7-4287-B602-D2BE763D58EC}" dt="2021-03-08T15:22:40.433" v="16" actId="478"/>
          <ac:spMkLst>
            <pc:docMk/>
            <pc:sldMk cId="408801342" sldId="2144867159"/>
            <ac:spMk id="4" creationId="{334B075D-06EC-4692-88E1-1131E58813EA}"/>
          </ac:spMkLst>
        </pc:spChg>
        <pc:spChg chg="add del mod">
          <ac:chgData name="Cables, Joseph" userId="0f185b65-0f4c-4319-bb13-8c9fc62cc7ec" providerId="ADAL" clId="{D13BF95F-13C7-4287-B602-D2BE763D58EC}" dt="2021-03-08T15:22:42.268" v="17" actId="478"/>
          <ac:spMkLst>
            <pc:docMk/>
            <pc:sldMk cId="408801342" sldId="2144867159"/>
            <ac:spMk id="8" creationId="{CFE9AD99-1A2A-4AD7-B6F9-433F3B8EE4C2}"/>
          </ac:spMkLst>
        </pc:spChg>
        <pc:spChg chg="mod">
          <ac:chgData name="Cables, Joseph" userId="0f185b65-0f4c-4319-bb13-8c9fc62cc7ec" providerId="ADAL" clId="{D13BF95F-13C7-4287-B602-D2BE763D58EC}" dt="2021-03-08T16:13:12.390" v="851" actId="1076"/>
          <ac:spMkLst>
            <pc:docMk/>
            <pc:sldMk cId="408801342" sldId="2144867159"/>
            <ac:spMk id="96" creationId="{F5E6F4AC-FB83-417E-8A04-884056817819}"/>
          </ac:spMkLst>
        </pc:spChg>
        <pc:spChg chg="mod">
          <ac:chgData name="Cables, Joseph" userId="0f185b65-0f4c-4319-bb13-8c9fc62cc7ec" providerId="ADAL" clId="{D13BF95F-13C7-4287-B602-D2BE763D58EC}" dt="2021-03-08T16:13:19.575" v="852" actId="1076"/>
          <ac:spMkLst>
            <pc:docMk/>
            <pc:sldMk cId="408801342" sldId="2144867159"/>
            <ac:spMk id="280" creationId="{0389F004-E9FF-4A60-BB6E-A4E63229B341}"/>
          </ac:spMkLst>
        </pc:spChg>
      </pc:sldChg>
      <pc:sldChg chg="modSp add del">
        <pc:chgData name="Cables, Joseph" userId="0f185b65-0f4c-4319-bb13-8c9fc62cc7ec" providerId="ADAL" clId="{D13BF95F-13C7-4287-B602-D2BE763D58EC}" dt="2021-03-08T15:23:02.464" v="22" actId="2696"/>
        <pc:sldMkLst>
          <pc:docMk/>
          <pc:sldMk cId="2691652761" sldId="2144867172"/>
        </pc:sldMkLst>
        <pc:spChg chg="mod">
          <ac:chgData name="Cables, Joseph" userId="0f185b65-0f4c-4319-bb13-8c9fc62cc7ec" providerId="ADAL" clId="{D13BF95F-13C7-4287-B602-D2BE763D58EC}" dt="2021-03-08T15:20:05.077" v="6" actId="20577"/>
          <ac:spMkLst>
            <pc:docMk/>
            <pc:sldMk cId="2691652761" sldId="2144867172"/>
            <ac:spMk id="66" creationId="{308A8428-7476-4C4F-A86D-6152398CAF4C}"/>
          </ac:spMkLst>
        </pc:spChg>
      </pc:sldChg>
      <pc:sldChg chg="add del">
        <pc:chgData name="Cables, Joseph" userId="0f185b65-0f4c-4319-bb13-8c9fc62cc7ec" providerId="ADAL" clId="{D13BF95F-13C7-4287-B602-D2BE763D58EC}" dt="2021-03-08T15:21:38.966" v="8"/>
        <pc:sldMkLst>
          <pc:docMk/>
          <pc:sldMk cId="2243220870" sldId="2144867173"/>
        </pc:sldMkLst>
      </pc:sldChg>
      <pc:sldChg chg="add del">
        <pc:chgData name="Cables, Joseph" userId="0f185b65-0f4c-4319-bb13-8c9fc62cc7ec" providerId="ADAL" clId="{D13BF95F-13C7-4287-B602-D2BE763D58EC}" dt="2021-03-08T15:22:52.644" v="19" actId="2696"/>
        <pc:sldMkLst>
          <pc:docMk/>
          <pc:sldMk cId="3359968551" sldId="2144867173"/>
        </pc:sldMkLst>
      </pc:sldChg>
      <pc:sldChg chg="add del">
        <pc:chgData name="Cables, Joseph" userId="0f185b65-0f4c-4319-bb13-8c9fc62cc7ec" providerId="ADAL" clId="{D13BF95F-13C7-4287-B602-D2BE763D58EC}" dt="2021-03-08T15:22:51.630" v="18" actId="2696"/>
        <pc:sldMkLst>
          <pc:docMk/>
          <pc:sldMk cId="2969379234" sldId="2144867174"/>
        </pc:sldMkLst>
      </pc:sldChg>
      <pc:sldChg chg="add del">
        <pc:chgData name="Cables, Joseph" userId="0f185b65-0f4c-4319-bb13-8c9fc62cc7ec" providerId="ADAL" clId="{D13BF95F-13C7-4287-B602-D2BE763D58EC}" dt="2021-03-08T15:21:38.966" v="8"/>
        <pc:sldMkLst>
          <pc:docMk/>
          <pc:sldMk cId="3633588695" sldId="2144867174"/>
        </pc:sldMkLst>
      </pc:sldChg>
      <pc:sldChg chg="modSp add del">
        <pc:chgData name="Cables, Joseph" userId="0f185b65-0f4c-4319-bb13-8c9fc62cc7ec" providerId="ADAL" clId="{D13BF95F-13C7-4287-B602-D2BE763D58EC}" dt="2021-03-08T16:51:52.876" v="1265" actId="2696"/>
        <pc:sldMkLst>
          <pc:docMk/>
          <pc:sldMk cId="604205843" sldId="2144867175"/>
        </pc:sldMkLst>
        <pc:spChg chg="mod">
          <ac:chgData name="Cables, Joseph" userId="0f185b65-0f4c-4319-bb13-8c9fc62cc7ec" providerId="ADAL" clId="{D13BF95F-13C7-4287-B602-D2BE763D58EC}" dt="2021-03-08T16:07:11.363" v="755" actId="20577"/>
          <ac:spMkLst>
            <pc:docMk/>
            <pc:sldMk cId="604205843" sldId="2144867175"/>
            <ac:spMk id="47" creationId="{59EACE19-CE11-4F49-8F29-9FBF8EBDF090}"/>
          </ac:spMkLst>
        </pc:spChg>
        <pc:graphicFrameChg chg="mod modGraphic">
          <ac:chgData name="Cables, Joseph" userId="0f185b65-0f4c-4319-bb13-8c9fc62cc7ec" providerId="ADAL" clId="{D13BF95F-13C7-4287-B602-D2BE763D58EC}" dt="2021-03-08T16:06:52.330" v="723" actId="20577"/>
          <ac:graphicFrameMkLst>
            <pc:docMk/>
            <pc:sldMk cId="604205843" sldId="2144867175"/>
            <ac:graphicFrameMk id="4" creationId="{4D431188-AD34-4EFA-892E-6277F91B9FF0}"/>
          </ac:graphicFrameMkLst>
        </pc:graphicFrameChg>
      </pc:sldChg>
      <pc:sldChg chg="add del">
        <pc:chgData name="Cables, Joseph" userId="0f185b65-0f4c-4319-bb13-8c9fc62cc7ec" providerId="ADAL" clId="{D13BF95F-13C7-4287-B602-D2BE763D58EC}" dt="2021-03-08T15:21:38.966" v="8"/>
        <pc:sldMkLst>
          <pc:docMk/>
          <pc:sldMk cId="2241262555" sldId="2144867175"/>
        </pc:sldMkLst>
      </pc:sldChg>
      <pc:sldChg chg="modSp add del">
        <pc:chgData name="Cables, Joseph" userId="0f185b65-0f4c-4319-bb13-8c9fc62cc7ec" providerId="ADAL" clId="{D13BF95F-13C7-4287-B602-D2BE763D58EC}" dt="2021-03-08T18:06:46.698" v="3188" actId="2696"/>
        <pc:sldMkLst>
          <pc:docMk/>
          <pc:sldMk cId="1237358468" sldId="2144867176"/>
        </pc:sldMkLst>
        <pc:spChg chg="mod">
          <ac:chgData name="Cables, Joseph" userId="0f185b65-0f4c-4319-bb13-8c9fc62cc7ec" providerId="ADAL" clId="{D13BF95F-13C7-4287-B602-D2BE763D58EC}" dt="2021-03-08T16:04:28.899" v="568" actId="20577"/>
          <ac:spMkLst>
            <pc:docMk/>
            <pc:sldMk cId="1237358468" sldId="2144867176"/>
            <ac:spMk id="157" creationId="{C292F316-39DE-46ED-8DE7-1E3464FEC7F5}"/>
          </ac:spMkLst>
        </pc:spChg>
        <pc:graphicFrameChg chg="modGraphic">
          <ac:chgData name="Cables, Joseph" userId="0f185b65-0f4c-4319-bb13-8c9fc62cc7ec" providerId="ADAL" clId="{D13BF95F-13C7-4287-B602-D2BE763D58EC}" dt="2021-03-08T16:06:42.733" v="710" actId="20577"/>
          <ac:graphicFrameMkLst>
            <pc:docMk/>
            <pc:sldMk cId="1237358468" sldId="2144867176"/>
            <ac:graphicFrameMk id="185" creationId="{28D543CD-83A1-4DCC-B992-9B224B2D72C3}"/>
          </ac:graphicFrameMkLst>
        </pc:graphicFrameChg>
      </pc:sldChg>
      <pc:sldChg chg="addSp delSp modSp add addCm modCm">
        <pc:chgData name="Cables, Joseph" userId="0f185b65-0f4c-4319-bb13-8c9fc62cc7ec" providerId="ADAL" clId="{D13BF95F-13C7-4287-B602-D2BE763D58EC}" dt="2021-03-08T18:11:35.150" v="3207" actId="5900"/>
        <pc:sldMkLst>
          <pc:docMk/>
          <pc:sldMk cId="1997947258" sldId="2144867192"/>
        </pc:sldMkLst>
        <pc:spChg chg="add del mod">
          <ac:chgData name="Cables, Joseph" userId="0f185b65-0f4c-4319-bb13-8c9fc62cc7ec" providerId="ADAL" clId="{D13BF95F-13C7-4287-B602-D2BE763D58EC}" dt="2021-03-08T17:41:31.170" v="2862" actId="478"/>
          <ac:spMkLst>
            <pc:docMk/>
            <pc:sldMk cId="1997947258" sldId="2144867192"/>
            <ac:spMk id="11" creationId="{0B671731-E83A-45EA-8225-3B294C3BB1D6}"/>
          </ac:spMkLst>
        </pc:spChg>
        <pc:spChg chg="add del mod">
          <ac:chgData name="Cables, Joseph" userId="0f185b65-0f4c-4319-bb13-8c9fc62cc7ec" providerId="ADAL" clId="{D13BF95F-13C7-4287-B602-D2BE763D58EC}" dt="2021-03-08T17:41:29.182" v="2861" actId="478"/>
          <ac:spMkLst>
            <pc:docMk/>
            <pc:sldMk cId="1997947258" sldId="2144867192"/>
            <ac:spMk id="13" creationId="{73345E8E-E8AB-4513-84EB-768D391688D8}"/>
          </ac:spMkLst>
        </pc:spChg>
        <pc:spChg chg="mod">
          <ac:chgData name="Cables, Joseph" userId="0f185b65-0f4c-4319-bb13-8c9fc62cc7ec" providerId="ADAL" clId="{D13BF95F-13C7-4287-B602-D2BE763D58EC}" dt="2021-03-08T17:29:04.993" v="2298" actId="20577"/>
          <ac:spMkLst>
            <pc:docMk/>
            <pc:sldMk cId="1997947258" sldId="2144867192"/>
            <ac:spMk id="47" creationId="{4D5FC7CF-4AD8-458F-971D-D5F490D8ADC3}"/>
          </ac:spMkLst>
        </pc:spChg>
        <pc:spChg chg="mod">
          <ac:chgData name="Cables, Joseph" userId="0f185b65-0f4c-4319-bb13-8c9fc62cc7ec" providerId="ADAL" clId="{D13BF95F-13C7-4287-B602-D2BE763D58EC}" dt="2021-03-08T17:36:03.114" v="2556" actId="20577"/>
          <ac:spMkLst>
            <pc:docMk/>
            <pc:sldMk cId="1997947258" sldId="2144867192"/>
            <ac:spMk id="91" creationId="{3D4F7AF6-2A76-4955-9C64-84F0E28239F1}"/>
          </ac:spMkLst>
        </pc:spChg>
        <pc:spChg chg="mod">
          <ac:chgData name="Cables, Joseph" userId="0f185b65-0f4c-4319-bb13-8c9fc62cc7ec" providerId="ADAL" clId="{D13BF95F-13C7-4287-B602-D2BE763D58EC}" dt="2021-03-08T17:36:15.296" v="2579" actId="1076"/>
          <ac:spMkLst>
            <pc:docMk/>
            <pc:sldMk cId="1997947258" sldId="2144867192"/>
            <ac:spMk id="96" creationId="{F5E6F4AC-FB83-417E-8A04-884056817819}"/>
          </ac:spMkLst>
        </pc:spChg>
        <pc:spChg chg="mod">
          <ac:chgData name="Cables, Joseph" userId="0f185b65-0f4c-4319-bb13-8c9fc62cc7ec" providerId="ADAL" clId="{D13BF95F-13C7-4287-B602-D2BE763D58EC}" dt="2021-03-08T17:36:57.702" v="2626" actId="20577"/>
          <ac:spMkLst>
            <pc:docMk/>
            <pc:sldMk cId="1997947258" sldId="2144867192"/>
            <ac:spMk id="103" creationId="{507EEB52-4EE5-4662-9DD8-F41B7F501EEE}"/>
          </ac:spMkLst>
        </pc:spChg>
        <pc:spChg chg="mod">
          <ac:chgData name="Cables, Joseph" userId="0f185b65-0f4c-4319-bb13-8c9fc62cc7ec" providerId="ADAL" clId="{D13BF95F-13C7-4287-B602-D2BE763D58EC}" dt="2021-03-08T17:36:43.863" v="2608" actId="20577"/>
          <ac:spMkLst>
            <pc:docMk/>
            <pc:sldMk cId="1997947258" sldId="2144867192"/>
            <ac:spMk id="114" creationId="{D32DFE03-8B4A-48E5-B479-274BB25B8686}"/>
          </ac:spMkLst>
        </pc:spChg>
        <pc:spChg chg="mod">
          <ac:chgData name="Cables, Joseph" userId="0f185b65-0f4c-4319-bb13-8c9fc62cc7ec" providerId="ADAL" clId="{D13BF95F-13C7-4287-B602-D2BE763D58EC}" dt="2021-03-08T17:53:43.868" v="3109" actId="20577"/>
          <ac:spMkLst>
            <pc:docMk/>
            <pc:sldMk cId="1997947258" sldId="2144867192"/>
            <ac:spMk id="181" creationId="{847CA0CC-B2B0-48A8-BDE9-FBA93AF2AB3A}"/>
          </ac:spMkLst>
        </pc:spChg>
        <pc:spChg chg="mod">
          <ac:chgData name="Cables, Joseph" userId="0f185b65-0f4c-4319-bb13-8c9fc62cc7ec" providerId="ADAL" clId="{D13BF95F-13C7-4287-B602-D2BE763D58EC}" dt="2021-03-08T17:39:00.181" v="2739" actId="20577"/>
          <ac:spMkLst>
            <pc:docMk/>
            <pc:sldMk cId="1997947258" sldId="2144867192"/>
            <ac:spMk id="228" creationId="{4AAF4897-946E-44EC-B3AF-310DC31FFB8C}"/>
          </ac:spMkLst>
        </pc:spChg>
        <pc:cxnChg chg="mod">
          <ac:chgData name="Cables, Joseph" userId="0f185b65-0f4c-4319-bb13-8c9fc62cc7ec" providerId="ADAL" clId="{D13BF95F-13C7-4287-B602-D2BE763D58EC}" dt="2021-03-08T17:36:30.394" v="2582" actId="14100"/>
          <ac:cxnSpMkLst>
            <pc:docMk/>
            <pc:sldMk cId="1997947258" sldId="2144867192"/>
            <ac:cxnSpMk id="95" creationId="{7E7545DD-F55E-426B-A282-96126E9367F7}"/>
          </ac:cxnSpMkLst>
        </pc:cxnChg>
      </pc:sldChg>
      <pc:sldChg chg="addSp delSp modSp add del addCm modCm">
        <pc:chgData name="Cables, Joseph" userId="0f185b65-0f4c-4319-bb13-8c9fc62cc7ec" providerId="ADAL" clId="{D13BF95F-13C7-4287-B602-D2BE763D58EC}" dt="2021-03-08T18:11:52.753" v="3209"/>
        <pc:sldMkLst>
          <pc:docMk/>
          <pc:sldMk cId="610320412" sldId="2144867193"/>
        </pc:sldMkLst>
        <pc:spChg chg="add del mod">
          <ac:chgData name="Cables, Joseph" userId="0f185b65-0f4c-4319-bb13-8c9fc62cc7ec" providerId="ADAL" clId="{D13BF95F-13C7-4287-B602-D2BE763D58EC}" dt="2021-03-08T17:41:55.332" v="2865" actId="478"/>
          <ac:spMkLst>
            <pc:docMk/>
            <pc:sldMk cId="610320412" sldId="2144867193"/>
            <ac:spMk id="2" creationId="{E4629A81-5001-46C8-999B-E737A45FBB7B}"/>
          </ac:spMkLst>
        </pc:spChg>
        <pc:spChg chg="add del mod">
          <ac:chgData name="Cables, Joseph" userId="0f185b65-0f4c-4319-bb13-8c9fc62cc7ec" providerId="ADAL" clId="{D13BF95F-13C7-4287-B602-D2BE763D58EC}" dt="2021-03-08T17:41:57.047" v="2866" actId="478"/>
          <ac:spMkLst>
            <pc:docMk/>
            <pc:sldMk cId="610320412" sldId="2144867193"/>
            <ac:spMk id="3" creationId="{AB0E3ED9-B13E-4040-BB17-DF6A2705514F}"/>
          </ac:spMkLst>
        </pc:spChg>
        <pc:spChg chg="add del mod">
          <ac:chgData name="Cables, Joseph" userId="0f185b65-0f4c-4319-bb13-8c9fc62cc7ec" providerId="ADAL" clId="{D13BF95F-13C7-4287-B602-D2BE763D58EC}" dt="2021-03-08T17:46:39.275" v="2907" actId="478"/>
          <ac:spMkLst>
            <pc:docMk/>
            <pc:sldMk cId="610320412" sldId="2144867193"/>
            <ac:spMk id="4" creationId="{3DC4900B-94EE-4F74-A484-55435C0A5460}"/>
          </ac:spMkLst>
        </pc:spChg>
        <pc:spChg chg="mod">
          <ac:chgData name="Cables, Joseph" userId="0f185b65-0f4c-4319-bb13-8c9fc62cc7ec" providerId="ADAL" clId="{D13BF95F-13C7-4287-B602-D2BE763D58EC}" dt="2021-03-08T17:53:09.033" v="3090" actId="20577"/>
          <ac:spMkLst>
            <pc:docMk/>
            <pc:sldMk cId="610320412" sldId="2144867193"/>
            <ac:spMk id="100" creationId="{47231363-B301-4E04-B8AD-57B14CC9F501}"/>
          </ac:spMkLst>
        </pc:spChg>
        <pc:spChg chg="mod">
          <ac:chgData name="Cables, Joseph" userId="0f185b65-0f4c-4319-bb13-8c9fc62cc7ec" providerId="ADAL" clId="{D13BF95F-13C7-4287-B602-D2BE763D58EC}" dt="2021-03-08T17:37:17.931" v="2644" actId="20577"/>
          <ac:spMkLst>
            <pc:docMk/>
            <pc:sldMk cId="610320412" sldId="2144867193"/>
            <ac:spMk id="245" creationId="{8AEE3DD8-2C0E-43D0-892B-E170760DF2AA}"/>
          </ac:spMkLst>
        </pc:spChg>
        <pc:spChg chg="mod">
          <ac:chgData name="Cables, Joseph" userId="0f185b65-0f4c-4319-bb13-8c9fc62cc7ec" providerId="ADAL" clId="{D13BF95F-13C7-4287-B602-D2BE763D58EC}" dt="2021-03-08T17:39:11.363" v="2757" actId="20577"/>
          <ac:spMkLst>
            <pc:docMk/>
            <pc:sldMk cId="610320412" sldId="2144867193"/>
            <ac:spMk id="303" creationId="{55BC6C2A-4143-419E-B281-D685E6D3E5BD}"/>
          </ac:spMkLst>
        </pc:spChg>
        <pc:spChg chg="mod">
          <ac:chgData name="Cables, Joseph" userId="0f185b65-0f4c-4319-bb13-8c9fc62cc7ec" providerId="ADAL" clId="{D13BF95F-13C7-4287-B602-D2BE763D58EC}" dt="2021-03-08T17:40:59.395" v="2859" actId="20577"/>
          <ac:spMkLst>
            <pc:docMk/>
            <pc:sldMk cId="610320412" sldId="2144867193"/>
            <ac:spMk id="313" creationId="{83EDAB13-6900-40F3-8045-1068881E568C}"/>
          </ac:spMkLst>
        </pc:spChg>
        <pc:spChg chg="mod">
          <ac:chgData name="Cables, Joseph" userId="0f185b65-0f4c-4319-bb13-8c9fc62cc7ec" providerId="ADAL" clId="{D13BF95F-13C7-4287-B602-D2BE763D58EC}" dt="2021-03-08T17:40:42.094" v="2820" actId="20577"/>
          <ac:spMkLst>
            <pc:docMk/>
            <pc:sldMk cId="610320412" sldId="2144867193"/>
            <ac:spMk id="315" creationId="{2CE0052C-EFC5-4739-91A5-05304820E7AE}"/>
          </ac:spMkLst>
        </pc:spChg>
        <pc:spChg chg="mod">
          <ac:chgData name="Cables, Joseph" userId="0f185b65-0f4c-4319-bb13-8c9fc62cc7ec" providerId="ADAL" clId="{D13BF95F-13C7-4287-B602-D2BE763D58EC}" dt="2021-03-08T17:37:28.012" v="2662" actId="20577"/>
          <ac:spMkLst>
            <pc:docMk/>
            <pc:sldMk cId="610320412" sldId="2144867193"/>
            <ac:spMk id="341" creationId="{C59EEB69-0125-414D-B545-322C807C27DF}"/>
          </ac:spMkLst>
        </pc:spChg>
        <pc:spChg chg="mod">
          <ac:chgData name="Cables, Joseph" userId="0f185b65-0f4c-4319-bb13-8c9fc62cc7ec" providerId="ADAL" clId="{D13BF95F-13C7-4287-B602-D2BE763D58EC}" dt="2021-03-08T17:29:12.876" v="2308" actId="20577"/>
          <ac:spMkLst>
            <pc:docMk/>
            <pc:sldMk cId="610320412" sldId="2144867193"/>
            <ac:spMk id="355" creationId="{C60EA9C6-6BF4-4D74-908D-0DCBE2D77409}"/>
          </ac:spMkLst>
        </pc:spChg>
      </pc:sldChg>
      <pc:sldChg chg="addSp delSp modSp add addCm modCm">
        <pc:chgData name="Cables, Joseph" userId="0f185b65-0f4c-4319-bb13-8c9fc62cc7ec" providerId="ADAL" clId="{D13BF95F-13C7-4287-B602-D2BE763D58EC}" dt="2021-03-08T18:12:03.621" v="3211" actId="5900"/>
        <pc:sldMkLst>
          <pc:docMk/>
          <pc:sldMk cId="1462344688" sldId="2144867194"/>
        </pc:sldMkLst>
        <pc:spChg chg="add del mod">
          <ac:chgData name="Cables, Joseph" userId="0f185b65-0f4c-4319-bb13-8c9fc62cc7ec" providerId="ADAL" clId="{D13BF95F-13C7-4287-B602-D2BE763D58EC}" dt="2021-03-08T17:42:11.541" v="2869" actId="478"/>
          <ac:spMkLst>
            <pc:docMk/>
            <pc:sldMk cId="1462344688" sldId="2144867194"/>
            <ac:spMk id="8" creationId="{2D1EFFCD-F533-4460-A073-AFA78F295350}"/>
          </ac:spMkLst>
        </pc:spChg>
        <pc:spChg chg="add del mod">
          <ac:chgData name="Cables, Joseph" userId="0f185b65-0f4c-4319-bb13-8c9fc62cc7ec" providerId="ADAL" clId="{D13BF95F-13C7-4287-B602-D2BE763D58EC}" dt="2021-03-08T17:42:09.171" v="2868" actId="478"/>
          <ac:spMkLst>
            <pc:docMk/>
            <pc:sldMk cId="1462344688" sldId="2144867194"/>
            <ac:spMk id="9" creationId="{1B20CC3C-147B-4496-AF97-A8FF77BF00A2}"/>
          </ac:spMkLst>
        </pc:spChg>
        <pc:spChg chg="mod">
          <ac:chgData name="Cables, Joseph" userId="0f185b65-0f4c-4319-bb13-8c9fc62cc7ec" providerId="ADAL" clId="{D13BF95F-13C7-4287-B602-D2BE763D58EC}" dt="2021-03-08T17:29:20.227" v="2320" actId="20577"/>
          <ac:spMkLst>
            <pc:docMk/>
            <pc:sldMk cId="1462344688" sldId="2144867194"/>
            <ac:spMk id="47" creationId="{4D5FC7CF-4AD8-458F-971D-D5F490D8ADC3}"/>
          </ac:spMkLst>
        </pc:spChg>
        <pc:spChg chg="mod">
          <ac:chgData name="Cables, Joseph" userId="0f185b65-0f4c-4319-bb13-8c9fc62cc7ec" providerId="ADAL" clId="{D13BF95F-13C7-4287-B602-D2BE763D58EC}" dt="2021-03-08T17:39:17.848" v="2758" actId="20577"/>
          <ac:spMkLst>
            <pc:docMk/>
            <pc:sldMk cId="1462344688" sldId="2144867194"/>
            <ac:spMk id="74" creationId="{AA854B67-60DE-4F09-8CFE-0B7F7C8D8788}"/>
          </ac:spMkLst>
        </pc:spChg>
        <pc:spChg chg="mod">
          <ac:chgData name="Cables, Joseph" userId="0f185b65-0f4c-4319-bb13-8c9fc62cc7ec" providerId="ADAL" clId="{D13BF95F-13C7-4287-B602-D2BE763D58EC}" dt="2021-03-08T17:37:47.793" v="2703" actId="1076"/>
          <ac:spMkLst>
            <pc:docMk/>
            <pc:sldMk cId="1462344688" sldId="2144867194"/>
            <ac:spMk id="96" creationId="{F5E6F4AC-FB83-417E-8A04-884056817819}"/>
          </ac:spMkLst>
        </pc:spChg>
        <pc:spChg chg="mod">
          <ac:chgData name="Cables, Joseph" userId="0f185b65-0f4c-4319-bb13-8c9fc62cc7ec" providerId="ADAL" clId="{D13BF95F-13C7-4287-B602-D2BE763D58EC}" dt="2021-03-08T17:38:21.004" v="2726" actId="20577"/>
          <ac:spMkLst>
            <pc:docMk/>
            <pc:sldMk cId="1462344688" sldId="2144867194"/>
            <ac:spMk id="114" creationId="{D32DFE03-8B4A-48E5-B479-274BB25B8686}"/>
          </ac:spMkLst>
        </pc:spChg>
        <pc:spChg chg="mod">
          <ac:chgData name="Cables, Joseph" userId="0f185b65-0f4c-4319-bb13-8c9fc62cc7ec" providerId="ADAL" clId="{D13BF95F-13C7-4287-B602-D2BE763D58EC}" dt="2021-03-08T17:39:51.527" v="2777" actId="14100"/>
          <ac:spMkLst>
            <pc:docMk/>
            <pc:sldMk cId="1462344688" sldId="2144867194"/>
            <ac:spMk id="175" creationId="{73540E20-DAD2-467C-BBFB-E537867C1D00}"/>
          </ac:spMkLst>
        </pc:spChg>
        <pc:spChg chg="mod">
          <ac:chgData name="Cables, Joseph" userId="0f185b65-0f4c-4319-bb13-8c9fc62cc7ec" providerId="ADAL" clId="{D13BF95F-13C7-4287-B602-D2BE763D58EC}" dt="2021-03-08T17:37:54.564" v="2704" actId="1076"/>
          <ac:spMkLst>
            <pc:docMk/>
            <pc:sldMk cId="1462344688" sldId="2144867194"/>
            <ac:spMk id="280" creationId="{0389F004-E9FF-4A60-BB6E-A4E63229B341}"/>
          </ac:spMkLst>
        </pc:spChg>
        <pc:spChg chg="mod">
          <ac:chgData name="Cables, Joseph" userId="0f185b65-0f4c-4319-bb13-8c9fc62cc7ec" providerId="ADAL" clId="{D13BF95F-13C7-4287-B602-D2BE763D58EC}" dt="2021-03-08T17:38:15.487" v="2724" actId="1076"/>
          <ac:spMkLst>
            <pc:docMk/>
            <pc:sldMk cId="1462344688" sldId="2144867194"/>
            <ac:spMk id="285" creationId="{152BB5ED-213F-482F-A025-6D22BCB2A86C}"/>
          </ac:spMkLst>
        </pc:spChg>
        <pc:spChg chg="mod">
          <ac:chgData name="Cables, Joseph" userId="0f185b65-0f4c-4319-bb13-8c9fc62cc7ec" providerId="ADAL" clId="{D13BF95F-13C7-4287-B602-D2BE763D58EC}" dt="2021-03-08T17:38:15.487" v="2724" actId="1076"/>
          <ac:spMkLst>
            <pc:docMk/>
            <pc:sldMk cId="1462344688" sldId="2144867194"/>
            <ac:spMk id="305" creationId="{1DED1F9E-CC96-4CEB-B675-87CC838F209E}"/>
          </ac:spMkLst>
        </pc:spChg>
        <pc:spChg chg="mod">
          <ac:chgData name="Cables, Joseph" userId="0f185b65-0f4c-4319-bb13-8c9fc62cc7ec" providerId="ADAL" clId="{D13BF95F-13C7-4287-B602-D2BE763D58EC}" dt="2021-03-08T17:37:37.307" v="2680" actId="20577"/>
          <ac:spMkLst>
            <pc:docMk/>
            <pc:sldMk cId="1462344688" sldId="2144867194"/>
            <ac:spMk id="351" creationId="{56998184-9A3E-4626-8A84-A25B0AE4C80C}"/>
          </ac:spMkLst>
        </pc:spChg>
        <pc:spChg chg="mod">
          <ac:chgData name="Cables, Joseph" userId="0f185b65-0f4c-4319-bb13-8c9fc62cc7ec" providerId="ADAL" clId="{D13BF95F-13C7-4287-B602-D2BE763D58EC}" dt="2021-03-08T17:53:00.919" v="3063" actId="20577"/>
          <ac:spMkLst>
            <pc:docMk/>
            <pc:sldMk cId="1462344688" sldId="2144867194"/>
            <ac:spMk id="411" creationId="{86908ABE-5022-4096-8353-4E6415B5AD84}"/>
          </ac:spMkLst>
        </pc:spChg>
        <pc:cxnChg chg="mod">
          <ac:chgData name="Cables, Joseph" userId="0f185b65-0f4c-4319-bb13-8c9fc62cc7ec" providerId="ADAL" clId="{D13BF95F-13C7-4287-B602-D2BE763D58EC}" dt="2021-03-08T17:39:51.527" v="2777" actId="14100"/>
          <ac:cxnSpMkLst>
            <pc:docMk/>
            <pc:sldMk cId="1462344688" sldId="2144867194"/>
            <ac:cxnSpMk id="197" creationId="{139C67A3-BACB-4CBB-B219-D85960AEDD10}"/>
          </ac:cxnSpMkLst>
        </pc:cxnChg>
      </pc:sldChg>
      <pc:sldChg chg="add del">
        <pc:chgData name="Cables, Joseph" userId="0f185b65-0f4c-4319-bb13-8c9fc62cc7ec" providerId="ADAL" clId="{D13BF95F-13C7-4287-B602-D2BE763D58EC}" dt="2021-03-08T16:59:02.332" v="1380"/>
        <pc:sldMkLst>
          <pc:docMk/>
          <pc:sldMk cId="2892159036" sldId="2144867194"/>
        </pc:sldMkLst>
      </pc:sldChg>
      <pc:sldChg chg="addSp delSp modSp add del">
        <pc:chgData name="Cables, Joseph" userId="0f185b65-0f4c-4319-bb13-8c9fc62cc7ec" providerId="ADAL" clId="{D13BF95F-13C7-4287-B602-D2BE763D58EC}" dt="2021-03-08T17:42:26.116" v="2872" actId="478"/>
        <pc:sldMkLst>
          <pc:docMk/>
          <pc:sldMk cId="1776276676" sldId="2144867195"/>
        </pc:sldMkLst>
        <pc:spChg chg="add del mod">
          <ac:chgData name="Cables, Joseph" userId="0f185b65-0f4c-4319-bb13-8c9fc62cc7ec" providerId="ADAL" clId="{D13BF95F-13C7-4287-B602-D2BE763D58EC}" dt="2021-03-08T17:42:26.116" v="2872" actId="478"/>
          <ac:spMkLst>
            <pc:docMk/>
            <pc:sldMk cId="1776276676" sldId="2144867195"/>
            <ac:spMk id="2" creationId="{D6B5DA62-2ADB-4907-8442-7B7A607422F4}"/>
          </ac:spMkLst>
        </pc:spChg>
        <pc:spChg chg="mod">
          <ac:chgData name="Cables, Joseph" userId="0f185b65-0f4c-4319-bb13-8c9fc62cc7ec" providerId="ADAL" clId="{D13BF95F-13C7-4287-B602-D2BE763D58EC}" dt="2021-03-08T17:40:24.407" v="2800" actId="20577"/>
          <ac:spMkLst>
            <pc:docMk/>
            <pc:sldMk cId="1776276676" sldId="2144867195"/>
            <ac:spMk id="3" creationId="{AF3C80F9-E86A-40F7-9642-04765FABDB07}"/>
          </ac:spMkLst>
        </pc:spChg>
        <pc:spChg chg="add del mod">
          <ac:chgData name="Cables, Joseph" userId="0f185b65-0f4c-4319-bb13-8c9fc62cc7ec" providerId="ADAL" clId="{D13BF95F-13C7-4287-B602-D2BE763D58EC}" dt="2021-03-08T17:42:23.777" v="2871" actId="478"/>
          <ac:spMkLst>
            <pc:docMk/>
            <pc:sldMk cId="1776276676" sldId="2144867195"/>
            <ac:spMk id="7" creationId="{E972D48F-1827-4C27-99F8-3E2C0890D467}"/>
          </ac:spMkLst>
        </pc:spChg>
        <pc:spChg chg="mod">
          <ac:chgData name="Cables, Joseph" userId="0f185b65-0f4c-4319-bb13-8c9fc62cc7ec" providerId="ADAL" clId="{D13BF95F-13C7-4287-B602-D2BE763D58EC}" dt="2021-03-08T17:27:28.411" v="2240" actId="20577"/>
          <ac:spMkLst>
            <pc:docMk/>
            <pc:sldMk cId="1776276676" sldId="2144867195"/>
            <ac:spMk id="146" creationId="{9869B007-E41F-457E-8E20-0ADDBF837BE8}"/>
          </ac:spMkLst>
        </pc:spChg>
        <pc:graphicFrameChg chg="mod modGraphic">
          <ac:chgData name="Cables, Joseph" userId="0f185b65-0f4c-4319-bb13-8c9fc62cc7ec" providerId="ADAL" clId="{D13BF95F-13C7-4287-B602-D2BE763D58EC}" dt="2021-03-08T17:40:12.215" v="2780" actId="20577"/>
          <ac:graphicFrameMkLst>
            <pc:docMk/>
            <pc:sldMk cId="1776276676" sldId="2144867195"/>
            <ac:graphicFrameMk id="185" creationId="{28D543CD-83A1-4DCC-B992-9B224B2D72C3}"/>
          </ac:graphicFrameMkLst>
        </pc:graphicFrameChg>
      </pc:sldChg>
      <pc:sldChg chg="add del">
        <pc:chgData name="Cables, Joseph" userId="0f185b65-0f4c-4319-bb13-8c9fc62cc7ec" providerId="ADAL" clId="{D13BF95F-13C7-4287-B602-D2BE763D58EC}" dt="2021-03-08T17:42:47.144" v="2876"/>
        <pc:sldMkLst>
          <pc:docMk/>
          <pc:sldMk cId="1185859350" sldId="2144867196"/>
        </pc:sldMkLst>
      </pc:sldChg>
      <pc:sldChg chg="add del">
        <pc:chgData name="Cables, Joseph" userId="0f185b65-0f4c-4319-bb13-8c9fc62cc7ec" providerId="ADAL" clId="{D13BF95F-13C7-4287-B602-D2BE763D58EC}" dt="2021-03-08T17:42:41.113" v="2874"/>
        <pc:sldMkLst>
          <pc:docMk/>
          <pc:sldMk cId="1555242046" sldId="2144867196"/>
        </pc:sldMkLst>
      </pc:sldChg>
      <pc:sldChg chg="add del">
        <pc:chgData name="Cables, Joseph" userId="0f185b65-0f4c-4319-bb13-8c9fc62cc7ec" providerId="ADAL" clId="{D13BF95F-13C7-4287-B602-D2BE763D58EC}" dt="2021-03-08T17:42:54.682" v="2878"/>
        <pc:sldMkLst>
          <pc:docMk/>
          <pc:sldMk cId="2840199234" sldId="2144867196"/>
        </pc:sldMkLst>
      </pc:sldChg>
      <pc:sldMasterChg chg="modSldLayout">
        <pc:chgData name="Cables, Joseph" userId="0f185b65-0f4c-4319-bb13-8c9fc62cc7ec" providerId="ADAL" clId="{D13BF95F-13C7-4287-B602-D2BE763D58EC}" dt="2021-03-08T19:09:09.948" v="3221"/>
        <pc:sldMasterMkLst>
          <pc:docMk/>
          <pc:sldMasterMk cId="1822909634" sldId="2147483648"/>
        </pc:sldMasterMkLst>
        <pc:sldLayoutChg chg="addSp delSp">
          <pc:chgData name="Cables, Joseph" userId="0f185b65-0f4c-4319-bb13-8c9fc62cc7ec" providerId="ADAL" clId="{D13BF95F-13C7-4287-B602-D2BE763D58EC}" dt="2021-03-08T19:09:09.948" v="3221"/>
          <pc:sldLayoutMkLst>
            <pc:docMk/>
            <pc:sldMasterMk cId="1822909634" sldId="2147483648"/>
            <pc:sldLayoutMk cId="2158177122" sldId="2147483660"/>
          </pc:sldLayoutMkLst>
          <pc:spChg chg="add del">
            <ac:chgData name="Cables, Joseph" userId="0f185b65-0f4c-4319-bb13-8c9fc62cc7ec" providerId="ADAL" clId="{D13BF95F-13C7-4287-B602-D2BE763D58EC}" dt="2021-03-08T19:09:09.948" v="3221"/>
            <ac:spMkLst>
              <pc:docMk/>
              <pc:sldMasterMk cId="1822909634" sldId="2147483648"/>
              <pc:sldLayoutMk cId="2158177122" sldId="2147483660"/>
              <ac:spMk id="10" creationId="{010B46B1-7445-4D18-B636-76909B64F679}"/>
            </ac:spMkLst>
          </pc:spChg>
        </pc:sldLayoutChg>
      </pc:sldMasterChg>
      <pc:sldMasterChg chg="modSldLayout">
        <pc:chgData name="Cables, Joseph" userId="0f185b65-0f4c-4319-bb13-8c9fc62cc7ec" providerId="ADAL" clId="{D13BF95F-13C7-4287-B602-D2BE763D58EC}" dt="2021-03-08T19:10:31.851" v="3225"/>
        <pc:sldMasterMkLst>
          <pc:docMk/>
          <pc:sldMasterMk cId="2493963756" sldId="2147483661"/>
        </pc:sldMasterMkLst>
        <pc:sldLayoutChg chg="modSp">
          <pc:chgData name="Cables, Joseph" userId="0f185b65-0f4c-4319-bb13-8c9fc62cc7ec" providerId="ADAL" clId="{D13BF95F-13C7-4287-B602-D2BE763D58EC}" dt="2021-03-08T19:10:31.851" v="3225"/>
          <pc:sldLayoutMkLst>
            <pc:docMk/>
            <pc:sldMasterMk cId="2493963756" sldId="2147483661"/>
            <pc:sldLayoutMk cId="3559019512" sldId="2147483673"/>
          </pc:sldLayoutMkLst>
          <pc:spChg chg="mod">
            <ac:chgData name="Cables, Joseph" userId="0f185b65-0f4c-4319-bb13-8c9fc62cc7ec" providerId="ADAL" clId="{D13BF95F-13C7-4287-B602-D2BE763D58EC}" dt="2021-03-08T19:05:49.944" v="3218"/>
            <ac:spMkLst>
              <pc:docMk/>
              <pc:sldMasterMk cId="2493963756" sldId="2147483661"/>
              <pc:sldLayoutMk cId="3559019512" sldId="2147483673"/>
              <ac:spMk id="12" creationId="{00000000-0000-0000-0000-000000000000}"/>
            </ac:spMkLst>
          </pc:spChg>
          <pc:spChg chg="mod">
            <ac:chgData name="Cables, Joseph" userId="0f185b65-0f4c-4319-bb13-8c9fc62cc7ec" providerId="ADAL" clId="{D13BF95F-13C7-4287-B602-D2BE763D58EC}" dt="2021-03-08T19:10:31.851" v="3225"/>
            <ac:spMkLst>
              <pc:docMk/>
              <pc:sldMasterMk cId="2493963756" sldId="2147483661"/>
              <pc:sldLayoutMk cId="3559019512" sldId="2147483673"/>
              <ac:spMk id="14" creationId="{00000000-0000-0000-0000-000000000000}"/>
            </ac:spMkLst>
          </pc:spChg>
        </pc:sldLayoutChg>
      </pc:sldMasterChg>
      <pc:sldMasterChg chg="del delSldLayout">
        <pc:chgData name="Cables, Joseph" userId="0f185b65-0f4c-4319-bb13-8c9fc62cc7ec" providerId="ADAL" clId="{D13BF95F-13C7-4287-B602-D2BE763D58EC}" dt="2021-03-08T16:02:16.883" v="313" actId="2696"/>
        <pc:sldMasterMkLst>
          <pc:docMk/>
          <pc:sldMasterMk cId="522649779" sldId="2147483674"/>
        </pc:sldMasterMkLst>
        <pc:sldLayoutChg chg="del">
          <pc:chgData name="Cables, Joseph" userId="0f185b65-0f4c-4319-bb13-8c9fc62cc7ec" providerId="ADAL" clId="{D13BF95F-13C7-4287-B602-D2BE763D58EC}" dt="2021-03-08T16:02:16.875" v="301" actId="2696"/>
          <pc:sldLayoutMkLst>
            <pc:docMk/>
            <pc:sldMasterMk cId="522649779" sldId="2147483674"/>
            <pc:sldLayoutMk cId="3104679302" sldId="2147483675"/>
          </pc:sldLayoutMkLst>
        </pc:sldLayoutChg>
        <pc:sldLayoutChg chg="del">
          <pc:chgData name="Cables, Joseph" userId="0f185b65-0f4c-4319-bb13-8c9fc62cc7ec" providerId="ADAL" clId="{D13BF95F-13C7-4287-B602-D2BE763D58EC}" dt="2021-03-08T16:02:16.876" v="302" actId="2696"/>
          <pc:sldLayoutMkLst>
            <pc:docMk/>
            <pc:sldMasterMk cId="522649779" sldId="2147483674"/>
            <pc:sldLayoutMk cId="2698755016" sldId="2147483676"/>
          </pc:sldLayoutMkLst>
        </pc:sldLayoutChg>
        <pc:sldLayoutChg chg="del">
          <pc:chgData name="Cables, Joseph" userId="0f185b65-0f4c-4319-bb13-8c9fc62cc7ec" providerId="ADAL" clId="{D13BF95F-13C7-4287-B602-D2BE763D58EC}" dt="2021-03-08T16:02:16.876" v="303" actId="2696"/>
          <pc:sldLayoutMkLst>
            <pc:docMk/>
            <pc:sldMasterMk cId="522649779" sldId="2147483674"/>
            <pc:sldLayoutMk cId="1941984353" sldId="2147483677"/>
          </pc:sldLayoutMkLst>
        </pc:sldLayoutChg>
        <pc:sldLayoutChg chg="del">
          <pc:chgData name="Cables, Joseph" userId="0f185b65-0f4c-4319-bb13-8c9fc62cc7ec" providerId="ADAL" clId="{D13BF95F-13C7-4287-B602-D2BE763D58EC}" dt="2021-03-08T16:02:16.877" v="304" actId="2696"/>
          <pc:sldLayoutMkLst>
            <pc:docMk/>
            <pc:sldMasterMk cId="522649779" sldId="2147483674"/>
            <pc:sldLayoutMk cId="1302999769" sldId="2147483678"/>
          </pc:sldLayoutMkLst>
        </pc:sldLayoutChg>
        <pc:sldLayoutChg chg="del">
          <pc:chgData name="Cables, Joseph" userId="0f185b65-0f4c-4319-bb13-8c9fc62cc7ec" providerId="ADAL" clId="{D13BF95F-13C7-4287-B602-D2BE763D58EC}" dt="2021-03-08T16:02:16.878" v="305" actId="2696"/>
          <pc:sldLayoutMkLst>
            <pc:docMk/>
            <pc:sldMasterMk cId="522649779" sldId="2147483674"/>
            <pc:sldLayoutMk cId="867787551" sldId="2147483679"/>
          </pc:sldLayoutMkLst>
        </pc:sldLayoutChg>
        <pc:sldLayoutChg chg="del">
          <pc:chgData name="Cables, Joseph" userId="0f185b65-0f4c-4319-bb13-8c9fc62cc7ec" providerId="ADAL" clId="{D13BF95F-13C7-4287-B602-D2BE763D58EC}" dt="2021-03-08T16:02:16.878" v="306" actId="2696"/>
          <pc:sldLayoutMkLst>
            <pc:docMk/>
            <pc:sldMasterMk cId="522649779" sldId="2147483674"/>
            <pc:sldLayoutMk cId="300380041" sldId="2147483680"/>
          </pc:sldLayoutMkLst>
        </pc:sldLayoutChg>
        <pc:sldLayoutChg chg="del">
          <pc:chgData name="Cables, Joseph" userId="0f185b65-0f4c-4319-bb13-8c9fc62cc7ec" providerId="ADAL" clId="{D13BF95F-13C7-4287-B602-D2BE763D58EC}" dt="2021-03-08T16:02:16.879" v="307" actId="2696"/>
          <pc:sldLayoutMkLst>
            <pc:docMk/>
            <pc:sldMasterMk cId="522649779" sldId="2147483674"/>
            <pc:sldLayoutMk cId="3109272" sldId="2147483681"/>
          </pc:sldLayoutMkLst>
        </pc:sldLayoutChg>
        <pc:sldLayoutChg chg="del">
          <pc:chgData name="Cables, Joseph" userId="0f185b65-0f4c-4319-bb13-8c9fc62cc7ec" providerId="ADAL" clId="{D13BF95F-13C7-4287-B602-D2BE763D58EC}" dt="2021-03-08T16:02:16.879" v="308" actId="2696"/>
          <pc:sldLayoutMkLst>
            <pc:docMk/>
            <pc:sldMasterMk cId="522649779" sldId="2147483674"/>
            <pc:sldLayoutMk cId="582243264" sldId="2147483682"/>
          </pc:sldLayoutMkLst>
        </pc:sldLayoutChg>
        <pc:sldLayoutChg chg="del">
          <pc:chgData name="Cables, Joseph" userId="0f185b65-0f4c-4319-bb13-8c9fc62cc7ec" providerId="ADAL" clId="{D13BF95F-13C7-4287-B602-D2BE763D58EC}" dt="2021-03-08T16:02:16.880" v="309" actId="2696"/>
          <pc:sldLayoutMkLst>
            <pc:docMk/>
            <pc:sldMasterMk cId="522649779" sldId="2147483674"/>
            <pc:sldLayoutMk cId="1326010833" sldId="2147483683"/>
          </pc:sldLayoutMkLst>
        </pc:sldLayoutChg>
        <pc:sldLayoutChg chg="del">
          <pc:chgData name="Cables, Joseph" userId="0f185b65-0f4c-4319-bb13-8c9fc62cc7ec" providerId="ADAL" clId="{D13BF95F-13C7-4287-B602-D2BE763D58EC}" dt="2021-03-08T16:02:16.880" v="310" actId="2696"/>
          <pc:sldLayoutMkLst>
            <pc:docMk/>
            <pc:sldMasterMk cId="522649779" sldId="2147483674"/>
            <pc:sldLayoutMk cId="3279171847" sldId="2147483684"/>
          </pc:sldLayoutMkLst>
        </pc:sldLayoutChg>
        <pc:sldLayoutChg chg="del">
          <pc:chgData name="Cables, Joseph" userId="0f185b65-0f4c-4319-bb13-8c9fc62cc7ec" providerId="ADAL" clId="{D13BF95F-13C7-4287-B602-D2BE763D58EC}" dt="2021-03-08T16:02:16.881" v="311" actId="2696"/>
          <pc:sldLayoutMkLst>
            <pc:docMk/>
            <pc:sldMasterMk cId="522649779" sldId="2147483674"/>
            <pc:sldLayoutMk cId="653527449" sldId="2147483685"/>
          </pc:sldLayoutMkLst>
        </pc:sldLayoutChg>
        <pc:sldLayoutChg chg="del">
          <pc:chgData name="Cables, Joseph" userId="0f185b65-0f4c-4319-bb13-8c9fc62cc7ec" providerId="ADAL" clId="{D13BF95F-13C7-4287-B602-D2BE763D58EC}" dt="2021-03-08T16:02:16.882" v="312" actId="2696"/>
          <pc:sldLayoutMkLst>
            <pc:docMk/>
            <pc:sldMasterMk cId="522649779" sldId="2147483674"/>
            <pc:sldLayoutMk cId="3614663419" sldId="2147483686"/>
          </pc:sldLayoutMkLst>
        </pc:sldLayoutChg>
      </pc:sldMasterChg>
      <pc:sldMasterChg chg="del delSldLayout">
        <pc:chgData name="Cables, Joseph" userId="0f185b65-0f4c-4319-bb13-8c9fc62cc7ec" providerId="ADAL" clId="{D13BF95F-13C7-4287-B602-D2BE763D58EC}" dt="2021-03-08T15:24:15.565" v="40" actId="2696"/>
        <pc:sldMasterMkLst>
          <pc:docMk/>
          <pc:sldMasterMk cId="756080077" sldId="2147483687"/>
        </pc:sldMasterMkLst>
        <pc:sldLayoutChg chg="del">
          <pc:chgData name="Cables, Joseph" userId="0f185b65-0f4c-4319-bb13-8c9fc62cc7ec" providerId="ADAL" clId="{D13BF95F-13C7-4287-B602-D2BE763D58EC}" dt="2021-03-08T15:24:15.557" v="28" actId="2696"/>
          <pc:sldLayoutMkLst>
            <pc:docMk/>
            <pc:sldMasterMk cId="756080077" sldId="2147483687"/>
            <pc:sldLayoutMk cId="3874799617" sldId="2147483688"/>
          </pc:sldLayoutMkLst>
        </pc:sldLayoutChg>
        <pc:sldLayoutChg chg="del">
          <pc:chgData name="Cables, Joseph" userId="0f185b65-0f4c-4319-bb13-8c9fc62cc7ec" providerId="ADAL" clId="{D13BF95F-13C7-4287-B602-D2BE763D58EC}" dt="2021-03-08T15:24:15.557" v="29" actId="2696"/>
          <pc:sldLayoutMkLst>
            <pc:docMk/>
            <pc:sldMasterMk cId="756080077" sldId="2147483687"/>
            <pc:sldLayoutMk cId="4045238875" sldId="2147483689"/>
          </pc:sldLayoutMkLst>
        </pc:sldLayoutChg>
        <pc:sldLayoutChg chg="del">
          <pc:chgData name="Cables, Joseph" userId="0f185b65-0f4c-4319-bb13-8c9fc62cc7ec" providerId="ADAL" clId="{D13BF95F-13C7-4287-B602-D2BE763D58EC}" dt="2021-03-08T15:24:15.558" v="30" actId="2696"/>
          <pc:sldLayoutMkLst>
            <pc:docMk/>
            <pc:sldMasterMk cId="756080077" sldId="2147483687"/>
            <pc:sldLayoutMk cId="350047760" sldId="2147483690"/>
          </pc:sldLayoutMkLst>
        </pc:sldLayoutChg>
        <pc:sldLayoutChg chg="del">
          <pc:chgData name="Cables, Joseph" userId="0f185b65-0f4c-4319-bb13-8c9fc62cc7ec" providerId="ADAL" clId="{D13BF95F-13C7-4287-B602-D2BE763D58EC}" dt="2021-03-08T15:24:15.559" v="31" actId="2696"/>
          <pc:sldLayoutMkLst>
            <pc:docMk/>
            <pc:sldMasterMk cId="756080077" sldId="2147483687"/>
            <pc:sldLayoutMk cId="238362575" sldId="2147483691"/>
          </pc:sldLayoutMkLst>
        </pc:sldLayoutChg>
        <pc:sldLayoutChg chg="del">
          <pc:chgData name="Cables, Joseph" userId="0f185b65-0f4c-4319-bb13-8c9fc62cc7ec" providerId="ADAL" clId="{D13BF95F-13C7-4287-B602-D2BE763D58EC}" dt="2021-03-08T15:24:15.559" v="32" actId="2696"/>
          <pc:sldLayoutMkLst>
            <pc:docMk/>
            <pc:sldMasterMk cId="756080077" sldId="2147483687"/>
            <pc:sldLayoutMk cId="56774697" sldId="2147483692"/>
          </pc:sldLayoutMkLst>
        </pc:sldLayoutChg>
        <pc:sldLayoutChg chg="del">
          <pc:chgData name="Cables, Joseph" userId="0f185b65-0f4c-4319-bb13-8c9fc62cc7ec" providerId="ADAL" clId="{D13BF95F-13C7-4287-B602-D2BE763D58EC}" dt="2021-03-08T15:24:15.560" v="33" actId="2696"/>
          <pc:sldLayoutMkLst>
            <pc:docMk/>
            <pc:sldMasterMk cId="756080077" sldId="2147483687"/>
            <pc:sldLayoutMk cId="836461614" sldId="2147483693"/>
          </pc:sldLayoutMkLst>
        </pc:sldLayoutChg>
        <pc:sldLayoutChg chg="del">
          <pc:chgData name="Cables, Joseph" userId="0f185b65-0f4c-4319-bb13-8c9fc62cc7ec" providerId="ADAL" clId="{D13BF95F-13C7-4287-B602-D2BE763D58EC}" dt="2021-03-08T15:24:15.560" v="34" actId="2696"/>
          <pc:sldLayoutMkLst>
            <pc:docMk/>
            <pc:sldMasterMk cId="756080077" sldId="2147483687"/>
            <pc:sldLayoutMk cId="3298467092" sldId="2147483694"/>
          </pc:sldLayoutMkLst>
        </pc:sldLayoutChg>
        <pc:sldLayoutChg chg="del">
          <pc:chgData name="Cables, Joseph" userId="0f185b65-0f4c-4319-bb13-8c9fc62cc7ec" providerId="ADAL" clId="{D13BF95F-13C7-4287-B602-D2BE763D58EC}" dt="2021-03-08T15:24:15.561" v="35" actId="2696"/>
          <pc:sldLayoutMkLst>
            <pc:docMk/>
            <pc:sldMasterMk cId="756080077" sldId="2147483687"/>
            <pc:sldLayoutMk cId="1930837194" sldId="2147483695"/>
          </pc:sldLayoutMkLst>
        </pc:sldLayoutChg>
        <pc:sldLayoutChg chg="del">
          <pc:chgData name="Cables, Joseph" userId="0f185b65-0f4c-4319-bb13-8c9fc62cc7ec" providerId="ADAL" clId="{D13BF95F-13C7-4287-B602-D2BE763D58EC}" dt="2021-03-08T15:24:15.561" v="36" actId="2696"/>
          <pc:sldLayoutMkLst>
            <pc:docMk/>
            <pc:sldMasterMk cId="756080077" sldId="2147483687"/>
            <pc:sldLayoutMk cId="1317022473" sldId="2147483696"/>
          </pc:sldLayoutMkLst>
        </pc:sldLayoutChg>
        <pc:sldLayoutChg chg="del">
          <pc:chgData name="Cables, Joseph" userId="0f185b65-0f4c-4319-bb13-8c9fc62cc7ec" providerId="ADAL" clId="{D13BF95F-13C7-4287-B602-D2BE763D58EC}" dt="2021-03-08T15:24:15.562" v="37" actId="2696"/>
          <pc:sldLayoutMkLst>
            <pc:docMk/>
            <pc:sldMasterMk cId="756080077" sldId="2147483687"/>
            <pc:sldLayoutMk cId="2009464769" sldId="2147483697"/>
          </pc:sldLayoutMkLst>
        </pc:sldLayoutChg>
        <pc:sldLayoutChg chg="del">
          <pc:chgData name="Cables, Joseph" userId="0f185b65-0f4c-4319-bb13-8c9fc62cc7ec" providerId="ADAL" clId="{D13BF95F-13C7-4287-B602-D2BE763D58EC}" dt="2021-03-08T15:24:15.562" v="38" actId="2696"/>
          <pc:sldLayoutMkLst>
            <pc:docMk/>
            <pc:sldMasterMk cId="756080077" sldId="2147483687"/>
            <pc:sldLayoutMk cId="1415646428" sldId="2147483698"/>
          </pc:sldLayoutMkLst>
        </pc:sldLayoutChg>
        <pc:sldLayoutChg chg="del">
          <pc:chgData name="Cables, Joseph" userId="0f185b65-0f4c-4319-bb13-8c9fc62cc7ec" providerId="ADAL" clId="{D13BF95F-13C7-4287-B602-D2BE763D58EC}" dt="2021-03-08T15:24:15.564" v="39" actId="2696"/>
          <pc:sldLayoutMkLst>
            <pc:docMk/>
            <pc:sldMasterMk cId="756080077" sldId="2147483687"/>
            <pc:sldLayoutMk cId="2265458311" sldId="2147483699"/>
          </pc:sldLayoutMkLst>
        </pc:sldLayoutChg>
      </pc:sldMasterChg>
    </pc:docChg>
  </pc:docChgLst>
  <pc:docChgLst>
    <pc:chgData name="Hamilton, Christopher" userId="e606fd8d-f7a8-4521-94cb-f429d4b64cd7" providerId="ADAL" clId="{8A176DD8-108E-41D0-9624-3F442CEEB9BB}"/>
    <pc:docChg chg="undo custSel modSld">
      <pc:chgData name="Hamilton, Christopher" userId="e606fd8d-f7a8-4521-94cb-f429d4b64cd7" providerId="ADAL" clId="{8A176DD8-108E-41D0-9624-3F442CEEB9BB}" dt="2021-03-08T18:55:12.184" v="1079" actId="1592"/>
      <pc:docMkLst>
        <pc:docMk/>
      </pc:docMkLst>
      <pc:sldChg chg="addSp delSp modSp addCm delCm modCm">
        <pc:chgData name="Hamilton, Christopher" userId="e606fd8d-f7a8-4521-94cb-f429d4b64cd7" providerId="ADAL" clId="{8A176DD8-108E-41D0-9624-3F442CEEB9BB}" dt="2021-03-08T18:50:38.609" v="685" actId="5900"/>
        <pc:sldMkLst>
          <pc:docMk/>
          <pc:sldMk cId="3078212607" sldId="1228"/>
        </pc:sldMkLst>
        <pc:spChg chg="add del">
          <ac:chgData name="Hamilton, Christopher" userId="e606fd8d-f7a8-4521-94cb-f429d4b64cd7" providerId="ADAL" clId="{8A176DD8-108E-41D0-9624-3F442CEEB9BB}" dt="2021-03-08T16:34:38.453" v="107" actId="478"/>
          <ac:spMkLst>
            <pc:docMk/>
            <pc:sldMk cId="3078212607" sldId="1228"/>
            <ac:spMk id="6" creationId="{EEB2BD8A-231F-473E-810C-F4A5BCCBD7AA}"/>
          </ac:spMkLst>
        </pc:spChg>
        <pc:spChg chg="mod">
          <ac:chgData name="Hamilton, Christopher" userId="e606fd8d-f7a8-4521-94cb-f429d4b64cd7" providerId="ADAL" clId="{8A176DD8-108E-41D0-9624-3F442CEEB9BB}" dt="2021-03-08T18:48:23.676" v="463" actId="20577"/>
          <ac:spMkLst>
            <pc:docMk/>
            <pc:sldMk cId="3078212607" sldId="1228"/>
            <ac:spMk id="12" creationId="{6A45203F-FE1D-4A05-91CB-C70BFCAE7308}"/>
          </ac:spMkLst>
        </pc:spChg>
        <pc:spChg chg="mod">
          <ac:chgData name="Hamilton, Christopher" userId="e606fd8d-f7a8-4521-94cb-f429d4b64cd7" providerId="ADAL" clId="{8A176DD8-108E-41D0-9624-3F442CEEB9BB}" dt="2021-03-08T18:47:37.634" v="338" actId="20577"/>
          <ac:spMkLst>
            <pc:docMk/>
            <pc:sldMk cId="3078212607" sldId="1228"/>
            <ac:spMk id="13" creationId="{1D8AB8B2-0F59-46FD-A994-1BC1CFFA506A}"/>
          </ac:spMkLst>
        </pc:spChg>
        <pc:spChg chg="mod">
          <ac:chgData name="Hamilton, Christopher" userId="e606fd8d-f7a8-4521-94cb-f429d4b64cd7" providerId="ADAL" clId="{8A176DD8-108E-41D0-9624-3F442CEEB9BB}" dt="2021-03-08T18:49:03.149" v="536" actId="20577"/>
          <ac:spMkLst>
            <pc:docMk/>
            <pc:sldMk cId="3078212607" sldId="1228"/>
            <ac:spMk id="14" creationId="{DD4A3EF7-1047-4265-8935-725276535D4A}"/>
          </ac:spMkLst>
        </pc:spChg>
        <pc:spChg chg="mod">
          <ac:chgData name="Hamilton, Christopher" userId="e606fd8d-f7a8-4521-94cb-f429d4b64cd7" providerId="ADAL" clId="{8A176DD8-108E-41D0-9624-3F442CEEB9BB}" dt="2021-03-08T18:46:21.486" v="234" actId="20577"/>
          <ac:spMkLst>
            <pc:docMk/>
            <pc:sldMk cId="3078212607" sldId="1228"/>
            <ac:spMk id="18" creationId="{5FC71694-DB88-47DB-9E8B-2CC4DA63BD08}"/>
          </ac:spMkLst>
        </pc:spChg>
        <pc:spChg chg="mod">
          <ac:chgData name="Hamilton, Christopher" userId="e606fd8d-f7a8-4521-94cb-f429d4b64cd7" providerId="ADAL" clId="{8A176DD8-108E-41D0-9624-3F442CEEB9BB}" dt="2021-03-08T18:49:25.221" v="594" actId="20577"/>
          <ac:spMkLst>
            <pc:docMk/>
            <pc:sldMk cId="3078212607" sldId="1228"/>
            <ac:spMk id="22" creationId="{4B3C5E63-C718-45F4-BF35-6973920A726E}"/>
          </ac:spMkLst>
        </pc:spChg>
        <pc:spChg chg="mod">
          <ac:chgData name="Hamilton, Christopher" userId="e606fd8d-f7a8-4521-94cb-f429d4b64cd7" providerId="ADAL" clId="{8A176DD8-108E-41D0-9624-3F442CEEB9BB}" dt="2021-03-08T18:50:12.646" v="681" actId="14100"/>
          <ac:spMkLst>
            <pc:docMk/>
            <pc:sldMk cId="3078212607" sldId="1228"/>
            <ac:spMk id="23" creationId="{EBDF64A6-9155-4EB1-AFEA-7D840BB94519}"/>
          </ac:spMkLst>
        </pc:spChg>
        <pc:spChg chg="mod">
          <ac:chgData name="Hamilton, Christopher" userId="e606fd8d-f7a8-4521-94cb-f429d4b64cd7" providerId="ADAL" clId="{8A176DD8-108E-41D0-9624-3F442CEEB9BB}" dt="2021-03-08T18:45:44.394" v="198" actId="1038"/>
          <ac:spMkLst>
            <pc:docMk/>
            <pc:sldMk cId="3078212607" sldId="1228"/>
            <ac:spMk id="36" creationId="{EC474378-883A-418F-9648-11281A244A72}"/>
          </ac:spMkLst>
        </pc:spChg>
        <pc:spChg chg="mod">
          <ac:chgData name="Hamilton, Christopher" userId="e606fd8d-f7a8-4521-94cb-f429d4b64cd7" providerId="ADAL" clId="{8A176DD8-108E-41D0-9624-3F442CEEB9BB}" dt="2021-03-08T16:33:06.200" v="93" actId="313"/>
          <ac:spMkLst>
            <pc:docMk/>
            <pc:sldMk cId="3078212607" sldId="1228"/>
            <ac:spMk id="41" creationId="{10559B27-6DF8-45A5-88CB-CDDF7742A951}"/>
          </ac:spMkLst>
        </pc:spChg>
        <pc:picChg chg="mod">
          <ac:chgData name="Hamilton, Christopher" userId="e606fd8d-f7a8-4521-94cb-f429d4b64cd7" providerId="ADAL" clId="{8A176DD8-108E-41D0-9624-3F442CEEB9BB}" dt="2021-03-08T16:34:47.400" v="109" actId="208"/>
          <ac:picMkLst>
            <pc:docMk/>
            <pc:sldMk cId="3078212607" sldId="1228"/>
            <ac:picMk id="4" creationId="{3136623F-7EEC-489D-A174-23FF328C572A}"/>
          </ac:picMkLst>
        </pc:picChg>
        <pc:picChg chg="mod">
          <ac:chgData name="Hamilton, Christopher" userId="e606fd8d-f7a8-4521-94cb-f429d4b64cd7" providerId="ADAL" clId="{8A176DD8-108E-41D0-9624-3F442CEEB9BB}" dt="2021-03-08T18:45:25.059" v="160" actId="208"/>
          <ac:picMkLst>
            <pc:docMk/>
            <pc:sldMk cId="3078212607" sldId="1228"/>
            <ac:picMk id="11" creationId="{E65CDD9E-D5E5-4ADF-B608-538F9EA921B1}"/>
          </ac:picMkLst>
        </pc:picChg>
        <pc:cxnChg chg="mod">
          <ac:chgData name="Hamilton, Christopher" userId="e606fd8d-f7a8-4521-94cb-f429d4b64cd7" providerId="ADAL" clId="{8A176DD8-108E-41D0-9624-3F442CEEB9BB}" dt="2021-03-08T18:46:00.018" v="212" actId="14100"/>
          <ac:cxnSpMkLst>
            <pc:docMk/>
            <pc:sldMk cId="3078212607" sldId="1228"/>
            <ac:cxnSpMk id="35" creationId="{6C69EB76-83B4-43F4-ABCE-78B6CE698E65}"/>
          </ac:cxnSpMkLst>
        </pc:cxnChg>
      </pc:sldChg>
      <pc:sldChg chg="modSp addCm modCm">
        <pc:chgData name="Hamilton, Christopher" userId="e606fd8d-f7a8-4521-94cb-f429d4b64cd7" providerId="ADAL" clId="{8A176DD8-108E-41D0-9624-3F442CEEB9BB}" dt="2021-03-08T16:43:01.896" v="153"/>
        <pc:sldMkLst>
          <pc:docMk/>
          <pc:sldMk cId="3946905514" sldId="2144867152"/>
        </pc:sldMkLst>
        <pc:spChg chg="mod">
          <ac:chgData name="Hamilton, Christopher" userId="e606fd8d-f7a8-4521-94cb-f429d4b64cd7" providerId="ADAL" clId="{8A176DD8-108E-41D0-9624-3F442CEEB9BB}" dt="2021-03-08T16:33:29.915" v="97" actId="1038"/>
          <ac:spMkLst>
            <pc:docMk/>
            <pc:sldMk cId="3946905514" sldId="2144867152"/>
            <ac:spMk id="96" creationId="{F5E6F4AC-FB83-417E-8A04-884056817819}"/>
          </ac:spMkLst>
        </pc:spChg>
        <pc:spChg chg="mod">
          <ac:chgData name="Hamilton, Christopher" userId="e606fd8d-f7a8-4521-94cb-f429d4b64cd7" providerId="ADAL" clId="{8A176DD8-108E-41D0-9624-3F442CEEB9BB}" dt="2021-03-08T16:33:29.915" v="97" actId="1038"/>
          <ac:spMkLst>
            <pc:docMk/>
            <pc:sldMk cId="3946905514" sldId="2144867152"/>
            <ac:spMk id="280" creationId="{0389F004-E9FF-4A60-BB6E-A4E63229B341}"/>
          </ac:spMkLst>
        </pc:spChg>
        <pc:grpChg chg="mod">
          <ac:chgData name="Hamilton, Christopher" userId="e606fd8d-f7a8-4521-94cb-f429d4b64cd7" providerId="ADAL" clId="{8A176DD8-108E-41D0-9624-3F442CEEB9BB}" dt="2021-03-08T16:34:11.626" v="104" actId="1076"/>
          <ac:grpSpMkLst>
            <pc:docMk/>
            <pc:sldMk cId="3946905514" sldId="2144867152"/>
            <ac:grpSpMk id="292" creationId="{0607666C-1D87-4DF3-B45A-3C8055785DE2}"/>
          </ac:grpSpMkLst>
        </pc:grpChg>
      </pc:sldChg>
      <pc:sldChg chg="modSp addCm modCm">
        <pc:chgData name="Hamilton, Christopher" userId="e606fd8d-f7a8-4521-94cb-f429d4b64cd7" providerId="ADAL" clId="{8A176DD8-108E-41D0-9624-3F442CEEB9BB}" dt="2021-03-08T16:42:23.675" v="150"/>
        <pc:sldMkLst>
          <pc:docMk/>
          <pc:sldMk cId="4036675492" sldId="2144867156"/>
        </pc:sldMkLst>
        <pc:spChg chg="mod">
          <ac:chgData name="Hamilton, Christopher" userId="e606fd8d-f7a8-4521-94cb-f429d4b64cd7" providerId="ADAL" clId="{8A176DD8-108E-41D0-9624-3F442CEEB9BB}" dt="2021-03-08T16:38:40.277" v="131" actId="1036"/>
          <ac:spMkLst>
            <pc:docMk/>
            <pc:sldMk cId="4036675492" sldId="2144867156"/>
            <ac:spMk id="100" creationId="{47231363-B301-4E04-B8AD-57B14CC9F501}"/>
          </ac:spMkLst>
        </pc:spChg>
      </pc:sldChg>
      <pc:sldChg chg="addCm modCm">
        <pc:chgData name="Hamilton, Christopher" userId="e606fd8d-f7a8-4521-94cb-f429d4b64cd7" providerId="ADAL" clId="{8A176DD8-108E-41D0-9624-3F442CEEB9BB}" dt="2021-03-08T16:43:15.059" v="156"/>
        <pc:sldMkLst>
          <pc:docMk/>
          <pc:sldMk cId="408801342" sldId="2144867159"/>
        </pc:sldMkLst>
      </pc:sldChg>
      <pc:sldChg chg="addCm modCm">
        <pc:chgData name="Hamilton, Christopher" userId="e606fd8d-f7a8-4521-94cb-f429d4b64cd7" providerId="ADAL" clId="{8A176DD8-108E-41D0-9624-3F442CEEB9BB}" dt="2021-03-08T16:40:56.914" v="144"/>
        <pc:sldMkLst>
          <pc:docMk/>
          <pc:sldMk cId="604205843" sldId="2144867175"/>
        </pc:sldMkLst>
      </pc:sldChg>
      <pc:sldChg chg="modSp delCm modNotesTx">
        <pc:chgData name="Hamilton, Christopher" userId="e606fd8d-f7a8-4521-94cb-f429d4b64cd7" providerId="ADAL" clId="{8A176DD8-108E-41D0-9624-3F442CEEB9BB}" dt="2021-03-08T18:51:47.987" v="714" actId="20577"/>
        <pc:sldMkLst>
          <pc:docMk/>
          <pc:sldMk cId="1997947258" sldId="2144867192"/>
        </pc:sldMkLst>
        <pc:spChg chg="mod">
          <ac:chgData name="Hamilton, Christopher" userId="e606fd8d-f7a8-4521-94cb-f429d4b64cd7" providerId="ADAL" clId="{8A176DD8-108E-41D0-9624-3F442CEEB9BB}" dt="2021-03-08T18:51:47.987" v="714" actId="20577"/>
          <ac:spMkLst>
            <pc:docMk/>
            <pc:sldMk cId="1997947258" sldId="2144867192"/>
            <ac:spMk id="47" creationId="{4D5FC7CF-4AD8-458F-971D-D5F490D8ADC3}"/>
          </ac:spMkLst>
        </pc:spChg>
      </pc:sldChg>
      <pc:sldChg chg="modSp delCm">
        <pc:chgData name="Hamilton, Christopher" userId="e606fd8d-f7a8-4521-94cb-f429d4b64cd7" providerId="ADAL" clId="{8A176DD8-108E-41D0-9624-3F442CEEB9BB}" dt="2021-03-08T18:54:31.815" v="951" actId="20577"/>
        <pc:sldMkLst>
          <pc:docMk/>
          <pc:sldMk cId="610320412" sldId="2144867193"/>
        </pc:sldMkLst>
        <pc:spChg chg="mod">
          <ac:chgData name="Hamilton, Christopher" userId="e606fd8d-f7a8-4521-94cb-f429d4b64cd7" providerId="ADAL" clId="{8A176DD8-108E-41D0-9624-3F442CEEB9BB}" dt="2021-03-08T18:54:31.815" v="951" actId="20577"/>
          <ac:spMkLst>
            <pc:docMk/>
            <pc:sldMk cId="610320412" sldId="2144867193"/>
            <ac:spMk id="100" creationId="{47231363-B301-4E04-B8AD-57B14CC9F501}"/>
          </ac:spMkLst>
        </pc:spChg>
        <pc:spChg chg="mod">
          <ac:chgData name="Hamilton, Christopher" userId="e606fd8d-f7a8-4521-94cb-f429d4b64cd7" providerId="ADAL" clId="{8A176DD8-108E-41D0-9624-3F442CEEB9BB}" dt="2021-03-08T18:51:51.535" v="715" actId="20577"/>
          <ac:spMkLst>
            <pc:docMk/>
            <pc:sldMk cId="610320412" sldId="2144867193"/>
            <ac:spMk id="355" creationId="{C60EA9C6-6BF4-4D74-908D-0DCBE2D77409}"/>
          </ac:spMkLst>
        </pc:spChg>
      </pc:sldChg>
      <pc:sldChg chg="modSp delCm">
        <pc:chgData name="Hamilton, Christopher" userId="e606fd8d-f7a8-4521-94cb-f429d4b64cd7" providerId="ADAL" clId="{8A176DD8-108E-41D0-9624-3F442CEEB9BB}" dt="2021-03-08T18:55:12.184" v="1079" actId="1592"/>
        <pc:sldMkLst>
          <pc:docMk/>
          <pc:sldMk cId="1462344688" sldId="2144867194"/>
        </pc:sldMkLst>
        <pc:spChg chg="mod">
          <ac:chgData name="Hamilton, Christopher" userId="e606fd8d-f7a8-4521-94cb-f429d4b64cd7" providerId="ADAL" clId="{8A176DD8-108E-41D0-9624-3F442CEEB9BB}" dt="2021-03-08T18:51:54.335" v="716" actId="20577"/>
          <ac:spMkLst>
            <pc:docMk/>
            <pc:sldMk cId="1462344688" sldId="2144867194"/>
            <ac:spMk id="47" creationId="{4D5FC7CF-4AD8-458F-971D-D5F490D8ADC3}"/>
          </ac:spMkLst>
        </pc:spChg>
        <pc:spChg chg="mod">
          <ac:chgData name="Hamilton, Christopher" userId="e606fd8d-f7a8-4521-94cb-f429d4b64cd7" providerId="ADAL" clId="{8A176DD8-108E-41D0-9624-3F442CEEB9BB}" dt="2021-03-08T18:55:00.659" v="1069" actId="20577"/>
          <ac:spMkLst>
            <pc:docMk/>
            <pc:sldMk cId="1462344688" sldId="2144867194"/>
            <ac:spMk id="411" creationId="{86908ABE-5022-4096-8353-4E6415B5AD84}"/>
          </ac:spMkLst>
        </pc:spChg>
        <pc:cxnChg chg="mod">
          <ac:chgData name="Hamilton, Christopher" userId="e606fd8d-f7a8-4521-94cb-f429d4b64cd7" providerId="ADAL" clId="{8A176DD8-108E-41D0-9624-3F442CEEB9BB}" dt="2021-03-08T18:55:06.517" v="1077" actId="1036"/>
          <ac:cxnSpMkLst>
            <pc:docMk/>
            <pc:sldMk cId="1462344688" sldId="2144867194"/>
            <ac:cxnSpMk id="80" creationId="{C4192C12-6034-4D56-AB73-90DF84C0AF77}"/>
          </ac:cxnSpMkLst>
        </pc:cxnChg>
      </pc:sldChg>
      <pc:sldChg chg="modSp">
        <pc:chgData name="Hamilton, Christopher" userId="e606fd8d-f7a8-4521-94cb-f429d4b64cd7" providerId="ADAL" clId="{8A176DD8-108E-41D0-9624-3F442CEEB9BB}" dt="2021-03-08T18:51:59.283" v="725" actId="20577"/>
        <pc:sldMkLst>
          <pc:docMk/>
          <pc:sldMk cId="1776276676" sldId="2144867195"/>
        </pc:sldMkLst>
        <pc:spChg chg="mod">
          <ac:chgData name="Hamilton, Christopher" userId="e606fd8d-f7a8-4521-94cb-f429d4b64cd7" providerId="ADAL" clId="{8A176DD8-108E-41D0-9624-3F442CEEB9BB}" dt="2021-03-08T18:51:59.283" v="725" actId="20577"/>
          <ac:spMkLst>
            <pc:docMk/>
            <pc:sldMk cId="1776276676" sldId="2144867195"/>
            <ac:spMk id="63" creationId="{09D8829F-C189-499A-A1F2-AE6B25894FA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E0F76-1E32-4D76-BF85-2CED997C2530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4C73C-921A-47AE-BF27-CBC0ACFD0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95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78CC17-0D04-4E2C-AFCF-5F47C3091B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7635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4019E-7396-4362-9718-9DCC624867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73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019E-7396-4362-9718-9DCC6248674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2162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019E-7396-4362-9718-9DCC6248674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2339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019E-7396-4362-9718-9DCC6248674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191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7666F-B7F2-483E-8CFB-F6457DBA8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04CF6-3FDA-4437-84FD-B5EC6E4AE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1E9B5-7B35-4B73-9C2F-8D1E1564F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EF3-82C3-49C9-8B94-83DC781D80A0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21546-BA84-4568-BEE7-961705782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1D909-551F-4A0C-B443-DE67B3A86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DDAC7-FCE4-4FE5-93AC-3700276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7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C7398-D933-4C0F-A164-5EB40D583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0A76EF-2013-48FE-98E3-85F0CAD3B9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88546-8F32-4290-982D-98A095B49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EF3-82C3-49C9-8B94-83DC781D80A0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E516B-4A4A-4F8F-8E14-C1BE1ED92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C8634-1FB7-4DED-8A37-B2CC9CE53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DDAC7-FCE4-4FE5-93AC-3700276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885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001B0B-1939-4781-A980-0635DD3C9A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F8127E-618A-4BFD-85AD-15F8F57490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95BAC-A3FD-4BF9-98EF-D580CEB59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EF3-82C3-49C9-8B94-83DC781D80A0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97C80-434E-4A46-8AE1-4EA43EEA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30AE0-05BD-4657-9E84-7089FA9EC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DDAC7-FCE4-4FE5-93AC-3700276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89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 userDrawn="1"/>
        </p:nvSpPr>
        <p:spPr>
          <a:xfrm>
            <a:off x="304800" y="965676"/>
            <a:ext cx="11582400" cy="520652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6232022"/>
            <a:ext cx="115824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3449909" y="6389370"/>
            <a:ext cx="5292185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</a:t>
            </a:r>
            <a:r>
              <a:rPr kumimoji="0" lang="en-US" sz="12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EAD </a:t>
            </a:r>
            <a:r>
              <a:rPr kumimoji="0" lang="en-US" sz="14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∙ </a:t>
            </a:r>
            <a:r>
              <a:rPr kumimoji="0" lang="en-US" sz="16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US" sz="12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RANSFORM </a:t>
            </a:r>
            <a:r>
              <a:rPr kumimoji="0" lang="en-US" sz="14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∙ </a:t>
            </a:r>
            <a:r>
              <a:rPr kumimoji="0" lang="en-US" sz="16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12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ELIVER</a:t>
            </a:r>
            <a:endParaRPr kumimoji="0" lang="en-US" sz="1800" b="1" i="0" u="none" strike="noStrike" kern="1200" cap="none" spc="300" normalizeH="0" baseline="0" noProof="0">
              <a:ln>
                <a:noFill/>
              </a:ln>
              <a:solidFill>
                <a:srgbClr val="04325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04800" y="892996"/>
            <a:ext cx="115824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203200" y="6400800"/>
            <a:ext cx="1524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Page </a:t>
            </a:r>
            <a:fld id="{3A7522CD-E5C1-4745-AB5A-EB3548EF3291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Content Placeholder 21"/>
          <p:cNvSpPr>
            <a:spLocks noGrp="1"/>
          </p:cNvSpPr>
          <p:nvPr>
            <p:ph sz="quarter" idx="10" hasCustomPrompt="1"/>
          </p:nvPr>
        </p:nvSpPr>
        <p:spPr>
          <a:xfrm>
            <a:off x="304800" y="965676"/>
            <a:ext cx="11582400" cy="520652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text 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304800" y="152400"/>
            <a:ext cx="115824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text</a:t>
            </a:r>
          </a:p>
        </p:txBody>
      </p:sp>
      <p:pic>
        <p:nvPicPr>
          <p:cNvPr id="2050" name="Picture 2" descr="C:\Users\sbrahm01\AppData\Local\Temp\1\notesE31BC0\FIT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6120" y="6263014"/>
            <a:ext cx="2316480" cy="59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177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C:\Users\sbrahm01\AppData\Local\Temp\1\notesE31BC0\FIT.jpg">
            <a:extLst>
              <a:ext uri="{FF2B5EF4-FFF2-40B4-BE49-F238E27FC236}">
                <a16:creationId xmlns:a16="http://schemas.microsoft.com/office/drawing/2014/main" id="{328FD257-B669-42C4-BB17-8436335C69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6120" y="6263014"/>
            <a:ext cx="2316480" cy="59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1966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776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219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714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6089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32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5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3A2AF-3563-4E01-B342-9187DC96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EF465-B96B-4F3F-A82A-1A3314FC9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9AD34-3A0C-497E-9D02-DA6D64661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EF3-82C3-49C9-8B94-83DC781D80A0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C99B1-E340-4E3F-8B6D-C2BC1C118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5A7F7-3BC6-4DA6-92D1-F0FF8C71B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DDAC7-FCE4-4FE5-93AC-3700276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826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926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792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000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8086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 userDrawn="1"/>
        </p:nvSpPr>
        <p:spPr>
          <a:xfrm>
            <a:off x="304800" y="965676"/>
            <a:ext cx="11582400" cy="520652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6232022"/>
            <a:ext cx="115824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3449909" y="6389370"/>
            <a:ext cx="5292185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</a:t>
            </a:r>
            <a:r>
              <a:rPr kumimoji="0" lang="en-US" sz="12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EAD </a:t>
            </a:r>
            <a:r>
              <a:rPr kumimoji="0" lang="en-US" sz="14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∙ </a:t>
            </a:r>
            <a:r>
              <a:rPr kumimoji="0" lang="en-US" sz="16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US" sz="12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RANSFORM </a:t>
            </a:r>
            <a:r>
              <a:rPr kumimoji="0" lang="en-US" sz="14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∙ </a:t>
            </a:r>
            <a:r>
              <a:rPr kumimoji="0" lang="en-US" sz="16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12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ELIVER</a:t>
            </a:r>
            <a:endParaRPr kumimoji="0" lang="en-US" sz="1800" b="1" i="0" u="none" strike="noStrike" kern="1200" cap="none" spc="300" normalizeH="0" baseline="0" noProof="0">
              <a:ln>
                <a:noFill/>
              </a:ln>
              <a:solidFill>
                <a:srgbClr val="04325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04800" y="892996"/>
            <a:ext cx="115824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203200" y="6400800"/>
            <a:ext cx="1524000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Page </a:t>
            </a:r>
            <a:fld id="{3A7522CD-E5C1-4745-AB5A-EB3548EF3291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Content Placeholder 21"/>
          <p:cNvSpPr>
            <a:spLocks noGrp="1"/>
          </p:cNvSpPr>
          <p:nvPr>
            <p:ph sz="quarter" idx="10" hasCustomPrompt="1"/>
          </p:nvPr>
        </p:nvSpPr>
        <p:spPr>
          <a:xfrm>
            <a:off x="304800" y="965676"/>
            <a:ext cx="11582400" cy="520652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text 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304800" y="152400"/>
            <a:ext cx="115824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text</a:t>
            </a:r>
          </a:p>
        </p:txBody>
      </p:sp>
      <p:pic>
        <p:nvPicPr>
          <p:cNvPr id="2050" name="Picture 2" descr="C:\Users\sbrahm01\AppData\Local\Temp\1\notesE31BC0\FIT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6120" y="6263014"/>
            <a:ext cx="2316480" cy="59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019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C047-EBFF-47A5-89DE-DCB432617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42D31-45D3-4CAA-983E-96694E9DA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34968-D51F-46F7-9C50-8216ADE26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EF3-82C3-49C9-8B94-83DC781D80A0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9D5D3-F690-4A51-8B06-4DFBFD096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61D93-1C0B-426E-8B4A-9B8E6A266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DDAC7-FCE4-4FE5-93AC-3700276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16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C71A2-BAE5-44AB-BD4D-B5476D727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C4103-D4B5-4983-9657-C8CE48F8E2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F490DC-DCAF-4F49-86A0-310AC39B8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29B990-7199-4024-86F3-94C12A2E0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EF3-82C3-49C9-8B94-83DC781D80A0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3B965-4CD6-4CA3-B9A6-553B8C973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8EC27C-B354-43EF-814C-17F6F5D1B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DDAC7-FCE4-4FE5-93AC-3700276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92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1AAAC-3FE6-4B50-8110-071D8656D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66D53-AE33-40F9-B8B1-A53426EBB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9A4DA-25AC-4C63-B039-3220F119E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C80E29-E499-4C66-9108-DB37429319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45C8E6-9A7A-4A99-8D4F-11C252740B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B2AE6F-0F65-44B4-A26B-94F60F107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EF3-82C3-49C9-8B94-83DC781D80A0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6A2D0E-E6C9-4BEE-8A5F-5810CD65B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5E9080-2A4F-4F6B-BD32-BB48DE051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DDAC7-FCE4-4FE5-93AC-3700276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83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5393A-E9D1-4CE6-ABED-9EE309A6A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624860-909C-4DA4-A3E1-B9E2C6D12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EF3-82C3-49C9-8B94-83DC781D80A0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07E9C-E2EA-4DB1-B1D8-D80B47F0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102B5B-5BEA-4C9C-A263-A286BAE7B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DDAC7-FCE4-4FE5-93AC-3700276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3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72F73F-03BB-4009-B35F-8A4F80D85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EF3-82C3-49C9-8B94-83DC781D80A0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80BB6A-1D04-4D4E-9F7A-A64090D8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7CCDCB-AF32-4A1A-84C0-6A0BFDE4B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DDAC7-FCE4-4FE5-93AC-3700276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8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3AE25-1E53-4EB1-B538-B501348BC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3B64C-9931-4A03-9077-8415AB9A3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A33257-9018-4106-B61A-E4CB43513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FB580C-315B-477C-814C-90A4E61D8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EF3-82C3-49C9-8B94-83DC781D80A0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DC7DF2-FF83-4AF2-A34C-2A244FDBD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A6800-C4A1-4FA7-A719-644626702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DDAC7-FCE4-4FE5-93AC-3700276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5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EF891-3DAD-41C8-87C8-80CE0135E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6D36BA-A397-4587-A9CF-C13BC24ED6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6C364-A4C0-4FED-AED1-18E5ED6FD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FC190D-305F-4752-B182-19D17937E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EF3-82C3-49C9-8B94-83DC781D80A0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FD051A-470E-460E-83C0-C67F470F7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EA9679-13E4-42C7-B6AB-167B05B5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DDAC7-FCE4-4FE5-93AC-3700276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72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035150-4110-4F7C-9775-03BFBFE91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7BD55-0731-453F-A54C-4B47D9337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642A0-BF64-43ED-9048-5DB8B3307C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63EF3-82C3-49C9-8B94-83DC781D80A0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F26D2-C068-4807-A157-DEE968EE52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43CDB-F3EA-4449-84EF-952AA0B758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DDAC7-FCE4-4FE5-93AC-3700276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0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5C22D-3CF2-4919-ACAE-59E008C62B9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  <p:graphicFrame>
        <p:nvGraphicFramePr>
          <p:cNvPr id="8" name="Draft Stamp">
            <a:extLst>
              <a:ext uri="{FF2B5EF4-FFF2-40B4-BE49-F238E27FC236}">
                <a16:creationId xmlns:a16="http://schemas.microsoft.com/office/drawing/2014/main" id="{0FA80F6C-F2F1-4AB3-9740-B62C5BCC2886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81938316"/>
              </p:ext>
            </p:extLst>
          </p:nvPr>
        </p:nvGraphicFramePr>
        <p:xfrm>
          <a:off x="10953750" y="6350"/>
          <a:ext cx="1238250" cy="365760"/>
        </p:xfrm>
        <a:graphic>
          <a:graphicData uri="http://schemas.openxmlformats.org/drawingml/2006/table">
            <a:tbl>
              <a:tblPr firstRow="1" bandRow="1"/>
              <a:tblGrid>
                <a:gridCol w="1238250">
                  <a:extLst>
                    <a:ext uri="{9D8B030D-6E8A-4147-A177-3AD203B41FA5}">
                      <a16:colId xmlns:a16="http://schemas.microsoft.com/office/drawing/2014/main" val="3928329752"/>
                    </a:ext>
                  </a:extLst>
                </a:gridCol>
              </a:tblGrid>
              <a:tr h="365125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2400">
                          <a:solidFill>
                            <a:schemeClr val="bg1"/>
                          </a:solidFill>
                        </a:rPr>
                        <a:t>SAMPLE</a:t>
                      </a:r>
                      <a:endParaRPr lang="en-US" sz="2400" b="1">
                        <a:solidFill>
                          <a:schemeClr val="bg1"/>
                        </a:solidFill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 anchorCtr="1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652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396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E65CDD9E-D5E5-4ADF-B608-538F9EA921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2222500"/>
            <a:ext cx="5961051" cy="335309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59DCD-08CE-4C26-932F-38BC9520995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3200"/>
              <a:t>Transformation Blueprint Job Aid</a:t>
            </a:r>
          </a:p>
        </p:txBody>
      </p:sp>
      <p:sp>
        <p:nvSpPr>
          <p:cNvPr id="12" name="TextBox 30">
            <a:extLst>
              <a:ext uri="{FF2B5EF4-FFF2-40B4-BE49-F238E27FC236}">
                <a16:creationId xmlns:a16="http://schemas.microsoft.com/office/drawing/2014/main" id="{6A45203F-FE1D-4A05-91CB-C70BFCAE7308}"/>
              </a:ext>
            </a:extLst>
          </p:cNvPr>
          <p:cNvSpPr txBox="1"/>
          <p:nvPr/>
        </p:nvSpPr>
        <p:spPr>
          <a:xfrm>
            <a:off x="431891" y="4164819"/>
            <a:ext cx="215027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3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Persona Alignment</a:t>
            </a:r>
          </a:p>
          <a:p>
            <a:pPr marL="0" marR="0" lvl="0" indent="0" algn="l" defTabSz="1183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Color coding for whether  pain points apply for the customer, provider, or both (but can be used for other stakeholder breakouts)</a:t>
            </a:r>
          </a:p>
        </p:txBody>
      </p:sp>
      <p:sp>
        <p:nvSpPr>
          <p:cNvPr id="13" name="TextBox 32">
            <a:extLst>
              <a:ext uri="{FF2B5EF4-FFF2-40B4-BE49-F238E27FC236}">
                <a16:creationId xmlns:a16="http://schemas.microsoft.com/office/drawing/2014/main" id="{1D8AB8B2-0F59-46FD-A994-1BC1CFFA506A}"/>
              </a:ext>
            </a:extLst>
          </p:cNvPr>
          <p:cNvSpPr txBox="1"/>
          <p:nvPr/>
        </p:nvSpPr>
        <p:spPr>
          <a:xfrm>
            <a:off x="400051" y="2980674"/>
            <a:ext cx="204388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3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Pain Point Magnitude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183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Description of the three </a:t>
            </a:r>
            <a:r>
              <a:rPr 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ranges of 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pain point magnitude (in this example, hours spent)</a:t>
            </a:r>
          </a:p>
        </p:txBody>
      </p:sp>
      <p:sp>
        <p:nvSpPr>
          <p:cNvPr id="14" name="TextBox 34">
            <a:extLst>
              <a:ext uri="{FF2B5EF4-FFF2-40B4-BE49-F238E27FC236}">
                <a16:creationId xmlns:a16="http://schemas.microsoft.com/office/drawing/2014/main" id="{DD4A3EF7-1047-4265-8935-725276535D4A}"/>
              </a:ext>
            </a:extLst>
          </p:cNvPr>
          <p:cNvSpPr txBox="1"/>
          <p:nvPr/>
        </p:nvSpPr>
        <p:spPr>
          <a:xfrm>
            <a:off x="400051" y="1714148"/>
            <a:ext cx="215027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3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Pain Points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183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pain points and level of magnitude (based on size of </a:t>
            </a:r>
            <a:r>
              <a:rPr 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bubble) 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are shown along the journey aligned to phase</a:t>
            </a:r>
          </a:p>
        </p:txBody>
      </p:sp>
      <p:sp>
        <p:nvSpPr>
          <p:cNvPr id="18" name="TextBox 32">
            <a:extLst>
              <a:ext uri="{FF2B5EF4-FFF2-40B4-BE49-F238E27FC236}">
                <a16:creationId xmlns:a16="http://schemas.microsoft.com/office/drawing/2014/main" id="{5FC71694-DB88-47DB-9E8B-2CC4DA63BD08}"/>
              </a:ext>
            </a:extLst>
          </p:cNvPr>
          <p:cNvSpPr txBox="1"/>
          <p:nvPr/>
        </p:nvSpPr>
        <p:spPr>
          <a:xfrm>
            <a:off x="5043119" y="1557009"/>
            <a:ext cx="609652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3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Phases of the Journey</a:t>
            </a:r>
          </a:p>
          <a:p>
            <a:pPr marL="0" marR="0" lvl="0" indent="0" algn="l" defTabSz="1183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Indicates </a:t>
            </a:r>
            <a:r>
              <a:rPr lang="en-US" sz="120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beginning of each 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major phase of the analyzed process</a:t>
            </a:r>
          </a:p>
        </p:txBody>
      </p:sp>
      <p:sp>
        <p:nvSpPr>
          <p:cNvPr id="22" name="TextBox 32">
            <a:extLst>
              <a:ext uri="{FF2B5EF4-FFF2-40B4-BE49-F238E27FC236}">
                <a16:creationId xmlns:a16="http://schemas.microsoft.com/office/drawing/2014/main" id="{4B3C5E63-C718-45F4-BF35-6973920A726E}"/>
              </a:ext>
            </a:extLst>
          </p:cNvPr>
          <p:cNvSpPr txBox="1"/>
          <p:nvPr/>
        </p:nvSpPr>
        <p:spPr>
          <a:xfrm>
            <a:off x="1067527" y="5435808"/>
            <a:ext cx="289317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3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Pain Point Category 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183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Common categories </a:t>
            </a:r>
            <a:r>
              <a:rPr 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related to the nature of challenge 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each pain point</a:t>
            </a:r>
          </a:p>
        </p:txBody>
      </p:sp>
      <p:sp>
        <p:nvSpPr>
          <p:cNvPr id="23" name="TextBox 32">
            <a:extLst>
              <a:ext uri="{FF2B5EF4-FFF2-40B4-BE49-F238E27FC236}">
                <a16:creationId xmlns:a16="http://schemas.microsoft.com/office/drawing/2014/main" id="{EBDF64A6-9155-4EB1-AFEA-7D840BB94519}"/>
              </a:ext>
            </a:extLst>
          </p:cNvPr>
          <p:cNvSpPr txBox="1"/>
          <p:nvPr/>
        </p:nvSpPr>
        <p:spPr>
          <a:xfrm>
            <a:off x="8204304" y="5564892"/>
            <a:ext cx="31927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3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 Types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defTabSz="1183325">
              <a:defRPr/>
            </a:pPr>
            <a:r>
              <a:rPr 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Groups of common solutions to resolve one or more pain points with descriptions</a:t>
            </a:r>
          </a:p>
        </p:txBody>
      </p: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BABC1698-3080-439A-81D4-14F959273470}"/>
              </a:ext>
            </a:extLst>
          </p:cNvPr>
          <p:cNvCxnSpPr>
            <a:cxnSpLocks/>
            <a:stCxn id="24" idx="2"/>
            <a:endCxn id="25" idx="0"/>
          </p:cNvCxnSpPr>
          <p:nvPr/>
        </p:nvCxnSpPr>
        <p:spPr>
          <a:xfrm rot="10800000" flipV="1">
            <a:off x="3005598" y="4831070"/>
            <a:ext cx="1847776" cy="686656"/>
          </a:xfrm>
          <a:prstGeom prst="bentConnector2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21453D51-9D3B-4A9F-886B-A270CA26A663}"/>
              </a:ext>
            </a:extLst>
          </p:cNvPr>
          <p:cNvSpPr/>
          <p:nvPr/>
        </p:nvSpPr>
        <p:spPr bwMode="auto">
          <a:xfrm>
            <a:off x="4853374" y="4774920"/>
            <a:ext cx="106387" cy="11229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A26781-BA13-4C76-82AF-BC775809CBF7}"/>
              </a:ext>
            </a:extLst>
          </p:cNvPr>
          <p:cNvSpPr/>
          <p:nvPr/>
        </p:nvSpPr>
        <p:spPr bwMode="auto">
          <a:xfrm>
            <a:off x="2952404" y="5517726"/>
            <a:ext cx="106387" cy="11229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85215A2B-0BDF-4908-8A90-56A98EBA0528}"/>
              </a:ext>
            </a:extLst>
          </p:cNvPr>
          <p:cNvCxnSpPr>
            <a:cxnSpLocks/>
            <a:stCxn id="27" idx="2"/>
            <a:endCxn id="28" idx="2"/>
          </p:cNvCxnSpPr>
          <p:nvPr/>
        </p:nvCxnSpPr>
        <p:spPr>
          <a:xfrm rot="10800000" flipH="1" flipV="1">
            <a:off x="7739378" y="4456837"/>
            <a:ext cx="354827" cy="1261376"/>
          </a:xfrm>
          <a:prstGeom prst="bentConnector3">
            <a:avLst>
              <a:gd name="adj1" fmla="val 68330"/>
            </a:avLst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4D5F44E5-1881-468A-984E-B1988388B424}"/>
              </a:ext>
            </a:extLst>
          </p:cNvPr>
          <p:cNvSpPr/>
          <p:nvPr/>
        </p:nvSpPr>
        <p:spPr bwMode="auto">
          <a:xfrm>
            <a:off x="7739379" y="4400687"/>
            <a:ext cx="106387" cy="11229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C954FAF-9A0F-46E0-B8B9-05E61C893AC0}"/>
              </a:ext>
            </a:extLst>
          </p:cNvPr>
          <p:cNvSpPr/>
          <p:nvPr/>
        </p:nvSpPr>
        <p:spPr bwMode="auto">
          <a:xfrm>
            <a:off x="8094206" y="5662063"/>
            <a:ext cx="106387" cy="11229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38E30E45-7FE1-46BE-85EB-AF72E2E72061}"/>
              </a:ext>
            </a:extLst>
          </p:cNvPr>
          <p:cNvCxnSpPr>
            <a:cxnSpLocks/>
            <a:stCxn id="30" idx="2"/>
            <a:endCxn id="31" idx="6"/>
          </p:cNvCxnSpPr>
          <p:nvPr/>
        </p:nvCxnSpPr>
        <p:spPr>
          <a:xfrm rot="10800000">
            <a:off x="2567308" y="3149536"/>
            <a:ext cx="2286066" cy="1251596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6E28630C-9936-4DD0-B57D-89936927D827}"/>
              </a:ext>
            </a:extLst>
          </p:cNvPr>
          <p:cNvSpPr/>
          <p:nvPr/>
        </p:nvSpPr>
        <p:spPr bwMode="auto">
          <a:xfrm>
            <a:off x="4853374" y="4344982"/>
            <a:ext cx="106387" cy="11229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C8FD0B1B-A1DE-4AD0-99D9-DFCD90A77099}"/>
              </a:ext>
            </a:extLst>
          </p:cNvPr>
          <p:cNvSpPr/>
          <p:nvPr/>
        </p:nvSpPr>
        <p:spPr bwMode="auto">
          <a:xfrm>
            <a:off x="2460921" y="3093386"/>
            <a:ext cx="106387" cy="11229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99501DE3-B06E-4886-AE29-C6AF85892146}"/>
              </a:ext>
            </a:extLst>
          </p:cNvPr>
          <p:cNvCxnSpPr>
            <a:cxnSpLocks/>
            <a:stCxn id="33" idx="2"/>
            <a:endCxn id="34" idx="6"/>
          </p:cNvCxnSpPr>
          <p:nvPr/>
        </p:nvCxnSpPr>
        <p:spPr>
          <a:xfrm rot="10800000">
            <a:off x="1769984" y="1873149"/>
            <a:ext cx="3214562" cy="1922605"/>
          </a:xfrm>
          <a:prstGeom prst="bentConnector3">
            <a:avLst>
              <a:gd name="adj1" fmla="val 24140"/>
            </a:avLst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>
            <a:extLst>
              <a:ext uri="{FF2B5EF4-FFF2-40B4-BE49-F238E27FC236}">
                <a16:creationId xmlns:a16="http://schemas.microsoft.com/office/drawing/2014/main" id="{B7150323-89FE-457A-AFD2-A0AAD132E850}"/>
              </a:ext>
            </a:extLst>
          </p:cNvPr>
          <p:cNvSpPr/>
          <p:nvPr/>
        </p:nvSpPr>
        <p:spPr bwMode="auto">
          <a:xfrm>
            <a:off x="4984546" y="3739603"/>
            <a:ext cx="106387" cy="11229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294140D-BB0B-4F28-8AFF-3B0A7EF76CD1}"/>
              </a:ext>
            </a:extLst>
          </p:cNvPr>
          <p:cNvSpPr/>
          <p:nvPr/>
        </p:nvSpPr>
        <p:spPr bwMode="auto">
          <a:xfrm>
            <a:off x="1663597" y="1816998"/>
            <a:ext cx="106387" cy="11229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6C69EB76-83B4-43F4-ABCE-78B6CE698E65}"/>
              </a:ext>
            </a:extLst>
          </p:cNvPr>
          <p:cNvCxnSpPr>
            <a:cxnSpLocks/>
            <a:stCxn id="36" idx="2"/>
            <a:endCxn id="37" idx="2"/>
          </p:cNvCxnSpPr>
          <p:nvPr/>
        </p:nvCxnSpPr>
        <p:spPr>
          <a:xfrm rot="10800000">
            <a:off x="4911350" y="1734698"/>
            <a:ext cx="62277" cy="1460622"/>
          </a:xfrm>
          <a:prstGeom prst="bentConnector3">
            <a:avLst>
              <a:gd name="adj1" fmla="val 467070"/>
            </a:avLst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EC474378-883A-418F-9648-11281A244A72}"/>
              </a:ext>
            </a:extLst>
          </p:cNvPr>
          <p:cNvSpPr/>
          <p:nvPr/>
        </p:nvSpPr>
        <p:spPr bwMode="auto">
          <a:xfrm>
            <a:off x="4973626" y="3139170"/>
            <a:ext cx="106387" cy="11229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AF5D70B-8828-4B44-8165-CEA6621B247E}"/>
              </a:ext>
            </a:extLst>
          </p:cNvPr>
          <p:cNvSpPr/>
          <p:nvPr/>
        </p:nvSpPr>
        <p:spPr bwMode="auto">
          <a:xfrm>
            <a:off x="4911349" y="1678548"/>
            <a:ext cx="106387" cy="11229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416328F9-4241-4934-91FB-B836C541CADA}"/>
              </a:ext>
            </a:extLst>
          </p:cNvPr>
          <p:cNvCxnSpPr>
            <a:cxnSpLocks/>
            <a:stCxn id="39" idx="2"/>
            <a:endCxn id="40" idx="6"/>
          </p:cNvCxnSpPr>
          <p:nvPr/>
        </p:nvCxnSpPr>
        <p:spPr>
          <a:xfrm rot="10800000">
            <a:off x="2558816" y="4344539"/>
            <a:ext cx="2294559" cy="255295"/>
          </a:xfrm>
          <a:prstGeom prst="bentConnector3">
            <a:avLst>
              <a:gd name="adj1" fmla="val 56754"/>
            </a:avLst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3889585C-DAA9-4D80-8B6F-40046DA13366}"/>
              </a:ext>
            </a:extLst>
          </p:cNvPr>
          <p:cNvSpPr/>
          <p:nvPr/>
        </p:nvSpPr>
        <p:spPr bwMode="auto">
          <a:xfrm>
            <a:off x="4853374" y="4543683"/>
            <a:ext cx="106387" cy="11229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3EE8C81-E59E-40F1-B363-1299E54C1FB8}"/>
              </a:ext>
            </a:extLst>
          </p:cNvPr>
          <p:cNvSpPr/>
          <p:nvPr/>
        </p:nvSpPr>
        <p:spPr bwMode="auto">
          <a:xfrm>
            <a:off x="2452428" y="4288388"/>
            <a:ext cx="106387" cy="11229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0559B27-6DF8-45A5-88CB-CDDF7742A951}"/>
              </a:ext>
            </a:extLst>
          </p:cNvPr>
          <p:cNvSpPr txBox="1"/>
          <p:nvPr/>
        </p:nvSpPr>
        <p:spPr>
          <a:xfrm>
            <a:off x="304800" y="931874"/>
            <a:ext cx="1158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DEEE transformation blueprint template 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 intended to help visualize and communicate pain points and solutions across </a:t>
            </a:r>
            <a:r>
              <a:rPr lang="en-US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process.</a:t>
            </a:r>
          </a:p>
        </p:txBody>
      </p:sp>
    </p:spTree>
    <p:extLst>
      <p:ext uri="{BB962C8B-B14F-4D97-AF65-F5344CB8AC3E}">
        <p14:creationId xmlns:p14="http://schemas.microsoft.com/office/powerpoint/2010/main" val="3078212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D240E115-935D-477E-AE03-43B433B635DD}"/>
              </a:ext>
            </a:extLst>
          </p:cNvPr>
          <p:cNvSpPr>
            <a:spLocks/>
          </p:cNvSpPr>
          <p:nvPr/>
        </p:nvSpPr>
        <p:spPr bwMode="gray">
          <a:xfrm>
            <a:off x="609168" y="2273818"/>
            <a:ext cx="11187728" cy="3335441"/>
          </a:xfrm>
          <a:custGeom>
            <a:avLst/>
            <a:gdLst>
              <a:gd name="connsiteX0" fmla="*/ 0 w 9968248"/>
              <a:gd name="connsiteY0" fmla="*/ 0 h 2838459"/>
              <a:gd name="connsiteX1" fmla="*/ 4842457 w 9968248"/>
              <a:gd name="connsiteY1" fmla="*/ 386366 h 2838459"/>
              <a:gd name="connsiteX2" fmla="*/ 7933386 w 9968248"/>
              <a:gd name="connsiteY2" fmla="*/ 2318197 h 2838459"/>
              <a:gd name="connsiteX3" fmla="*/ 9968248 w 9968248"/>
              <a:gd name="connsiteY3" fmla="*/ 2807594 h 2838459"/>
              <a:gd name="connsiteX0" fmla="*/ 0 w 10121453"/>
              <a:gd name="connsiteY0" fmla="*/ 0 h 2871171"/>
              <a:gd name="connsiteX1" fmla="*/ 4842457 w 10121453"/>
              <a:gd name="connsiteY1" fmla="*/ 386366 h 2871171"/>
              <a:gd name="connsiteX2" fmla="*/ 7933386 w 10121453"/>
              <a:gd name="connsiteY2" fmla="*/ 2318197 h 2871171"/>
              <a:gd name="connsiteX3" fmla="*/ 10121453 w 10121453"/>
              <a:gd name="connsiteY3" fmla="*/ 2842822 h 2871171"/>
              <a:gd name="connsiteX0" fmla="*/ 0 w 10121453"/>
              <a:gd name="connsiteY0" fmla="*/ 0 h 2843703"/>
              <a:gd name="connsiteX1" fmla="*/ 4842457 w 10121453"/>
              <a:gd name="connsiteY1" fmla="*/ 386366 h 2843703"/>
              <a:gd name="connsiteX2" fmla="*/ 7933386 w 10121453"/>
              <a:gd name="connsiteY2" fmla="*/ 2318197 h 2843703"/>
              <a:gd name="connsiteX3" fmla="*/ 10121453 w 10121453"/>
              <a:gd name="connsiteY3" fmla="*/ 2842822 h 2843703"/>
              <a:gd name="connsiteX0" fmla="*/ 0 w 10121453"/>
              <a:gd name="connsiteY0" fmla="*/ 0 h 2856612"/>
              <a:gd name="connsiteX1" fmla="*/ 4842457 w 10121453"/>
              <a:gd name="connsiteY1" fmla="*/ 386366 h 2856612"/>
              <a:gd name="connsiteX2" fmla="*/ 7933386 w 10121453"/>
              <a:gd name="connsiteY2" fmla="*/ 2318197 h 2856612"/>
              <a:gd name="connsiteX3" fmla="*/ 10121453 w 10121453"/>
              <a:gd name="connsiteY3" fmla="*/ 2842822 h 2856612"/>
              <a:gd name="connsiteX0" fmla="*/ 0 w 10121453"/>
              <a:gd name="connsiteY0" fmla="*/ 0 h 2865461"/>
              <a:gd name="connsiteX1" fmla="*/ 4842457 w 10121453"/>
              <a:gd name="connsiteY1" fmla="*/ 386366 h 2865461"/>
              <a:gd name="connsiteX2" fmla="*/ 7933386 w 10121453"/>
              <a:gd name="connsiteY2" fmla="*/ 2318197 h 2865461"/>
              <a:gd name="connsiteX3" fmla="*/ 10121453 w 10121453"/>
              <a:gd name="connsiteY3" fmla="*/ 2842822 h 2865461"/>
              <a:gd name="connsiteX0" fmla="*/ 0 w 10121453"/>
              <a:gd name="connsiteY0" fmla="*/ 0 h 2875067"/>
              <a:gd name="connsiteX1" fmla="*/ 4842457 w 10121453"/>
              <a:gd name="connsiteY1" fmla="*/ 386366 h 2875067"/>
              <a:gd name="connsiteX2" fmla="*/ 7933386 w 10121453"/>
              <a:gd name="connsiteY2" fmla="*/ 2318197 h 2875067"/>
              <a:gd name="connsiteX3" fmla="*/ 10121453 w 10121453"/>
              <a:gd name="connsiteY3" fmla="*/ 2842822 h 2875067"/>
              <a:gd name="connsiteX0" fmla="*/ 0 w 10121453"/>
              <a:gd name="connsiteY0" fmla="*/ 0 h 2881766"/>
              <a:gd name="connsiteX1" fmla="*/ 4842457 w 10121453"/>
              <a:gd name="connsiteY1" fmla="*/ 386366 h 2881766"/>
              <a:gd name="connsiteX2" fmla="*/ 7933386 w 10121453"/>
              <a:gd name="connsiteY2" fmla="*/ 2318197 h 2881766"/>
              <a:gd name="connsiteX3" fmla="*/ 10121453 w 10121453"/>
              <a:gd name="connsiteY3" fmla="*/ 2842822 h 2881766"/>
              <a:gd name="connsiteX0" fmla="*/ 0 w 10121453"/>
              <a:gd name="connsiteY0" fmla="*/ 0 h 2871799"/>
              <a:gd name="connsiteX1" fmla="*/ 4842457 w 10121453"/>
              <a:gd name="connsiteY1" fmla="*/ 386366 h 2871799"/>
              <a:gd name="connsiteX2" fmla="*/ 7933386 w 10121453"/>
              <a:gd name="connsiteY2" fmla="*/ 2318197 h 2871799"/>
              <a:gd name="connsiteX3" fmla="*/ 10121453 w 10121453"/>
              <a:gd name="connsiteY3" fmla="*/ 2842822 h 2871799"/>
              <a:gd name="connsiteX0" fmla="*/ 0 w 10121453"/>
              <a:gd name="connsiteY0" fmla="*/ 0 h 2862410"/>
              <a:gd name="connsiteX1" fmla="*/ 4842457 w 10121453"/>
              <a:gd name="connsiteY1" fmla="*/ 386366 h 2862410"/>
              <a:gd name="connsiteX2" fmla="*/ 7933386 w 10121453"/>
              <a:gd name="connsiteY2" fmla="*/ 2318197 h 2862410"/>
              <a:gd name="connsiteX3" fmla="*/ 10121453 w 10121453"/>
              <a:gd name="connsiteY3" fmla="*/ 2842822 h 2862410"/>
              <a:gd name="connsiteX0" fmla="*/ 0 w 10121453"/>
              <a:gd name="connsiteY0" fmla="*/ 0 h 2859455"/>
              <a:gd name="connsiteX1" fmla="*/ 4842457 w 10121453"/>
              <a:gd name="connsiteY1" fmla="*/ 386366 h 2859455"/>
              <a:gd name="connsiteX2" fmla="*/ 7933386 w 10121453"/>
              <a:gd name="connsiteY2" fmla="*/ 2318197 h 2859455"/>
              <a:gd name="connsiteX3" fmla="*/ 10121453 w 10121453"/>
              <a:gd name="connsiteY3" fmla="*/ 2842822 h 2859455"/>
              <a:gd name="connsiteX0" fmla="*/ 0 w 10121453"/>
              <a:gd name="connsiteY0" fmla="*/ 0 h 2862410"/>
              <a:gd name="connsiteX1" fmla="*/ 4842457 w 10121453"/>
              <a:gd name="connsiteY1" fmla="*/ 386366 h 2862410"/>
              <a:gd name="connsiteX2" fmla="*/ 7933386 w 10121453"/>
              <a:gd name="connsiteY2" fmla="*/ 2318197 h 2862410"/>
              <a:gd name="connsiteX3" fmla="*/ 10121453 w 10121453"/>
              <a:gd name="connsiteY3" fmla="*/ 2842822 h 2862410"/>
              <a:gd name="connsiteX0" fmla="*/ 0 w 10121453"/>
              <a:gd name="connsiteY0" fmla="*/ 0 h 2853902"/>
              <a:gd name="connsiteX1" fmla="*/ 4842457 w 10121453"/>
              <a:gd name="connsiteY1" fmla="*/ 386366 h 2853902"/>
              <a:gd name="connsiteX2" fmla="*/ 7933386 w 10121453"/>
              <a:gd name="connsiteY2" fmla="*/ 2318197 h 2853902"/>
              <a:gd name="connsiteX3" fmla="*/ 10121453 w 10121453"/>
              <a:gd name="connsiteY3" fmla="*/ 2842822 h 2853902"/>
              <a:gd name="connsiteX0" fmla="*/ 0 w 10075492"/>
              <a:gd name="connsiteY0" fmla="*/ 0 h 3637482"/>
              <a:gd name="connsiteX1" fmla="*/ 4796496 w 10075492"/>
              <a:gd name="connsiteY1" fmla="*/ 1169946 h 3637482"/>
              <a:gd name="connsiteX2" fmla="*/ 7887425 w 10075492"/>
              <a:gd name="connsiteY2" fmla="*/ 3101777 h 3637482"/>
              <a:gd name="connsiteX3" fmla="*/ 10075492 w 10075492"/>
              <a:gd name="connsiteY3" fmla="*/ 3626402 h 3637482"/>
              <a:gd name="connsiteX0" fmla="*/ 0 w 10145405"/>
              <a:gd name="connsiteY0" fmla="*/ 0 h 3637482"/>
              <a:gd name="connsiteX1" fmla="*/ 4866409 w 10145405"/>
              <a:gd name="connsiteY1" fmla="*/ 1169946 h 3637482"/>
              <a:gd name="connsiteX2" fmla="*/ 7957338 w 10145405"/>
              <a:gd name="connsiteY2" fmla="*/ 3101777 h 3637482"/>
              <a:gd name="connsiteX3" fmla="*/ 10145405 w 10145405"/>
              <a:gd name="connsiteY3" fmla="*/ 3626402 h 3637482"/>
              <a:gd name="connsiteX0" fmla="*/ 0 w 10110449"/>
              <a:gd name="connsiteY0" fmla="*/ 0 h 3684531"/>
              <a:gd name="connsiteX1" fmla="*/ 4831453 w 10110449"/>
              <a:gd name="connsiteY1" fmla="*/ 1216995 h 3684531"/>
              <a:gd name="connsiteX2" fmla="*/ 7922382 w 10110449"/>
              <a:gd name="connsiteY2" fmla="*/ 3148826 h 3684531"/>
              <a:gd name="connsiteX3" fmla="*/ 10110449 w 10110449"/>
              <a:gd name="connsiteY3" fmla="*/ 3673451 h 3684531"/>
              <a:gd name="connsiteX0" fmla="*/ 0 w 10145405"/>
              <a:gd name="connsiteY0" fmla="*/ 0 h 3684531"/>
              <a:gd name="connsiteX1" fmla="*/ 4866409 w 10145405"/>
              <a:gd name="connsiteY1" fmla="*/ 1216995 h 3684531"/>
              <a:gd name="connsiteX2" fmla="*/ 7957338 w 10145405"/>
              <a:gd name="connsiteY2" fmla="*/ 3148826 h 3684531"/>
              <a:gd name="connsiteX3" fmla="*/ 10145405 w 10145405"/>
              <a:gd name="connsiteY3" fmla="*/ 3673451 h 3684531"/>
              <a:gd name="connsiteX0" fmla="*/ 0 w 10122100"/>
              <a:gd name="connsiteY0" fmla="*/ 0 h 3684531"/>
              <a:gd name="connsiteX1" fmla="*/ 4843104 w 10122100"/>
              <a:gd name="connsiteY1" fmla="*/ 1216995 h 3684531"/>
              <a:gd name="connsiteX2" fmla="*/ 7934033 w 10122100"/>
              <a:gd name="connsiteY2" fmla="*/ 3148826 h 3684531"/>
              <a:gd name="connsiteX3" fmla="*/ 10122100 w 10122100"/>
              <a:gd name="connsiteY3" fmla="*/ 3673451 h 3684531"/>
              <a:gd name="connsiteX0" fmla="*/ 0 w 10122100"/>
              <a:gd name="connsiteY0" fmla="*/ 0 h 3684531"/>
              <a:gd name="connsiteX1" fmla="*/ 4843104 w 10122100"/>
              <a:gd name="connsiteY1" fmla="*/ 1216995 h 3684531"/>
              <a:gd name="connsiteX2" fmla="*/ 7934033 w 10122100"/>
              <a:gd name="connsiteY2" fmla="*/ 3148826 h 3684531"/>
              <a:gd name="connsiteX3" fmla="*/ 10122100 w 10122100"/>
              <a:gd name="connsiteY3" fmla="*/ 3673451 h 3684531"/>
              <a:gd name="connsiteX0" fmla="*/ 0 w 10122100"/>
              <a:gd name="connsiteY0" fmla="*/ 0 h 3683718"/>
              <a:gd name="connsiteX1" fmla="*/ 4784843 w 10122100"/>
              <a:gd name="connsiteY1" fmla="*/ 1342461 h 3683718"/>
              <a:gd name="connsiteX2" fmla="*/ 7934033 w 10122100"/>
              <a:gd name="connsiteY2" fmla="*/ 3148826 h 3683718"/>
              <a:gd name="connsiteX3" fmla="*/ 10122100 w 10122100"/>
              <a:gd name="connsiteY3" fmla="*/ 3673451 h 3683718"/>
              <a:gd name="connsiteX0" fmla="*/ 0 w 10122100"/>
              <a:gd name="connsiteY0" fmla="*/ 0 h 3683717"/>
              <a:gd name="connsiteX1" fmla="*/ 4784843 w 10122100"/>
              <a:gd name="connsiteY1" fmla="*/ 1342461 h 3683717"/>
              <a:gd name="connsiteX2" fmla="*/ 7934033 w 10122100"/>
              <a:gd name="connsiteY2" fmla="*/ 3148826 h 3683717"/>
              <a:gd name="connsiteX3" fmla="*/ 10122100 w 10122100"/>
              <a:gd name="connsiteY3" fmla="*/ 3673451 h 3683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22100" h="3683717">
                <a:moveTo>
                  <a:pt x="0" y="0"/>
                </a:moveTo>
                <a:cubicBezTo>
                  <a:pt x="1760113" y="0"/>
                  <a:pt x="3520765" y="707874"/>
                  <a:pt x="4784843" y="1342461"/>
                </a:cubicBezTo>
                <a:cubicBezTo>
                  <a:pt x="6048921" y="1977048"/>
                  <a:pt x="7044490" y="2760328"/>
                  <a:pt x="7934033" y="3148826"/>
                </a:cubicBezTo>
                <a:cubicBezTo>
                  <a:pt x="8823576" y="3537324"/>
                  <a:pt x="9163016" y="3732072"/>
                  <a:pt x="10122100" y="3673451"/>
                </a:cubicBezTo>
              </a:path>
            </a:pathLst>
          </a:custGeom>
          <a:noFill/>
          <a:ln w="190500" cap="flat" algn="ctr">
            <a:solidFill>
              <a:schemeClr val="bg2"/>
            </a:solidFill>
            <a:miter lim="800000"/>
            <a:headEnd/>
            <a:tailEnd type="triangle" w="sm" len="sm"/>
          </a:ln>
        </p:spPr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402892F4-0EF4-46CF-BCCA-627D4F684A50}"/>
              </a:ext>
            </a:extLst>
          </p:cNvPr>
          <p:cNvSpPr>
            <a:spLocks/>
          </p:cNvSpPr>
          <p:nvPr/>
        </p:nvSpPr>
        <p:spPr bwMode="gray">
          <a:xfrm>
            <a:off x="609168" y="2222070"/>
            <a:ext cx="11187728" cy="3335441"/>
          </a:xfrm>
          <a:custGeom>
            <a:avLst/>
            <a:gdLst>
              <a:gd name="connsiteX0" fmla="*/ 0 w 9968248"/>
              <a:gd name="connsiteY0" fmla="*/ 0 h 2838459"/>
              <a:gd name="connsiteX1" fmla="*/ 4842457 w 9968248"/>
              <a:gd name="connsiteY1" fmla="*/ 386366 h 2838459"/>
              <a:gd name="connsiteX2" fmla="*/ 7933386 w 9968248"/>
              <a:gd name="connsiteY2" fmla="*/ 2318197 h 2838459"/>
              <a:gd name="connsiteX3" fmla="*/ 9968248 w 9968248"/>
              <a:gd name="connsiteY3" fmla="*/ 2807594 h 2838459"/>
              <a:gd name="connsiteX0" fmla="*/ 0 w 10121453"/>
              <a:gd name="connsiteY0" fmla="*/ 0 h 2871171"/>
              <a:gd name="connsiteX1" fmla="*/ 4842457 w 10121453"/>
              <a:gd name="connsiteY1" fmla="*/ 386366 h 2871171"/>
              <a:gd name="connsiteX2" fmla="*/ 7933386 w 10121453"/>
              <a:gd name="connsiteY2" fmla="*/ 2318197 h 2871171"/>
              <a:gd name="connsiteX3" fmla="*/ 10121453 w 10121453"/>
              <a:gd name="connsiteY3" fmla="*/ 2842822 h 2871171"/>
              <a:gd name="connsiteX0" fmla="*/ 0 w 10121453"/>
              <a:gd name="connsiteY0" fmla="*/ 0 h 2843703"/>
              <a:gd name="connsiteX1" fmla="*/ 4842457 w 10121453"/>
              <a:gd name="connsiteY1" fmla="*/ 386366 h 2843703"/>
              <a:gd name="connsiteX2" fmla="*/ 7933386 w 10121453"/>
              <a:gd name="connsiteY2" fmla="*/ 2318197 h 2843703"/>
              <a:gd name="connsiteX3" fmla="*/ 10121453 w 10121453"/>
              <a:gd name="connsiteY3" fmla="*/ 2842822 h 2843703"/>
              <a:gd name="connsiteX0" fmla="*/ 0 w 10121453"/>
              <a:gd name="connsiteY0" fmla="*/ 0 h 2856612"/>
              <a:gd name="connsiteX1" fmla="*/ 4842457 w 10121453"/>
              <a:gd name="connsiteY1" fmla="*/ 386366 h 2856612"/>
              <a:gd name="connsiteX2" fmla="*/ 7933386 w 10121453"/>
              <a:gd name="connsiteY2" fmla="*/ 2318197 h 2856612"/>
              <a:gd name="connsiteX3" fmla="*/ 10121453 w 10121453"/>
              <a:gd name="connsiteY3" fmla="*/ 2842822 h 2856612"/>
              <a:gd name="connsiteX0" fmla="*/ 0 w 10121453"/>
              <a:gd name="connsiteY0" fmla="*/ 0 h 2865461"/>
              <a:gd name="connsiteX1" fmla="*/ 4842457 w 10121453"/>
              <a:gd name="connsiteY1" fmla="*/ 386366 h 2865461"/>
              <a:gd name="connsiteX2" fmla="*/ 7933386 w 10121453"/>
              <a:gd name="connsiteY2" fmla="*/ 2318197 h 2865461"/>
              <a:gd name="connsiteX3" fmla="*/ 10121453 w 10121453"/>
              <a:gd name="connsiteY3" fmla="*/ 2842822 h 2865461"/>
              <a:gd name="connsiteX0" fmla="*/ 0 w 10121453"/>
              <a:gd name="connsiteY0" fmla="*/ 0 h 2875067"/>
              <a:gd name="connsiteX1" fmla="*/ 4842457 w 10121453"/>
              <a:gd name="connsiteY1" fmla="*/ 386366 h 2875067"/>
              <a:gd name="connsiteX2" fmla="*/ 7933386 w 10121453"/>
              <a:gd name="connsiteY2" fmla="*/ 2318197 h 2875067"/>
              <a:gd name="connsiteX3" fmla="*/ 10121453 w 10121453"/>
              <a:gd name="connsiteY3" fmla="*/ 2842822 h 2875067"/>
              <a:gd name="connsiteX0" fmla="*/ 0 w 10121453"/>
              <a:gd name="connsiteY0" fmla="*/ 0 h 2881766"/>
              <a:gd name="connsiteX1" fmla="*/ 4842457 w 10121453"/>
              <a:gd name="connsiteY1" fmla="*/ 386366 h 2881766"/>
              <a:gd name="connsiteX2" fmla="*/ 7933386 w 10121453"/>
              <a:gd name="connsiteY2" fmla="*/ 2318197 h 2881766"/>
              <a:gd name="connsiteX3" fmla="*/ 10121453 w 10121453"/>
              <a:gd name="connsiteY3" fmla="*/ 2842822 h 2881766"/>
              <a:gd name="connsiteX0" fmla="*/ 0 w 10121453"/>
              <a:gd name="connsiteY0" fmla="*/ 0 h 2871799"/>
              <a:gd name="connsiteX1" fmla="*/ 4842457 w 10121453"/>
              <a:gd name="connsiteY1" fmla="*/ 386366 h 2871799"/>
              <a:gd name="connsiteX2" fmla="*/ 7933386 w 10121453"/>
              <a:gd name="connsiteY2" fmla="*/ 2318197 h 2871799"/>
              <a:gd name="connsiteX3" fmla="*/ 10121453 w 10121453"/>
              <a:gd name="connsiteY3" fmla="*/ 2842822 h 2871799"/>
              <a:gd name="connsiteX0" fmla="*/ 0 w 10121453"/>
              <a:gd name="connsiteY0" fmla="*/ 0 h 2862410"/>
              <a:gd name="connsiteX1" fmla="*/ 4842457 w 10121453"/>
              <a:gd name="connsiteY1" fmla="*/ 386366 h 2862410"/>
              <a:gd name="connsiteX2" fmla="*/ 7933386 w 10121453"/>
              <a:gd name="connsiteY2" fmla="*/ 2318197 h 2862410"/>
              <a:gd name="connsiteX3" fmla="*/ 10121453 w 10121453"/>
              <a:gd name="connsiteY3" fmla="*/ 2842822 h 2862410"/>
              <a:gd name="connsiteX0" fmla="*/ 0 w 10121453"/>
              <a:gd name="connsiteY0" fmla="*/ 0 h 2859455"/>
              <a:gd name="connsiteX1" fmla="*/ 4842457 w 10121453"/>
              <a:gd name="connsiteY1" fmla="*/ 386366 h 2859455"/>
              <a:gd name="connsiteX2" fmla="*/ 7933386 w 10121453"/>
              <a:gd name="connsiteY2" fmla="*/ 2318197 h 2859455"/>
              <a:gd name="connsiteX3" fmla="*/ 10121453 w 10121453"/>
              <a:gd name="connsiteY3" fmla="*/ 2842822 h 2859455"/>
              <a:gd name="connsiteX0" fmla="*/ 0 w 10121453"/>
              <a:gd name="connsiteY0" fmla="*/ 0 h 2862410"/>
              <a:gd name="connsiteX1" fmla="*/ 4842457 w 10121453"/>
              <a:gd name="connsiteY1" fmla="*/ 386366 h 2862410"/>
              <a:gd name="connsiteX2" fmla="*/ 7933386 w 10121453"/>
              <a:gd name="connsiteY2" fmla="*/ 2318197 h 2862410"/>
              <a:gd name="connsiteX3" fmla="*/ 10121453 w 10121453"/>
              <a:gd name="connsiteY3" fmla="*/ 2842822 h 2862410"/>
              <a:gd name="connsiteX0" fmla="*/ 0 w 10121453"/>
              <a:gd name="connsiteY0" fmla="*/ 0 h 2853902"/>
              <a:gd name="connsiteX1" fmla="*/ 4842457 w 10121453"/>
              <a:gd name="connsiteY1" fmla="*/ 386366 h 2853902"/>
              <a:gd name="connsiteX2" fmla="*/ 7933386 w 10121453"/>
              <a:gd name="connsiteY2" fmla="*/ 2318197 h 2853902"/>
              <a:gd name="connsiteX3" fmla="*/ 10121453 w 10121453"/>
              <a:gd name="connsiteY3" fmla="*/ 2842822 h 2853902"/>
              <a:gd name="connsiteX0" fmla="*/ 0 w 10075492"/>
              <a:gd name="connsiteY0" fmla="*/ 0 h 3637482"/>
              <a:gd name="connsiteX1" fmla="*/ 4796496 w 10075492"/>
              <a:gd name="connsiteY1" fmla="*/ 1169946 h 3637482"/>
              <a:gd name="connsiteX2" fmla="*/ 7887425 w 10075492"/>
              <a:gd name="connsiteY2" fmla="*/ 3101777 h 3637482"/>
              <a:gd name="connsiteX3" fmla="*/ 10075492 w 10075492"/>
              <a:gd name="connsiteY3" fmla="*/ 3626402 h 3637482"/>
              <a:gd name="connsiteX0" fmla="*/ 0 w 10145405"/>
              <a:gd name="connsiteY0" fmla="*/ 0 h 3637482"/>
              <a:gd name="connsiteX1" fmla="*/ 4866409 w 10145405"/>
              <a:gd name="connsiteY1" fmla="*/ 1169946 h 3637482"/>
              <a:gd name="connsiteX2" fmla="*/ 7957338 w 10145405"/>
              <a:gd name="connsiteY2" fmla="*/ 3101777 h 3637482"/>
              <a:gd name="connsiteX3" fmla="*/ 10145405 w 10145405"/>
              <a:gd name="connsiteY3" fmla="*/ 3626402 h 3637482"/>
              <a:gd name="connsiteX0" fmla="*/ 0 w 10110449"/>
              <a:gd name="connsiteY0" fmla="*/ 0 h 3684531"/>
              <a:gd name="connsiteX1" fmla="*/ 4831453 w 10110449"/>
              <a:gd name="connsiteY1" fmla="*/ 1216995 h 3684531"/>
              <a:gd name="connsiteX2" fmla="*/ 7922382 w 10110449"/>
              <a:gd name="connsiteY2" fmla="*/ 3148826 h 3684531"/>
              <a:gd name="connsiteX3" fmla="*/ 10110449 w 10110449"/>
              <a:gd name="connsiteY3" fmla="*/ 3673451 h 3684531"/>
              <a:gd name="connsiteX0" fmla="*/ 0 w 10145405"/>
              <a:gd name="connsiteY0" fmla="*/ 0 h 3684531"/>
              <a:gd name="connsiteX1" fmla="*/ 4866409 w 10145405"/>
              <a:gd name="connsiteY1" fmla="*/ 1216995 h 3684531"/>
              <a:gd name="connsiteX2" fmla="*/ 7957338 w 10145405"/>
              <a:gd name="connsiteY2" fmla="*/ 3148826 h 3684531"/>
              <a:gd name="connsiteX3" fmla="*/ 10145405 w 10145405"/>
              <a:gd name="connsiteY3" fmla="*/ 3673451 h 3684531"/>
              <a:gd name="connsiteX0" fmla="*/ 0 w 10122100"/>
              <a:gd name="connsiteY0" fmla="*/ 0 h 3684531"/>
              <a:gd name="connsiteX1" fmla="*/ 4843104 w 10122100"/>
              <a:gd name="connsiteY1" fmla="*/ 1216995 h 3684531"/>
              <a:gd name="connsiteX2" fmla="*/ 7934033 w 10122100"/>
              <a:gd name="connsiteY2" fmla="*/ 3148826 h 3684531"/>
              <a:gd name="connsiteX3" fmla="*/ 10122100 w 10122100"/>
              <a:gd name="connsiteY3" fmla="*/ 3673451 h 3684531"/>
              <a:gd name="connsiteX0" fmla="*/ 0 w 10122100"/>
              <a:gd name="connsiteY0" fmla="*/ 0 h 3684531"/>
              <a:gd name="connsiteX1" fmla="*/ 4843104 w 10122100"/>
              <a:gd name="connsiteY1" fmla="*/ 1216995 h 3684531"/>
              <a:gd name="connsiteX2" fmla="*/ 7934033 w 10122100"/>
              <a:gd name="connsiteY2" fmla="*/ 3148826 h 3684531"/>
              <a:gd name="connsiteX3" fmla="*/ 10122100 w 10122100"/>
              <a:gd name="connsiteY3" fmla="*/ 3673451 h 3684531"/>
              <a:gd name="connsiteX0" fmla="*/ 0 w 10122100"/>
              <a:gd name="connsiteY0" fmla="*/ 0 h 3683718"/>
              <a:gd name="connsiteX1" fmla="*/ 4784843 w 10122100"/>
              <a:gd name="connsiteY1" fmla="*/ 1342461 h 3683718"/>
              <a:gd name="connsiteX2" fmla="*/ 7934033 w 10122100"/>
              <a:gd name="connsiteY2" fmla="*/ 3148826 h 3683718"/>
              <a:gd name="connsiteX3" fmla="*/ 10122100 w 10122100"/>
              <a:gd name="connsiteY3" fmla="*/ 3673451 h 3683718"/>
              <a:gd name="connsiteX0" fmla="*/ 0 w 10122100"/>
              <a:gd name="connsiteY0" fmla="*/ 0 h 3683717"/>
              <a:gd name="connsiteX1" fmla="*/ 4784843 w 10122100"/>
              <a:gd name="connsiteY1" fmla="*/ 1342461 h 3683717"/>
              <a:gd name="connsiteX2" fmla="*/ 7934033 w 10122100"/>
              <a:gd name="connsiteY2" fmla="*/ 3148826 h 3683717"/>
              <a:gd name="connsiteX3" fmla="*/ 10122100 w 10122100"/>
              <a:gd name="connsiteY3" fmla="*/ 3673451 h 3683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22100" h="3683717">
                <a:moveTo>
                  <a:pt x="0" y="0"/>
                </a:moveTo>
                <a:cubicBezTo>
                  <a:pt x="1760113" y="0"/>
                  <a:pt x="3520765" y="707874"/>
                  <a:pt x="4784843" y="1342461"/>
                </a:cubicBezTo>
                <a:cubicBezTo>
                  <a:pt x="6048921" y="1977048"/>
                  <a:pt x="7044490" y="2760328"/>
                  <a:pt x="7934033" y="3148826"/>
                </a:cubicBezTo>
                <a:cubicBezTo>
                  <a:pt x="8823576" y="3537324"/>
                  <a:pt x="9163016" y="3732072"/>
                  <a:pt x="10122100" y="3673451"/>
                </a:cubicBezTo>
              </a:path>
            </a:pathLst>
          </a:custGeom>
          <a:noFill/>
          <a:ln w="190500" cap="flat" algn="ctr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 type="triangle" w="sm" len="sm"/>
          </a:ln>
        </p:spPr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06573943-07DF-4C19-B640-DAEA4AFD407C}"/>
              </a:ext>
            </a:extLst>
          </p:cNvPr>
          <p:cNvCxnSpPr>
            <a:cxnSpLocks/>
          </p:cNvCxnSpPr>
          <p:nvPr/>
        </p:nvCxnSpPr>
        <p:spPr bwMode="gray">
          <a:xfrm>
            <a:off x="2141101" y="2466782"/>
            <a:ext cx="333" cy="1141250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B089F0FA-C318-4D3E-AEFB-0E99E28D6AFC}"/>
              </a:ext>
            </a:extLst>
          </p:cNvPr>
          <p:cNvCxnSpPr>
            <a:cxnSpLocks/>
          </p:cNvCxnSpPr>
          <p:nvPr/>
        </p:nvCxnSpPr>
        <p:spPr bwMode="gray">
          <a:xfrm>
            <a:off x="10396182" y="5564497"/>
            <a:ext cx="0" cy="560797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ounded Rectangular Callout 214">
            <a:extLst>
              <a:ext uri="{FF2B5EF4-FFF2-40B4-BE49-F238E27FC236}">
                <a16:creationId xmlns:a16="http://schemas.microsoft.com/office/drawing/2014/main" id="{507EEB52-4EE5-4662-9DD8-F41B7F501EEE}"/>
              </a:ext>
            </a:extLst>
          </p:cNvPr>
          <p:cNvSpPr>
            <a:spLocks/>
          </p:cNvSpPr>
          <p:nvPr/>
        </p:nvSpPr>
        <p:spPr bwMode="gray">
          <a:xfrm>
            <a:off x="9152093" y="2661579"/>
            <a:ext cx="1529616" cy="1061829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b">
            <a:spAutoFit/>
          </a:bodyPr>
          <a:lstStyle/>
          <a:p>
            <a:pPr defTabSz="768035">
              <a:defRPr/>
            </a:pPr>
            <a:r>
              <a:rPr lang="en-US" sz="900" b="1" u="sng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B2C-006:</a:t>
            </a:r>
          </a:p>
          <a:p>
            <a:pPr lvl="0" defTabSz="768035">
              <a:defRPr/>
            </a:pPr>
            <a:r>
              <a:rPr lang="en-US" sz="9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Collections must be processed by Provider Agency before Customer Agency Accountants are able to view updated balances within Oracle.</a:t>
            </a:r>
            <a:endParaRPr kumimoji="0" lang="en-US" sz="90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6" name="Rounded Rectangular Callout 214">
            <a:extLst>
              <a:ext uri="{FF2B5EF4-FFF2-40B4-BE49-F238E27FC236}">
                <a16:creationId xmlns:a16="http://schemas.microsoft.com/office/drawing/2014/main" id="{F5E6F4AC-FB83-417E-8A04-884056817819}"/>
              </a:ext>
            </a:extLst>
          </p:cNvPr>
          <p:cNvSpPr>
            <a:spLocks/>
          </p:cNvSpPr>
          <p:nvPr/>
        </p:nvSpPr>
        <p:spPr bwMode="gray">
          <a:xfrm flipH="1">
            <a:off x="2561223" y="3418226"/>
            <a:ext cx="1827234" cy="784830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tIns="45720" rIns="45720" bIns="45720" rtlCol="0" anchor="b">
            <a:spAutoFit/>
          </a:bodyPr>
          <a:lstStyle/>
          <a:p>
            <a:pPr lvl="0" defTabSz="768035">
              <a:defRPr/>
            </a:pPr>
            <a:r>
              <a:rPr lang="en-US" sz="900" b="1" u="sng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B2C-005:</a:t>
            </a:r>
          </a:p>
          <a:p>
            <a:pPr lvl="0" defTabSz="768035">
              <a:defRPr/>
            </a:pPr>
            <a:r>
              <a:rPr lang="en-US" sz="9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Provider Agency personnel manually notify some Customer Agencies of completed requests via email.</a:t>
            </a:r>
            <a:endParaRPr kumimoji="0" lang="en-US" sz="90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4D5FC7CF-4AD8-458F-971D-D5F490D8ADC3}"/>
              </a:ext>
            </a:extLst>
          </p:cNvPr>
          <p:cNvSpPr txBox="1">
            <a:spLocks/>
          </p:cNvSpPr>
          <p:nvPr/>
        </p:nvSpPr>
        <p:spPr>
          <a:xfrm>
            <a:off x="267066" y="152239"/>
            <a:ext cx="1158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1219170">
              <a:defRPr/>
            </a:pPr>
            <a:r>
              <a:rPr lang="en-US"/>
              <a:t>Sample – B2C Current State Pain Points</a:t>
            </a: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847CA0CC-B2B0-48A8-BDE9-FBA93AF2AB3A}"/>
              </a:ext>
            </a:extLst>
          </p:cNvPr>
          <p:cNvSpPr/>
          <p:nvPr/>
        </p:nvSpPr>
        <p:spPr>
          <a:xfrm>
            <a:off x="252220" y="926647"/>
            <a:ext cx="11634966" cy="49244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 defTabSz="1219170">
              <a:defRPr/>
            </a:pPr>
            <a:r>
              <a:rPr lang="en-US" sz="1300">
                <a:latin typeface="Arial" panose="020B0604020202020204" pitchFamily="34" charset="0"/>
                <a:cs typeface="Arial" panose="020B0604020202020204" pitchFamily="34" charset="0"/>
              </a:rPr>
              <a:t>Prioritized pain points are illustrated throughout the analyzed process in their current state including magnitude, persona alignment, and pain point category information.</a:t>
            </a: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A5F61227-500F-493F-A220-EEF574DCA817}"/>
              </a:ext>
            </a:extLst>
          </p:cNvPr>
          <p:cNvCxnSpPr>
            <a:cxnSpLocks/>
            <a:stCxn id="254" idx="0"/>
          </p:cNvCxnSpPr>
          <p:nvPr/>
        </p:nvCxnSpPr>
        <p:spPr bwMode="gray">
          <a:xfrm flipH="1" flipV="1">
            <a:off x="9152093" y="2675429"/>
            <a:ext cx="2762" cy="2242500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ounded Rectangular Callout 214">
            <a:extLst>
              <a:ext uri="{FF2B5EF4-FFF2-40B4-BE49-F238E27FC236}">
                <a16:creationId xmlns:a16="http://schemas.microsoft.com/office/drawing/2014/main" id="{9F49DDCA-7D58-4FE3-AF40-5D4C5036AE01}"/>
              </a:ext>
            </a:extLst>
          </p:cNvPr>
          <p:cNvSpPr>
            <a:spLocks/>
          </p:cNvSpPr>
          <p:nvPr/>
        </p:nvSpPr>
        <p:spPr bwMode="gray">
          <a:xfrm flipH="1">
            <a:off x="10758369" y="3546855"/>
            <a:ext cx="1361209" cy="1338828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tIns="45720" rIns="45720" bIns="45720" rtlCol="0" anchor="b">
            <a:spAutoFit/>
          </a:bodyPr>
          <a:lstStyle/>
          <a:p>
            <a:pPr defTabSz="768035">
              <a:defRPr/>
            </a:pPr>
            <a:r>
              <a:rPr lang="en-US" sz="900" b="1" u="sng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B2C-003:</a:t>
            </a:r>
          </a:p>
          <a:p>
            <a:pPr lvl="0" defTabSz="768035">
              <a:defRPr/>
            </a:pPr>
            <a:r>
              <a:rPr lang="en-US" sz="9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Customer Agencies lack real-time data regarding receivables and associated payments, so they utilize unofficial Access databases to reconcile against Oracle data.</a:t>
            </a:r>
            <a:endParaRPr kumimoji="0" lang="en-US" sz="90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D7E21BD0-CAE9-48D9-9260-6759115FFF77}"/>
              </a:ext>
            </a:extLst>
          </p:cNvPr>
          <p:cNvCxnSpPr>
            <a:cxnSpLocks/>
            <a:stCxn id="165" idx="0"/>
          </p:cNvCxnSpPr>
          <p:nvPr/>
        </p:nvCxnSpPr>
        <p:spPr bwMode="gray">
          <a:xfrm flipV="1">
            <a:off x="10749389" y="3591686"/>
            <a:ext cx="8980" cy="1849758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ounded Rectangular Callout 214">
            <a:extLst>
              <a:ext uri="{FF2B5EF4-FFF2-40B4-BE49-F238E27FC236}">
                <a16:creationId xmlns:a16="http://schemas.microsoft.com/office/drawing/2014/main" id="{3D4F7AF6-2A76-4955-9C64-84F0E28239F1}"/>
              </a:ext>
            </a:extLst>
          </p:cNvPr>
          <p:cNvSpPr>
            <a:spLocks/>
          </p:cNvSpPr>
          <p:nvPr/>
        </p:nvSpPr>
        <p:spPr bwMode="gray">
          <a:xfrm>
            <a:off x="372036" y="2976828"/>
            <a:ext cx="1768999" cy="646331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b">
            <a:spAutoFit/>
          </a:bodyPr>
          <a:lstStyle/>
          <a:p>
            <a:pPr lvl="0" algn="r" defTabSz="768035">
              <a:defRPr/>
            </a:pPr>
            <a:r>
              <a:rPr lang="en-US" sz="900" b="1" u="sng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B2C-004:</a:t>
            </a:r>
          </a:p>
          <a:p>
            <a:pPr lvl="0" algn="r" defTabSz="768035">
              <a:defRPr/>
            </a:pPr>
            <a:r>
              <a:rPr lang="en-US"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 Agency uses a shared inbox to manually receive, track</a:t>
            </a:r>
            <a:r>
              <a:rPr lang="en-US" sz="9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and self-assign agency requests.</a:t>
            </a:r>
            <a:endParaRPr kumimoji="0" lang="en-US" sz="90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0FABD391-D633-4A90-962B-AA2BA777A075}"/>
              </a:ext>
            </a:extLst>
          </p:cNvPr>
          <p:cNvSpPr/>
          <p:nvPr/>
        </p:nvSpPr>
        <p:spPr bwMode="gray">
          <a:xfrm>
            <a:off x="2009263" y="2217615"/>
            <a:ext cx="255739" cy="255739"/>
          </a:xfrm>
          <a:prstGeom prst="ellipse">
            <a:avLst/>
          </a:prstGeom>
          <a:solidFill>
            <a:srgbClr val="C55A1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4F16D4AE-928C-4BE5-B70F-302B3BEB0031}"/>
              </a:ext>
            </a:extLst>
          </p:cNvPr>
          <p:cNvSpPr/>
          <p:nvPr/>
        </p:nvSpPr>
        <p:spPr bwMode="gray">
          <a:xfrm>
            <a:off x="2478878" y="2358251"/>
            <a:ext cx="151089" cy="150223"/>
          </a:xfrm>
          <a:prstGeom prst="ellipse">
            <a:avLst/>
          </a:prstGeom>
          <a:solidFill>
            <a:srgbClr val="C55A1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7E7545DD-F55E-426B-A282-96126E9367F7}"/>
              </a:ext>
            </a:extLst>
          </p:cNvPr>
          <p:cNvCxnSpPr>
            <a:cxnSpLocks/>
            <a:stCxn id="94" idx="4"/>
          </p:cNvCxnSpPr>
          <p:nvPr/>
        </p:nvCxnSpPr>
        <p:spPr bwMode="gray">
          <a:xfrm>
            <a:off x="2554423" y="2508474"/>
            <a:ext cx="0" cy="1609215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ounded Rectangular Callout 214">
            <a:extLst>
              <a:ext uri="{FF2B5EF4-FFF2-40B4-BE49-F238E27FC236}">
                <a16:creationId xmlns:a16="http://schemas.microsoft.com/office/drawing/2014/main" id="{370F850D-422B-4F57-BC54-54212A8D8924}"/>
              </a:ext>
            </a:extLst>
          </p:cNvPr>
          <p:cNvSpPr>
            <a:spLocks/>
          </p:cNvSpPr>
          <p:nvPr/>
        </p:nvSpPr>
        <p:spPr bwMode="gray">
          <a:xfrm>
            <a:off x="5738510" y="2386872"/>
            <a:ext cx="1516551" cy="646331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tIns="45720" rIns="45720" bIns="45720" rtlCol="0" anchor="b">
            <a:spAutoFit/>
          </a:bodyPr>
          <a:lstStyle/>
          <a:p>
            <a:pPr lvl="0" algn="r" defTabSz="768035">
              <a:defRPr/>
            </a:pPr>
            <a:r>
              <a:rPr lang="en-US" sz="900" b="1" u="sng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B2C-008:</a:t>
            </a:r>
          </a:p>
          <a:p>
            <a:pPr lvl="0" algn="r" defTabSz="768035">
              <a:defRPr/>
            </a:pPr>
            <a:r>
              <a:rPr lang="en-US" sz="9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Customer Agencies do not have access to a real-time AR aging report. </a:t>
            </a:r>
            <a:endParaRPr kumimoji="0" lang="en-US" sz="90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29926B59-E018-48DD-9918-68CF65DD6697}"/>
              </a:ext>
            </a:extLst>
          </p:cNvPr>
          <p:cNvSpPr/>
          <p:nvPr/>
        </p:nvSpPr>
        <p:spPr bwMode="gray">
          <a:xfrm>
            <a:off x="7156237" y="3943414"/>
            <a:ext cx="255739" cy="255739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647A5DE6-7E1A-4F92-B533-28B6DA922022}"/>
              </a:ext>
            </a:extLst>
          </p:cNvPr>
          <p:cNvCxnSpPr>
            <a:cxnSpLocks/>
            <a:stCxn id="111" idx="0"/>
          </p:cNvCxnSpPr>
          <p:nvPr/>
        </p:nvCxnSpPr>
        <p:spPr bwMode="gray">
          <a:xfrm flipV="1">
            <a:off x="7284107" y="2469940"/>
            <a:ext cx="0" cy="1473474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ounded Rectangular Callout 214">
            <a:extLst>
              <a:ext uri="{FF2B5EF4-FFF2-40B4-BE49-F238E27FC236}">
                <a16:creationId xmlns:a16="http://schemas.microsoft.com/office/drawing/2014/main" id="{D32DFE03-8B4A-48E5-B479-274BB25B8686}"/>
              </a:ext>
            </a:extLst>
          </p:cNvPr>
          <p:cNvSpPr>
            <a:spLocks/>
          </p:cNvSpPr>
          <p:nvPr/>
        </p:nvSpPr>
        <p:spPr bwMode="gray">
          <a:xfrm>
            <a:off x="3530216" y="4117689"/>
            <a:ext cx="2008478" cy="923330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tIns="45720" rIns="45720" bIns="45720" rtlCol="0" anchor="b">
            <a:spAutoFit/>
          </a:bodyPr>
          <a:lstStyle/>
          <a:p>
            <a:pPr lvl="0" algn="r" defTabSz="768035">
              <a:defRPr/>
            </a:pPr>
            <a:r>
              <a:rPr lang="en-US" sz="900" b="1" u="sng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B2C-009:</a:t>
            </a:r>
          </a:p>
          <a:p>
            <a:pPr lvl="0" algn="r" defTabSz="768035">
              <a:defRPr/>
            </a:pPr>
            <a:r>
              <a:rPr lang="en-US" sz="9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Provider Agency often must reach out to Customer Agencies to request information not included in the Collections Information Repository (CIR) Report.</a:t>
            </a:r>
            <a:endParaRPr kumimoji="0" lang="en-US" sz="90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E0BAEB72-F9A6-4A0C-9C70-718B241C981A}"/>
              </a:ext>
            </a:extLst>
          </p:cNvPr>
          <p:cNvSpPr/>
          <p:nvPr/>
        </p:nvSpPr>
        <p:spPr bwMode="gray">
          <a:xfrm>
            <a:off x="180019" y="2466140"/>
            <a:ext cx="1097695" cy="1971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lvl="0" algn="ctr" defTabSz="1219170">
              <a:defRPr/>
            </a:pPr>
            <a:r>
              <a:rPr lang="en-US" sz="1100" b="1">
                <a:solidFill>
                  <a:srgbClr val="0832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Service (or Goods)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C95B139-D7CD-4D7E-B590-0E36F12DA873}"/>
              </a:ext>
            </a:extLst>
          </p:cNvPr>
          <p:cNvSpPr/>
          <p:nvPr/>
        </p:nvSpPr>
        <p:spPr bwMode="gray">
          <a:xfrm>
            <a:off x="2970895" y="2778803"/>
            <a:ext cx="770950" cy="279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Establish Payer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15F59373-8123-4AE4-9953-DDF0FE3C31B4}"/>
              </a:ext>
            </a:extLst>
          </p:cNvPr>
          <p:cNvSpPr/>
          <p:nvPr/>
        </p:nvSpPr>
        <p:spPr bwMode="gray">
          <a:xfrm>
            <a:off x="3663383" y="3126873"/>
            <a:ext cx="1111045" cy="3042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 defTabSz="768035">
              <a:defRPr/>
            </a:pPr>
            <a:r>
              <a:rPr lang="en-US" sz="1100" b="1">
                <a:solidFill>
                  <a:srgbClr val="0832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Customer Bill and Receivable </a:t>
            </a: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F6111C28-B471-4722-A16D-ADEE7E98453C}"/>
              </a:ext>
            </a:extLst>
          </p:cNvPr>
          <p:cNvSpPr/>
          <p:nvPr/>
        </p:nvSpPr>
        <p:spPr bwMode="gray">
          <a:xfrm>
            <a:off x="7309433" y="4627005"/>
            <a:ext cx="801835" cy="279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Adjust Charges</a:t>
            </a: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4662EC97-079D-4648-A151-318948F3C29C}"/>
              </a:ext>
            </a:extLst>
          </p:cNvPr>
          <p:cNvSpPr/>
          <p:nvPr/>
        </p:nvSpPr>
        <p:spPr bwMode="gray">
          <a:xfrm>
            <a:off x="8209787" y="4964622"/>
            <a:ext cx="801835" cy="279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Process Collections</a:t>
            </a: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D0DC91DC-7451-429C-A4E0-B96F28103306}"/>
              </a:ext>
            </a:extLst>
          </p:cNvPr>
          <p:cNvSpPr/>
          <p:nvPr/>
        </p:nvSpPr>
        <p:spPr bwMode="gray">
          <a:xfrm>
            <a:off x="9304071" y="5325648"/>
            <a:ext cx="801835" cy="279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8B92215-A12E-4949-A5AB-8744F36EEACC}"/>
              </a:ext>
            </a:extLst>
          </p:cNvPr>
          <p:cNvGrpSpPr/>
          <p:nvPr/>
        </p:nvGrpSpPr>
        <p:grpSpPr>
          <a:xfrm>
            <a:off x="520336" y="1695306"/>
            <a:ext cx="425755" cy="531804"/>
            <a:chOff x="520336" y="1265202"/>
            <a:chExt cx="425755" cy="531804"/>
          </a:xfrm>
        </p:grpSpPr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8930F851-CE07-4BC2-8588-249B5508286C}"/>
                </a:ext>
              </a:extLst>
            </p:cNvPr>
            <p:cNvSpPr>
              <a:spLocks/>
            </p:cNvSpPr>
            <p:nvPr/>
          </p:nvSpPr>
          <p:spPr bwMode="gray">
            <a:xfrm>
              <a:off x="701247" y="1751287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15DFCF79-ADD9-40D8-92C9-E861A1E00BF3}"/>
                </a:ext>
              </a:extLst>
            </p:cNvPr>
            <p:cNvSpPr/>
            <p:nvPr/>
          </p:nvSpPr>
          <p:spPr bwMode="gray">
            <a:xfrm>
              <a:off x="520336" y="1265202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DD21EB0C-DED9-40ED-BA35-E19660099FA5}"/>
                </a:ext>
              </a:extLst>
            </p:cNvPr>
            <p:cNvSpPr/>
            <p:nvPr/>
          </p:nvSpPr>
          <p:spPr bwMode="gray">
            <a:xfrm>
              <a:off x="561873" y="1306740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0" name="General_Fill_17">
              <a:extLst>
                <a:ext uri="{FF2B5EF4-FFF2-40B4-BE49-F238E27FC236}">
                  <a16:creationId xmlns:a16="http://schemas.microsoft.com/office/drawing/2014/main" id="{47594AFB-DA0F-4728-8DD8-A7C2686F0598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06213" y="1351080"/>
              <a:ext cx="254000" cy="2540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106 w 512"/>
                <a:gd name="T11" fmla="*/ 256 h 512"/>
                <a:gd name="T12" fmla="*/ 117 w 512"/>
                <a:gd name="T13" fmla="*/ 245 h 512"/>
                <a:gd name="T14" fmla="*/ 273 w 512"/>
                <a:gd name="T15" fmla="*/ 245 h 512"/>
                <a:gd name="T16" fmla="*/ 248 w 512"/>
                <a:gd name="T17" fmla="*/ 221 h 512"/>
                <a:gd name="T18" fmla="*/ 248 w 512"/>
                <a:gd name="T19" fmla="*/ 205 h 512"/>
                <a:gd name="T20" fmla="*/ 263 w 512"/>
                <a:gd name="T21" fmla="*/ 205 h 512"/>
                <a:gd name="T22" fmla="*/ 306 w 512"/>
                <a:gd name="T23" fmla="*/ 248 h 512"/>
                <a:gd name="T24" fmla="*/ 308 w 512"/>
                <a:gd name="T25" fmla="*/ 252 h 512"/>
                <a:gd name="T26" fmla="*/ 308 w 512"/>
                <a:gd name="T27" fmla="*/ 260 h 512"/>
                <a:gd name="T28" fmla="*/ 306 w 512"/>
                <a:gd name="T29" fmla="*/ 263 h 512"/>
                <a:gd name="T30" fmla="*/ 263 w 512"/>
                <a:gd name="T31" fmla="*/ 306 h 512"/>
                <a:gd name="T32" fmla="*/ 256 w 512"/>
                <a:gd name="T33" fmla="*/ 309 h 512"/>
                <a:gd name="T34" fmla="*/ 248 w 512"/>
                <a:gd name="T35" fmla="*/ 306 h 512"/>
                <a:gd name="T36" fmla="*/ 248 w 512"/>
                <a:gd name="T37" fmla="*/ 291 h 512"/>
                <a:gd name="T38" fmla="*/ 273 w 512"/>
                <a:gd name="T39" fmla="*/ 266 h 512"/>
                <a:gd name="T40" fmla="*/ 117 w 512"/>
                <a:gd name="T41" fmla="*/ 266 h 512"/>
                <a:gd name="T42" fmla="*/ 106 w 512"/>
                <a:gd name="T43" fmla="*/ 256 h 512"/>
                <a:gd name="T44" fmla="*/ 373 w 512"/>
                <a:gd name="T45" fmla="*/ 405 h 512"/>
                <a:gd name="T46" fmla="*/ 362 w 512"/>
                <a:gd name="T47" fmla="*/ 416 h 512"/>
                <a:gd name="T48" fmla="*/ 202 w 512"/>
                <a:gd name="T49" fmla="*/ 416 h 512"/>
                <a:gd name="T50" fmla="*/ 192 w 512"/>
                <a:gd name="T51" fmla="*/ 405 h 512"/>
                <a:gd name="T52" fmla="*/ 192 w 512"/>
                <a:gd name="T53" fmla="*/ 309 h 512"/>
                <a:gd name="T54" fmla="*/ 202 w 512"/>
                <a:gd name="T55" fmla="*/ 298 h 512"/>
                <a:gd name="T56" fmla="*/ 213 w 512"/>
                <a:gd name="T57" fmla="*/ 309 h 512"/>
                <a:gd name="T58" fmla="*/ 213 w 512"/>
                <a:gd name="T59" fmla="*/ 394 h 512"/>
                <a:gd name="T60" fmla="*/ 352 w 512"/>
                <a:gd name="T61" fmla="*/ 394 h 512"/>
                <a:gd name="T62" fmla="*/ 352 w 512"/>
                <a:gd name="T63" fmla="*/ 117 h 512"/>
                <a:gd name="T64" fmla="*/ 213 w 512"/>
                <a:gd name="T65" fmla="*/ 117 h 512"/>
                <a:gd name="T66" fmla="*/ 213 w 512"/>
                <a:gd name="T67" fmla="*/ 202 h 512"/>
                <a:gd name="T68" fmla="*/ 202 w 512"/>
                <a:gd name="T69" fmla="*/ 213 h 512"/>
                <a:gd name="T70" fmla="*/ 192 w 512"/>
                <a:gd name="T71" fmla="*/ 202 h 512"/>
                <a:gd name="T72" fmla="*/ 192 w 512"/>
                <a:gd name="T73" fmla="*/ 106 h 512"/>
                <a:gd name="T74" fmla="*/ 202 w 512"/>
                <a:gd name="T75" fmla="*/ 96 h 512"/>
                <a:gd name="T76" fmla="*/ 362 w 512"/>
                <a:gd name="T77" fmla="*/ 96 h 512"/>
                <a:gd name="T78" fmla="*/ 373 w 512"/>
                <a:gd name="T79" fmla="*/ 106 h 512"/>
                <a:gd name="T80" fmla="*/ 373 w 512"/>
                <a:gd name="T81" fmla="*/ 405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106" y="256"/>
                  </a:moveTo>
                  <a:cubicBezTo>
                    <a:pt x="106" y="250"/>
                    <a:pt x="111" y="245"/>
                    <a:pt x="117" y="245"/>
                  </a:cubicBezTo>
                  <a:cubicBezTo>
                    <a:pt x="273" y="245"/>
                    <a:pt x="273" y="245"/>
                    <a:pt x="273" y="245"/>
                  </a:cubicBezTo>
                  <a:cubicBezTo>
                    <a:pt x="248" y="221"/>
                    <a:pt x="248" y="221"/>
                    <a:pt x="248" y="221"/>
                  </a:cubicBezTo>
                  <a:cubicBezTo>
                    <a:pt x="244" y="216"/>
                    <a:pt x="244" y="210"/>
                    <a:pt x="248" y="205"/>
                  </a:cubicBezTo>
                  <a:cubicBezTo>
                    <a:pt x="252" y="201"/>
                    <a:pt x="259" y="201"/>
                    <a:pt x="263" y="205"/>
                  </a:cubicBezTo>
                  <a:cubicBezTo>
                    <a:pt x="306" y="248"/>
                    <a:pt x="306" y="248"/>
                    <a:pt x="306" y="248"/>
                  </a:cubicBezTo>
                  <a:cubicBezTo>
                    <a:pt x="307" y="249"/>
                    <a:pt x="308" y="250"/>
                    <a:pt x="308" y="252"/>
                  </a:cubicBezTo>
                  <a:cubicBezTo>
                    <a:pt x="309" y="254"/>
                    <a:pt x="309" y="257"/>
                    <a:pt x="308" y="260"/>
                  </a:cubicBezTo>
                  <a:cubicBezTo>
                    <a:pt x="308" y="261"/>
                    <a:pt x="307" y="262"/>
                    <a:pt x="306" y="263"/>
                  </a:cubicBezTo>
                  <a:cubicBezTo>
                    <a:pt x="263" y="306"/>
                    <a:pt x="263" y="306"/>
                    <a:pt x="263" y="306"/>
                  </a:cubicBezTo>
                  <a:cubicBezTo>
                    <a:pt x="261" y="308"/>
                    <a:pt x="258" y="309"/>
                    <a:pt x="256" y="309"/>
                  </a:cubicBezTo>
                  <a:cubicBezTo>
                    <a:pt x="253" y="309"/>
                    <a:pt x="250" y="308"/>
                    <a:pt x="248" y="306"/>
                  </a:cubicBezTo>
                  <a:cubicBezTo>
                    <a:pt x="244" y="302"/>
                    <a:pt x="244" y="295"/>
                    <a:pt x="248" y="291"/>
                  </a:cubicBezTo>
                  <a:cubicBezTo>
                    <a:pt x="273" y="266"/>
                    <a:pt x="273" y="266"/>
                    <a:pt x="273" y="266"/>
                  </a:cubicBezTo>
                  <a:cubicBezTo>
                    <a:pt x="117" y="266"/>
                    <a:pt x="117" y="266"/>
                    <a:pt x="117" y="266"/>
                  </a:cubicBezTo>
                  <a:cubicBezTo>
                    <a:pt x="111" y="266"/>
                    <a:pt x="106" y="262"/>
                    <a:pt x="106" y="256"/>
                  </a:cubicBezTo>
                  <a:close/>
                  <a:moveTo>
                    <a:pt x="373" y="405"/>
                  </a:moveTo>
                  <a:cubicBezTo>
                    <a:pt x="373" y="411"/>
                    <a:pt x="368" y="416"/>
                    <a:pt x="362" y="416"/>
                  </a:cubicBezTo>
                  <a:cubicBezTo>
                    <a:pt x="202" y="416"/>
                    <a:pt x="202" y="416"/>
                    <a:pt x="202" y="416"/>
                  </a:cubicBezTo>
                  <a:cubicBezTo>
                    <a:pt x="196" y="416"/>
                    <a:pt x="192" y="411"/>
                    <a:pt x="192" y="405"/>
                  </a:cubicBezTo>
                  <a:cubicBezTo>
                    <a:pt x="192" y="309"/>
                    <a:pt x="192" y="309"/>
                    <a:pt x="192" y="309"/>
                  </a:cubicBezTo>
                  <a:cubicBezTo>
                    <a:pt x="192" y="303"/>
                    <a:pt x="196" y="298"/>
                    <a:pt x="202" y="298"/>
                  </a:cubicBezTo>
                  <a:cubicBezTo>
                    <a:pt x="208" y="298"/>
                    <a:pt x="213" y="303"/>
                    <a:pt x="213" y="309"/>
                  </a:cubicBezTo>
                  <a:cubicBezTo>
                    <a:pt x="213" y="394"/>
                    <a:pt x="213" y="394"/>
                    <a:pt x="213" y="394"/>
                  </a:cubicBezTo>
                  <a:cubicBezTo>
                    <a:pt x="352" y="394"/>
                    <a:pt x="352" y="394"/>
                    <a:pt x="352" y="394"/>
                  </a:cubicBezTo>
                  <a:cubicBezTo>
                    <a:pt x="352" y="117"/>
                    <a:pt x="352" y="117"/>
                    <a:pt x="352" y="117"/>
                  </a:cubicBezTo>
                  <a:cubicBezTo>
                    <a:pt x="213" y="117"/>
                    <a:pt x="213" y="117"/>
                    <a:pt x="213" y="117"/>
                  </a:cubicBezTo>
                  <a:cubicBezTo>
                    <a:pt x="213" y="202"/>
                    <a:pt x="213" y="202"/>
                    <a:pt x="213" y="202"/>
                  </a:cubicBezTo>
                  <a:cubicBezTo>
                    <a:pt x="213" y="208"/>
                    <a:pt x="208" y="213"/>
                    <a:pt x="202" y="213"/>
                  </a:cubicBezTo>
                  <a:cubicBezTo>
                    <a:pt x="196" y="213"/>
                    <a:pt x="192" y="208"/>
                    <a:pt x="192" y="202"/>
                  </a:cubicBezTo>
                  <a:cubicBezTo>
                    <a:pt x="192" y="106"/>
                    <a:pt x="192" y="106"/>
                    <a:pt x="192" y="106"/>
                  </a:cubicBezTo>
                  <a:cubicBezTo>
                    <a:pt x="192" y="100"/>
                    <a:pt x="196" y="96"/>
                    <a:pt x="202" y="96"/>
                  </a:cubicBezTo>
                  <a:cubicBezTo>
                    <a:pt x="362" y="96"/>
                    <a:pt x="362" y="96"/>
                    <a:pt x="362" y="96"/>
                  </a:cubicBezTo>
                  <a:cubicBezTo>
                    <a:pt x="368" y="96"/>
                    <a:pt x="373" y="100"/>
                    <a:pt x="373" y="106"/>
                  </a:cubicBezTo>
                  <a:lnTo>
                    <a:pt x="373" y="405"/>
                  </a:ln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70FDA433-D589-4C41-A40F-850753007356}"/>
              </a:ext>
            </a:extLst>
          </p:cNvPr>
          <p:cNvGrpSpPr/>
          <p:nvPr/>
        </p:nvGrpSpPr>
        <p:grpSpPr>
          <a:xfrm>
            <a:off x="3143493" y="2100225"/>
            <a:ext cx="425755" cy="531804"/>
            <a:chOff x="3234142" y="1677422"/>
            <a:chExt cx="425755" cy="531804"/>
          </a:xfrm>
        </p:grpSpPr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3324C3D7-5E44-4CF5-8917-FE75CCB7B099}"/>
                </a:ext>
              </a:extLst>
            </p:cNvPr>
            <p:cNvSpPr>
              <a:spLocks/>
            </p:cNvSpPr>
            <p:nvPr/>
          </p:nvSpPr>
          <p:spPr bwMode="gray">
            <a:xfrm>
              <a:off x="3415053" y="2163507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5F80CD5-6874-4779-BA92-502A2775BAE3}"/>
                </a:ext>
              </a:extLst>
            </p:cNvPr>
            <p:cNvGrpSpPr/>
            <p:nvPr/>
          </p:nvGrpSpPr>
          <p:grpSpPr>
            <a:xfrm>
              <a:off x="3234142" y="1677422"/>
              <a:ext cx="425755" cy="508830"/>
              <a:chOff x="3234142" y="1677422"/>
              <a:chExt cx="425755" cy="508830"/>
            </a:xfrm>
          </p:grpSpPr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8FD40C26-86E5-414B-B464-AEF293790571}"/>
                  </a:ext>
                </a:extLst>
              </p:cNvPr>
              <p:cNvSpPr/>
              <p:nvPr/>
            </p:nvSpPr>
            <p:spPr bwMode="gray">
              <a:xfrm>
                <a:off x="3234142" y="1677422"/>
                <a:ext cx="425755" cy="508830"/>
              </a:xfrm>
              <a:custGeom>
                <a:avLst/>
                <a:gdLst>
                  <a:gd name="connsiteX0" fmla="*/ 735709 w 864609"/>
                  <a:gd name="connsiteY0" fmla="*/ 139339 h 1033314"/>
                  <a:gd name="connsiteX1" fmla="*/ 735709 w 864609"/>
                  <a:gd name="connsiteY1" fmla="*/ 735709 h 1033314"/>
                  <a:gd name="connsiteX2" fmla="*/ 437524 w 864609"/>
                  <a:gd name="connsiteY2" fmla="*/ 1033894 h 1033314"/>
                  <a:gd name="connsiteX3" fmla="*/ 139339 w 864609"/>
                  <a:gd name="connsiteY3" fmla="*/ 735709 h 1033314"/>
                  <a:gd name="connsiteX4" fmla="*/ 139339 w 864609"/>
                  <a:gd name="connsiteY4" fmla="*/ 139339 h 1033314"/>
                  <a:gd name="connsiteX5" fmla="*/ 735709 w 864609"/>
                  <a:gd name="connsiteY5" fmla="*/ 139339 h 10333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64609" h="1033314">
                    <a:moveTo>
                      <a:pt x="735709" y="139339"/>
                    </a:moveTo>
                    <a:cubicBezTo>
                      <a:pt x="900407" y="304037"/>
                      <a:pt x="900407" y="571011"/>
                      <a:pt x="735709" y="735709"/>
                    </a:cubicBezTo>
                    <a:lnTo>
                      <a:pt x="437524" y="1033894"/>
                    </a:lnTo>
                    <a:lnTo>
                      <a:pt x="139339" y="735709"/>
                    </a:lnTo>
                    <a:cubicBezTo>
                      <a:pt x="-25358" y="571011"/>
                      <a:pt x="-25358" y="304037"/>
                      <a:pt x="139339" y="139339"/>
                    </a:cubicBezTo>
                    <a:cubicBezTo>
                      <a:pt x="304037" y="-25358"/>
                      <a:pt x="571012" y="-25358"/>
                      <a:pt x="735709" y="139339"/>
                    </a:cubicBezTo>
                    <a:close/>
                  </a:path>
                </a:pathLst>
              </a:custGeom>
              <a:solidFill>
                <a:srgbClr val="08325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B4833D95-65E6-457F-B3AE-90043AAEA02C}"/>
                  </a:ext>
                </a:extLst>
              </p:cNvPr>
              <p:cNvSpPr/>
              <p:nvPr/>
            </p:nvSpPr>
            <p:spPr bwMode="gray">
              <a:xfrm>
                <a:off x="3275679" y="1718960"/>
                <a:ext cx="342681" cy="342681"/>
              </a:xfrm>
              <a:custGeom>
                <a:avLst/>
                <a:gdLst>
                  <a:gd name="connsiteX0" fmla="*/ 114666 w 695905"/>
                  <a:gd name="connsiteY0" fmla="*/ 114666 h 695905"/>
                  <a:gd name="connsiteX1" fmla="*/ 114666 w 695905"/>
                  <a:gd name="connsiteY1" fmla="*/ 591889 h 695905"/>
                  <a:gd name="connsiteX2" fmla="*/ 591889 w 695905"/>
                  <a:gd name="connsiteY2" fmla="*/ 591889 h 695905"/>
                  <a:gd name="connsiteX3" fmla="*/ 591889 w 695905"/>
                  <a:gd name="connsiteY3" fmla="*/ 114666 h 695905"/>
                  <a:gd name="connsiteX4" fmla="*/ 114666 w 695905"/>
                  <a:gd name="connsiteY4" fmla="*/ 114666 h 6959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95905" h="695905">
                    <a:moveTo>
                      <a:pt x="114666" y="114666"/>
                    </a:moveTo>
                    <a:cubicBezTo>
                      <a:pt x="-17134" y="246466"/>
                      <a:pt x="-17134" y="460088"/>
                      <a:pt x="114666" y="591889"/>
                    </a:cubicBezTo>
                    <a:cubicBezTo>
                      <a:pt x="246467" y="723689"/>
                      <a:pt x="460088" y="723689"/>
                      <a:pt x="591889" y="591889"/>
                    </a:cubicBezTo>
                    <a:cubicBezTo>
                      <a:pt x="723689" y="460088"/>
                      <a:pt x="723689" y="246466"/>
                      <a:pt x="591889" y="114666"/>
                    </a:cubicBezTo>
                    <a:cubicBezTo>
                      <a:pt x="459878" y="-17134"/>
                      <a:pt x="246467" y="-17134"/>
                      <a:pt x="114666" y="114666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4" name="General_Fill_113">
                <a:extLst>
                  <a:ext uri="{FF2B5EF4-FFF2-40B4-BE49-F238E27FC236}">
                    <a16:creationId xmlns:a16="http://schemas.microsoft.com/office/drawing/2014/main" id="{10E1998B-2ED7-4EC4-98D5-B3CDE9CE08FB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3320019" y="1763300"/>
                <a:ext cx="254000" cy="254000"/>
              </a:xfrm>
              <a:custGeom>
                <a:avLst/>
                <a:gdLst>
                  <a:gd name="T0" fmla="*/ 213 w 512"/>
                  <a:gd name="T1" fmla="*/ 160 h 512"/>
                  <a:gd name="T2" fmla="*/ 256 w 512"/>
                  <a:gd name="T3" fmla="*/ 117 h 512"/>
                  <a:gd name="T4" fmla="*/ 298 w 512"/>
                  <a:gd name="T5" fmla="*/ 160 h 512"/>
                  <a:gd name="T6" fmla="*/ 256 w 512"/>
                  <a:gd name="T7" fmla="*/ 202 h 512"/>
                  <a:gd name="T8" fmla="*/ 213 w 512"/>
                  <a:gd name="T9" fmla="*/ 160 h 512"/>
                  <a:gd name="T10" fmla="*/ 512 w 512"/>
                  <a:gd name="T11" fmla="*/ 256 h 512"/>
                  <a:gd name="T12" fmla="*/ 256 w 512"/>
                  <a:gd name="T13" fmla="*/ 512 h 512"/>
                  <a:gd name="T14" fmla="*/ 0 w 512"/>
                  <a:gd name="T15" fmla="*/ 256 h 512"/>
                  <a:gd name="T16" fmla="*/ 256 w 512"/>
                  <a:gd name="T17" fmla="*/ 0 h 512"/>
                  <a:gd name="T18" fmla="*/ 512 w 512"/>
                  <a:gd name="T19" fmla="*/ 256 h 512"/>
                  <a:gd name="T20" fmla="*/ 192 w 512"/>
                  <a:gd name="T21" fmla="*/ 160 h 512"/>
                  <a:gd name="T22" fmla="*/ 256 w 512"/>
                  <a:gd name="T23" fmla="*/ 224 h 512"/>
                  <a:gd name="T24" fmla="*/ 320 w 512"/>
                  <a:gd name="T25" fmla="*/ 160 h 512"/>
                  <a:gd name="T26" fmla="*/ 256 w 512"/>
                  <a:gd name="T27" fmla="*/ 96 h 512"/>
                  <a:gd name="T28" fmla="*/ 192 w 512"/>
                  <a:gd name="T29" fmla="*/ 160 h 512"/>
                  <a:gd name="T30" fmla="*/ 384 w 512"/>
                  <a:gd name="T31" fmla="*/ 309 h 512"/>
                  <a:gd name="T32" fmla="*/ 320 w 512"/>
                  <a:gd name="T33" fmla="*/ 245 h 512"/>
                  <a:gd name="T34" fmla="*/ 192 w 512"/>
                  <a:gd name="T35" fmla="*/ 245 h 512"/>
                  <a:gd name="T36" fmla="*/ 128 w 512"/>
                  <a:gd name="T37" fmla="*/ 309 h 512"/>
                  <a:gd name="T38" fmla="*/ 128 w 512"/>
                  <a:gd name="T39" fmla="*/ 405 h 512"/>
                  <a:gd name="T40" fmla="*/ 138 w 512"/>
                  <a:gd name="T41" fmla="*/ 416 h 512"/>
                  <a:gd name="T42" fmla="*/ 149 w 512"/>
                  <a:gd name="T43" fmla="*/ 405 h 512"/>
                  <a:gd name="T44" fmla="*/ 149 w 512"/>
                  <a:gd name="T45" fmla="*/ 309 h 512"/>
                  <a:gd name="T46" fmla="*/ 192 w 512"/>
                  <a:gd name="T47" fmla="*/ 266 h 512"/>
                  <a:gd name="T48" fmla="*/ 320 w 512"/>
                  <a:gd name="T49" fmla="*/ 266 h 512"/>
                  <a:gd name="T50" fmla="*/ 362 w 512"/>
                  <a:gd name="T51" fmla="*/ 309 h 512"/>
                  <a:gd name="T52" fmla="*/ 362 w 512"/>
                  <a:gd name="T53" fmla="*/ 405 h 512"/>
                  <a:gd name="T54" fmla="*/ 373 w 512"/>
                  <a:gd name="T55" fmla="*/ 416 h 512"/>
                  <a:gd name="T56" fmla="*/ 384 w 512"/>
                  <a:gd name="T57" fmla="*/ 405 h 512"/>
                  <a:gd name="T58" fmla="*/ 384 w 512"/>
                  <a:gd name="T59" fmla="*/ 309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12" h="512">
                    <a:moveTo>
                      <a:pt x="213" y="160"/>
                    </a:moveTo>
                    <a:cubicBezTo>
                      <a:pt x="213" y="136"/>
                      <a:pt x="232" y="117"/>
                      <a:pt x="256" y="117"/>
                    </a:cubicBezTo>
                    <a:cubicBezTo>
                      <a:pt x="279" y="117"/>
                      <a:pt x="298" y="136"/>
                      <a:pt x="298" y="160"/>
                    </a:cubicBezTo>
                    <a:cubicBezTo>
                      <a:pt x="298" y="183"/>
                      <a:pt x="279" y="202"/>
                      <a:pt x="256" y="202"/>
                    </a:cubicBezTo>
                    <a:cubicBezTo>
                      <a:pt x="232" y="202"/>
                      <a:pt x="213" y="183"/>
                      <a:pt x="213" y="160"/>
                    </a:cubicBezTo>
                    <a:close/>
                    <a:moveTo>
                      <a:pt x="512" y="256"/>
                    </a:moveTo>
                    <a:cubicBezTo>
                      <a:pt x="512" y="397"/>
                      <a:pt x="397" y="512"/>
                      <a:pt x="256" y="512"/>
                    </a:cubicBezTo>
                    <a:cubicBezTo>
                      <a:pt x="114" y="512"/>
                      <a:pt x="0" y="397"/>
                      <a:pt x="0" y="256"/>
                    </a:cubicBezTo>
                    <a:cubicBezTo>
                      <a:pt x="0" y="114"/>
                      <a:pt x="114" y="0"/>
                      <a:pt x="256" y="0"/>
                    </a:cubicBezTo>
                    <a:cubicBezTo>
                      <a:pt x="397" y="0"/>
                      <a:pt x="512" y="114"/>
                      <a:pt x="512" y="256"/>
                    </a:cubicBezTo>
                    <a:close/>
                    <a:moveTo>
                      <a:pt x="192" y="160"/>
                    </a:moveTo>
                    <a:cubicBezTo>
                      <a:pt x="192" y="195"/>
                      <a:pt x="220" y="224"/>
                      <a:pt x="256" y="224"/>
                    </a:cubicBezTo>
                    <a:cubicBezTo>
                      <a:pt x="291" y="224"/>
                      <a:pt x="320" y="195"/>
                      <a:pt x="320" y="160"/>
                    </a:cubicBezTo>
                    <a:cubicBezTo>
                      <a:pt x="320" y="124"/>
                      <a:pt x="291" y="96"/>
                      <a:pt x="256" y="96"/>
                    </a:cubicBezTo>
                    <a:cubicBezTo>
                      <a:pt x="220" y="96"/>
                      <a:pt x="192" y="124"/>
                      <a:pt x="192" y="160"/>
                    </a:cubicBezTo>
                    <a:close/>
                    <a:moveTo>
                      <a:pt x="384" y="309"/>
                    </a:moveTo>
                    <a:cubicBezTo>
                      <a:pt x="384" y="274"/>
                      <a:pt x="355" y="245"/>
                      <a:pt x="320" y="245"/>
                    </a:cubicBezTo>
                    <a:cubicBezTo>
                      <a:pt x="192" y="245"/>
                      <a:pt x="192" y="245"/>
                      <a:pt x="192" y="245"/>
                    </a:cubicBezTo>
                    <a:cubicBezTo>
                      <a:pt x="156" y="245"/>
                      <a:pt x="128" y="274"/>
                      <a:pt x="128" y="309"/>
                    </a:cubicBezTo>
                    <a:cubicBezTo>
                      <a:pt x="128" y="405"/>
                      <a:pt x="128" y="405"/>
                      <a:pt x="128" y="405"/>
                    </a:cubicBezTo>
                    <a:cubicBezTo>
                      <a:pt x="128" y="411"/>
                      <a:pt x="132" y="416"/>
                      <a:pt x="138" y="416"/>
                    </a:cubicBezTo>
                    <a:cubicBezTo>
                      <a:pt x="144" y="416"/>
                      <a:pt x="149" y="411"/>
                      <a:pt x="149" y="405"/>
                    </a:cubicBezTo>
                    <a:cubicBezTo>
                      <a:pt x="149" y="309"/>
                      <a:pt x="149" y="309"/>
                      <a:pt x="149" y="309"/>
                    </a:cubicBezTo>
                    <a:cubicBezTo>
                      <a:pt x="149" y="285"/>
                      <a:pt x="168" y="266"/>
                      <a:pt x="192" y="266"/>
                    </a:cubicBezTo>
                    <a:cubicBezTo>
                      <a:pt x="320" y="266"/>
                      <a:pt x="320" y="266"/>
                      <a:pt x="320" y="266"/>
                    </a:cubicBezTo>
                    <a:cubicBezTo>
                      <a:pt x="343" y="266"/>
                      <a:pt x="362" y="285"/>
                      <a:pt x="362" y="309"/>
                    </a:cubicBezTo>
                    <a:cubicBezTo>
                      <a:pt x="362" y="405"/>
                      <a:pt x="362" y="405"/>
                      <a:pt x="362" y="405"/>
                    </a:cubicBezTo>
                    <a:cubicBezTo>
                      <a:pt x="362" y="411"/>
                      <a:pt x="367" y="416"/>
                      <a:pt x="373" y="416"/>
                    </a:cubicBezTo>
                    <a:cubicBezTo>
                      <a:pt x="379" y="416"/>
                      <a:pt x="384" y="411"/>
                      <a:pt x="384" y="405"/>
                    </a:cubicBezTo>
                    <a:lnTo>
                      <a:pt x="384" y="309"/>
                    </a:lnTo>
                    <a:close/>
                  </a:path>
                </a:pathLst>
              </a:custGeom>
              <a:solidFill>
                <a:srgbClr val="08325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8345F9F-5BB5-4BF2-BB14-26C0D57C0929}"/>
              </a:ext>
            </a:extLst>
          </p:cNvPr>
          <p:cNvGrpSpPr/>
          <p:nvPr/>
        </p:nvGrpSpPr>
        <p:grpSpPr>
          <a:xfrm>
            <a:off x="4016150" y="2351837"/>
            <a:ext cx="425755" cy="531804"/>
            <a:chOff x="4462141" y="2051881"/>
            <a:chExt cx="425755" cy="531804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3DE0D7F1-D4DB-4F18-8BEA-29A44D675C4C}"/>
                </a:ext>
              </a:extLst>
            </p:cNvPr>
            <p:cNvSpPr>
              <a:spLocks/>
            </p:cNvSpPr>
            <p:nvPr/>
          </p:nvSpPr>
          <p:spPr bwMode="gray">
            <a:xfrm>
              <a:off x="4643052" y="2537966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D49AF489-BDEB-4A5A-B6E5-E1FBBFDEDD18}"/>
                </a:ext>
              </a:extLst>
            </p:cNvPr>
            <p:cNvSpPr/>
            <p:nvPr/>
          </p:nvSpPr>
          <p:spPr bwMode="gray">
            <a:xfrm>
              <a:off x="4462141" y="2051881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3CEC8613-7148-45A3-9426-8E8A6D27B247}"/>
                </a:ext>
              </a:extLst>
            </p:cNvPr>
            <p:cNvSpPr/>
            <p:nvPr/>
          </p:nvSpPr>
          <p:spPr bwMode="gray">
            <a:xfrm>
              <a:off x="4503678" y="2093419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5" name="General_Fill_18">
              <a:extLst>
                <a:ext uri="{FF2B5EF4-FFF2-40B4-BE49-F238E27FC236}">
                  <a16:creationId xmlns:a16="http://schemas.microsoft.com/office/drawing/2014/main" id="{069C884A-A8E5-4A72-A7C8-1D174C5D4E73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548018" y="2137759"/>
              <a:ext cx="254000" cy="2540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320 w 512"/>
                <a:gd name="T11" fmla="*/ 405 h 512"/>
                <a:gd name="T12" fmla="*/ 309 w 512"/>
                <a:gd name="T13" fmla="*/ 416 h 512"/>
                <a:gd name="T14" fmla="*/ 149 w 512"/>
                <a:gd name="T15" fmla="*/ 416 h 512"/>
                <a:gd name="T16" fmla="*/ 138 w 512"/>
                <a:gd name="T17" fmla="*/ 405 h 512"/>
                <a:gd name="T18" fmla="*/ 138 w 512"/>
                <a:gd name="T19" fmla="*/ 106 h 512"/>
                <a:gd name="T20" fmla="*/ 149 w 512"/>
                <a:gd name="T21" fmla="*/ 96 h 512"/>
                <a:gd name="T22" fmla="*/ 309 w 512"/>
                <a:gd name="T23" fmla="*/ 96 h 512"/>
                <a:gd name="T24" fmla="*/ 320 w 512"/>
                <a:gd name="T25" fmla="*/ 106 h 512"/>
                <a:gd name="T26" fmla="*/ 320 w 512"/>
                <a:gd name="T27" fmla="*/ 202 h 512"/>
                <a:gd name="T28" fmla="*/ 309 w 512"/>
                <a:gd name="T29" fmla="*/ 213 h 512"/>
                <a:gd name="T30" fmla="*/ 298 w 512"/>
                <a:gd name="T31" fmla="*/ 202 h 512"/>
                <a:gd name="T32" fmla="*/ 298 w 512"/>
                <a:gd name="T33" fmla="*/ 117 h 512"/>
                <a:gd name="T34" fmla="*/ 160 w 512"/>
                <a:gd name="T35" fmla="*/ 117 h 512"/>
                <a:gd name="T36" fmla="*/ 160 w 512"/>
                <a:gd name="T37" fmla="*/ 394 h 512"/>
                <a:gd name="T38" fmla="*/ 298 w 512"/>
                <a:gd name="T39" fmla="*/ 394 h 512"/>
                <a:gd name="T40" fmla="*/ 298 w 512"/>
                <a:gd name="T41" fmla="*/ 309 h 512"/>
                <a:gd name="T42" fmla="*/ 309 w 512"/>
                <a:gd name="T43" fmla="*/ 298 h 512"/>
                <a:gd name="T44" fmla="*/ 320 w 512"/>
                <a:gd name="T45" fmla="*/ 309 h 512"/>
                <a:gd name="T46" fmla="*/ 320 w 512"/>
                <a:gd name="T47" fmla="*/ 405 h 512"/>
                <a:gd name="T48" fmla="*/ 415 w 512"/>
                <a:gd name="T49" fmla="*/ 260 h 512"/>
                <a:gd name="T50" fmla="*/ 413 w 512"/>
                <a:gd name="T51" fmla="*/ 263 h 512"/>
                <a:gd name="T52" fmla="*/ 370 w 512"/>
                <a:gd name="T53" fmla="*/ 306 h 512"/>
                <a:gd name="T54" fmla="*/ 362 w 512"/>
                <a:gd name="T55" fmla="*/ 309 h 512"/>
                <a:gd name="T56" fmla="*/ 355 w 512"/>
                <a:gd name="T57" fmla="*/ 306 h 512"/>
                <a:gd name="T58" fmla="*/ 355 w 512"/>
                <a:gd name="T59" fmla="*/ 291 h 512"/>
                <a:gd name="T60" fmla="*/ 379 w 512"/>
                <a:gd name="T61" fmla="*/ 266 h 512"/>
                <a:gd name="T62" fmla="*/ 224 w 512"/>
                <a:gd name="T63" fmla="*/ 266 h 512"/>
                <a:gd name="T64" fmla="*/ 213 w 512"/>
                <a:gd name="T65" fmla="*/ 256 h 512"/>
                <a:gd name="T66" fmla="*/ 224 w 512"/>
                <a:gd name="T67" fmla="*/ 245 h 512"/>
                <a:gd name="T68" fmla="*/ 379 w 512"/>
                <a:gd name="T69" fmla="*/ 245 h 512"/>
                <a:gd name="T70" fmla="*/ 355 w 512"/>
                <a:gd name="T71" fmla="*/ 221 h 512"/>
                <a:gd name="T72" fmla="*/ 355 w 512"/>
                <a:gd name="T73" fmla="*/ 205 h 512"/>
                <a:gd name="T74" fmla="*/ 370 w 512"/>
                <a:gd name="T75" fmla="*/ 205 h 512"/>
                <a:gd name="T76" fmla="*/ 413 w 512"/>
                <a:gd name="T77" fmla="*/ 248 h 512"/>
                <a:gd name="T78" fmla="*/ 415 w 512"/>
                <a:gd name="T79" fmla="*/ 252 h 512"/>
                <a:gd name="T80" fmla="*/ 415 w 512"/>
                <a:gd name="T81" fmla="*/ 26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320" y="405"/>
                  </a:moveTo>
                  <a:cubicBezTo>
                    <a:pt x="320" y="411"/>
                    <a:pt x="315" y="416"/>
                    <a:pt x="309" y="416"/>
                  </a:cubicBezTo>
                  <a:cubicBezTo>
                    <a:pt x="149" y="416"/>
                    <a:pt x="149" y="416"/>
                    <a:pt x="149" y="416"/>
                  </a:cubicBezTo>
                  <a:cubicBezTo>
                    <a:pt x="143" y="416"/>
                    <a:pt x="138" y="411"/>
                    <a:pt x="138" y="405"/>
                  </a:cubicBezTo>
                  <a:cubicBezTo>
                    <a:pt x="138" y="106"/>
                    <a:pt x="138" y="106"/>
                    <a:pt x="138" y="106"/>
                  </a:cubicBezTo>
                  <a:cubicBezTo>
                    <a:pt x="138" y="100"/>
                    <a:pt x="143" y="96"/>
                    <a:pt x="149" y="96"/>
                  </a:cubicBezTo>
                  <a:cubicBezTo>
                    <a:pt x="309" y="96"/>
                    <a:pt x="309" y="96"/>
                    <a:pt x="309" y="96"/>
                  </a:cubicBezTo>
                  <a:cubicBezTo>
                    <a:pt x="315" y="96"/>
                    <a:pt x="320" y="100"/>
                    <a:pt x="320" y="106"/>
                  </a:cubicBezTo>
                  <a:cubicBezTo>
                    <a:pt x="320" y="202"/>
                    <a:pt x="320" y="202"/>
                    <a:pt x="320" y="202"/>
                  </a:cubicBezTo>
                  <a:cubicBezTo>
                    <a:pt x="320" y="208"/>
                    <a:pt x="315" y="213"/>
                    <a:pt x="309" y="213"/>
                  </a:cubicBezTo>
                  <a:cubicBezTo>
                    <a:pt x="303" y="213"/>
                    <a:pt x="298" y="208"/>
                    <a:pt x="298" y="202"/>
                  </a:cubicBezTo>
                  <a:cubicBezTo>
                    <a:pt x="298" y="117"/>
                    <a:pt x="298" y="117"/>
                    <a:pt x="298" y="117"/>
                  </a:cubicBezTo>
                  <a:cubicBezTo>
                    <a:pt x="160" y="117"/>
                    <a:pt x="160" y="117"/>
                    <a:pt x="160" y="117"/>
                  </a:cubicBezTo>
                  <a:cubicBezTo>
                    <a:pt x="160" y="394"/>
                    <a:pt x="160" y="394"/>
                    <a:pt x="160" y="394"/>
                  </a:cubicBezTo>
                  <a:cubicBezTo>
                    <a:pt x="298" y="394"/>
                    <a:pt x="298" y="394"/>
                    <a:pt x="298" y="394"/>
                  </a:cubicBezTo>
                  <a:cubicBezTo>
                    <a:pt x="298" y="309"/>
                    <a:pt x="298" y="309"/>
                    <a:pt x="298" y="309"/>
                  </a:cubicBezTo>
                  <a:cubicBezTo>
                    <a:pt x="298" y="303"/>
                    <a:pt x="303" y="298"/>
                    <a:pt x="309" y="298"/>
                  </a:cubicBezTo>
                  <a:cubicBezTo>
                    <a:pt x="315" y="298"/>
                    <a:pt x="320" y="303"/>
                    <a:pt x="320" y="309"/>
                  </a:cubicBezTo>
                  <a:lnTo>
                    <a:pt x="320" y="405"/>
                  </a:lnTo>
                  <a:close/>
                  <a:moveTo>
                    <a:pt x="415" y="260"/>
                  </a:moveTo>
                  <a:cubicBezTo>
                    <a:pt x="414" y="261"/>
                    <a:pt x="414" y="262"/>
                    <a:pt x="413" y="263"/>
                  </a:cubicBezTo>
                  <a:cubicBezTo>
                    <a:pt x="370" y="306"/>
                    <a:pt x="370" y="306"/>
                    <a:pt x="370" y="306"/>
                  </a:cubicBezTo>
                  <a:cubicBezTo>
                    <a:pt x="368" y="308"/>
                    <a:pt x="365" y="309"/>
                    <a:pt x="362" y="309"/>
                  </a:cubicBezTo>
                  <a:cubicBezTo>
                    <a:pt x="360" y="309"/>
                    <a:pt x="357" y="308"/>
                    <a:pt x="355" y="306"/>
                  </a:cubicBezTo>
                  <a:cubicBezTo>
                    <a:pt x="351" y="302"/>
                    <a:pt x="351" y="295"/>
                    <a:pt x="355" y="291"/>
                  </a:cubicBezTo>
                  <a:cubicBezTo>
                    <a:pt x="379" y="266"/>
                    <a:pt x="379" y="266"/>
                    <a:pt x="379" y="266"/>
                  </a:cubicBezTo>
                  <a:cubicBezTo>
                    <a:pt x="224" y="266"/>
                    <a:pt x="224" y="266"/>
                    <a:pt x="224" y="266"/>
                  </a:cubicBezTo>
                  <a:cubicBezTo>
                    <a:pt x="218" y="266"/>
                    <a:pt x="213" y="262"/>
                    <a:pt x="213" y="256"/>
                  </a:cubicBezTo>
                  <a:cubicBezTo>
                    <a:pt x="213" y="250"/>
                    <a:pt x="218" y="245"/>
                    <a:pt x="224" y="245"/>
                  </a:cubicBezTo>
                  <a:cubicBezTo>
                    <a:pt x="379" y="245"/>
                    <a:pt x="379" y="245"/>
                    <a:pt x="379" y="245"/>
                  </a:cubicBezTo>
                  <a:cubicBezTo>
                    <a:pt x="355" y="221"/>
                    <a:pt x="355" y="221"/>
                    <a:pt x="355" y="221"/>
                  </a:cubicBezTo>
                  <a:cubicBezTo>
                    <a:pt x="351" y="216"/>
                    <a:pt x="351" y="210"/>
                    <a:pt x="355" y="205"/>
                  </a:cubicBezTo>
                  <a:cubicBezTo>
                    <a:pt x="359" y="201"/>
                    <a:pt x="366" y="201"/>
                    <a:pt x="370" y="205"/>
                  </a:cubicBezTo>
                  <a:cubicBezTo>
                    <a:pt x="413" y="248"/>
                    <a:pt x="413" y="248"/>
                    <a:pt x="413" y="248"/>
                  </a:cubicBezTo>
                  <a:cubicBezTo>
                    <a:pt x="414" y="249"/>
                    <a:pt x="414" y="250"/>
                    <a:pt x="415" y="252"/>
                  </a:cubicBezTo>
                  <a:cubicBezTo>
                    <a:pt x="416" y="254"/>
                    <a:pt x="416" y="257"/>
                    <a:pt x="415" y="260"/>
                  </a:cubicBez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92004F8-E4A1-46B4-8A9B-BC0807C3DF3B}"/>
              </a:ext>
            </a:extLst>
          </p:cNvPr>
          <p:cNvGrpSpPr/>
          <p:nvPr/>
        </p:nvGrpSpPr>
        <p:grpSpPr>
          <a:xfrm>
            <a:off x="9492112" y="4677296"/>
            <a:ext cx="425755" cy="531804"/>
            <a:chOff x="9718304" y="4322445"/>
            <a:chExt cx="425755" cy="531804"/>
          </a:xfrm>
        </p:grpSpPr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F0C84822-B0F0-43A1-9A71-7B36AFDD18C4}"/>
                </a:ext>
              </a:extLst>
            </p:cNvPr>
            <p:cNvSpPr>
              <a:spLocks/>
            </p:cNvSpPr>
            <p:nvPr/>
          </p:nvSpPr>
          <p:spPr bwMode="gray">
            <a:xfrm>
              <a:off x="9899215" y="4808530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9B812B37-564E-412C-81E5-AFE5D35E9970}"/>
                </a:ext>
              </a:extLst>
            </p:cNvPr>
            <p:cNvSpPr/>
            <p:nvPr/>
          </p:nvSpPr>
          <p:spPr bwMode="gray">
            <a:xfrm>
              <a:off x="9718304" y="4322445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9" name="Freeform 694">
              <a:extLst>
                <a:ext uri="{FF2B5EF4-FFF2-40B4-BE49-F238E27FC236}">
                  <a16:creationId xmlns:a16="http://schemas.microsoft.com/office/drawing/2014/main" id="{501F6699-D738-4957-80F2-F9145A2573EE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9802209" y="4406837"/>
              <a:ext cx="257945" cy="258703"/>
            </a:xfrm>
            <a:custGeom>
              <a:avLst/>
              <a:gdLst>
                <a:gd name="T0" fmla="*/ 203 w 512"/>
                <a:gd name="T1" fmla="*/ 220 h 512"/>
                <a:gd name="T2" fmla="*/ 192 w 512"/>
                <a:gd name="T3" fmla="*/ 222 h 512"/>
                <a:gd name="T4" fmla="*/ 121 w 512"/>
                <a:gd name="T5" fmla="*/ 250 h 512"/>
                <a:gd name="T6" fmla="*/ 166 w 512"/>
                <a:gd name="T7" fmla="*/ 295 h 512"/>
                <a:gd name="T8" fmla="*/ 166 w 512"/>
                <a:gd name="T9" fmla="*/ 310 h 512"/>
                <a:gd name="T10" fmla="*/ 166 w 512"/>
                <a:gd name="T11" fmla="*/ 348 h 512"/>
                <a:gd name="T12" fmla="*/ 203 w 512"/>
                <a:gd name="T13" fmla="*/ 348 h 512"/>
                <a:gd name="T14" fmla="*/ 211 w 512"/>
                <a:gd name="T15" fmla="*/ 345 h 512"/>
                <a:gd name="T16" fmla="*/ 218 w 512"/>
                <a:gd name="T17" fmla="*/ 348 h 512"/>
                <a:gd name="T18" fmla="*/ 263 w 512"/>
                <a:gd name="T19" fmla="*/ 392 h 512"/>
                <a:gd name="T20" fmla="*/ 290 w 512"/>
                <a:gd name="T21" fmla="*/ 322 h 512"/>
                <a:gd name="T22" fmla="*/ 293 w 512"/>
                <a:gd name="T23" fmla="*/ 311 h 512"/>
                <a:gd name="T24" fmla="*/ 363 w 512"/>
                <a:gd name="T25" fmla="*/ 150 h 512"/>
                <a:gd name="T26" fmla="*/ 203 w 512"/>
                <a:gd name="T27" fmla="*/ 220 h 512"/>
                <a:gd name="T28" fmla="*/ 273 w 512"/>
                <a:gd name="T29" fmla="*/ 302 h 512"/>
                <a:gd name="T30" fmla="*/ 241 w 512"/>
                <a:gd name="T31" fmla="*/ 315 h 512"/>
                <a:gd name="T32" fmla="*/ 208 w 512"/>
                <a:gd name="T33" fmla="*/ 302 h 512"/>
                <a:gd name="T34" fmla="*/ 208 w 512"/>
                <a:gd name="T35" fmla="*/ 237 h 512"/>
                <a:gd name="T36" fmla="*/ 241 w 512"/>
                <a:gd name="T37" fmla="*/ 223 h 512"/>
                <a:gd name="T38" fmla="*/ 273 w 512"/>
                <a:gd name="T39" fmla="*/ 237 h 512"/>
                <a:gd name="T40" fmla="*/ 273 w 512"/>
                <a:gd name="T41" fmla="*/ 302 h 512"/>
                <a:gd name="T42" fmla="*/ 258 w 512"/>
                <a:gd name="T43" fmla="*/ 252 h 512"/>
                <a:gd name="T44" fmla="*/ 258 w 512"/>
                <a:gd name="T45" fmla="*/ 287 h 512"/>
                <a:gd name="T46" fmla="*/ 224 w 512"/>
                <a:gd name="T47" fmla="*/ 287 h 512"/>
                <a:gd name="T48" fmla="*/ 224 w 512"/>
                <a:gd name="T49" fmla="*/ 252 h 512"/>
                <a:gd name="T50" fmla="*/ 241 w 512"/>
                <a:gd name="T51" fmla="*/ 245 h 512"/>
                <a:gd name="T52" fmla="*/ 258 w 512"/>
                <a:gd name="T53" fmla="*/ 252 h 512"/>
                <a:gd name="T54" fmla="*/ 256 w 512"/>
                <a:gd name="T55" fmla="*/ 0 h 512"/>
                <a:gd name="T56" fmla="*/ 0 w 512"/>
                <a:gd name="T57" fmla="*/ 256 h 512"/>
                <a:gd name="T58" fmla="*/ 256 w 512"/>
                <a:gd name="T59" fmla="*/ 512 h 512"/>
                <a:gd name="T60" fmla="*/ 512 w 512"/>
                <a:gd name="T61" fmla="*/ 256 h 512"/>
                <a:gd name="T62" fmla="*/ 256 w 512"/>
                <a:gd name="T63" fmla="*/ 0 h 512"/>
                <a:gd name="T64" fmla="*/ 268 w 512"/>
                <a:gd name="T65" fmla="*/ 415 h 512"/>
                <a:gd name="T66" fmla="*/ 262 w 512"/>
                <a:gd name="T67" fmla="*/ 417 h 512"/>
                <a:gd name="T68" fmla="*/ 254 w 512"/>
                <a:gd name="T69" fmla="*/ 414 h 512"/>
                <a:gd name="T70" fmla="*/ 209 w 512"/>
                <a:gd name="T71" fmla="*/ 369 h 512"/>
                <a:gd name="T72" fmla="*/ 188 w 512"/>
                <a:gd name="T73" fmla="*/ 374 h 512"/>
                <a:gd name="T74" fmla="*/ 151 w 512"/>
                <a:gd name="T75" fmla="*/ 363 h 512"/>
                <a:gd name="T76" fmla="*/ 145 w 512"/>
                <a:gd name="T77" fmla="*/ 304 h 512"/>
                <a:gd name="T78" fmla="*/ 100 w 512"/>
                <a:gd name="T79" fmla="*/ 259 h 512"/>
                <a:gd name="T80" fmla="*/ 98 w 512"/>
                <a:gd name="T81" fmla="*/ 246 h 512"/>
                <a:gd name="T82" fmla="*/ 193 w 512"/>
                <a:gd name="T83" fmla="*/ 201 h 512"/>
                <a:gd name="T84" fmla="*/ 376 w 512"/>
                <a:gd name="T85" fmla="*/ 131 h 512"/>
                <a:gd name="T86" fmla="*/ 383 w 512"/>
                <a:gd name="T87" fmla="*/ 139 h 512"/>
                <a:gd name="T88" fmla="*/ 312 w 512"/>
                <a:gd name="T89" fmla="*/ 322 h 512"/>
                <a:gd name="T90" fmla="*/ 268 w 512"/>
                <a:gd name="T91" fmla="*/ 415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12" h="512">
                  <a:moveTo>
                    <a:pt x="203" y="220"/>
                  </a:moveTo>
                  <a:cubicBezTo>
                    <a:pt x="200" y="223"/>
                    <a:pt x="196" y="224"/>
                    <a:pt x="192" y="222"/>
                  </a:cubicBezTo>
                  <a:cubicBezTo>
                    <a:pt x="190" y="222"/>
                    <a:pt x="151" y="208"/>
                    <a:pt x="121" y="250"/>
                  </a:cubicBezTo>
                  <a:cubicBezTo>
                    <a:pt x="166" y="295"/>
                    <a:pt x="166" y="295"/>
                    <a:pt x="166" y="295"/>
                  </a:cubicBezTo>
                  <a:cubicBezTo>
                    <a:pt x="170" y="299"/>
                    <a:pt x="170" y="306"/>
                    <a:pt x="166" y="310"/>
                  </a:cubicBezTo>
                  <a:cubicBezTo>
                    <a:pt x="162" y="315"/>
                    <a:pt x="156" y="338"/>
                    <a:pt x="166" y="348"/>
                  </a:cubicBezTo>
                  <a:cubicBezTo>
                    <a:pt x="175" y="358"/>
                    <a:pt x="199" y="352"/>
                    <a:pt x="203" y="348"/>
                  </a:cubicBezTo>
                  <a:cubicBezTo>
                    <a:pt x="205" y="346"/>
                    <a:pt x="208" y="345"/>
                    <a:pt x="211" y="345"/>
                  </a:cubicBezTo>
                  <a:cubicBezTo>
                    <a:pt x="214" y="345"/>
                    <a:pt x="216" y="346"/>
                    <a:pt x="218" y="348"/>
                  </a:cubicBezTo>
                  <a:cubicBezTo>
                    <a:pt x="263" y="392"/>
                    <a:pt x="263" y="392"/>
                    <a:pt x="263" y="392"/>
                  </a:cubicBezTo>
                  <a:cubicBezTo>
                    <a:pt x="302" y="358"/>
                    <a:pt x="291" y="322"/>
                    <a:pt x="290" y="322"/>
                  </a:cubicBezTo>
                  <a:cubicBezTo>
                    <a:pt x="289" y="318"/>
                    <a:pt x="290" y="314"/>
                    <a:pt x="293" y="311"/>
                  </a:cubicBezTo>
                  <a:cubicBezTo>
                    <a:pt x="362" y="242"/>
                    <a:pt x="364" y="172"/>
                    <a:pt x="363" y="150"/>
                  </a:cubicBezTo>
                  <a:cubicBezTo>
                    <a:pt x="342" y="147"/>
                    <a:pt x="279" y="145"/>
                    <a:pt x="203" y="220"/>
                  </a:cubicBezTo>
                  <a:close/>
                  <a:moveTo>
                    <a:pt x="273" y="302"/>
                  </a:moveTo>
                  <a:cubicBezTo>
                    <a:pt x="264" y="311"/>
                    <a:pt x="253" y="315"/>
                    <a:pt x="241" y="315"/>
                  </a:cubicBezTo>
                  <a:cubicBezTo>
                    <a:pt x="229" y="315"/>
                    <a:pt x="217" y="311"/>
                    <a:pt x="208" y="302"/>
                  </a:cubicBezTo>
                  <a:cubicBezTo>
                    <a:pt x="191" y="284"/>
                    <a:pt x="191" y="255"/>
                    <a:pt x="208" y="237"/>
                  </a:cubicBezTo>
                  <a:cubicBezTo>
                    <a:pt x="217" y="228"/>
                    <a:pt x="229" y="223"/>
                    <a:pt x="241" y="223"/>
                  </a:cubicBezTo>
                  <a:cubicBezTo>
                    <a:pt x="253" y="223"/>
                    <a:pt x="265" y="228"/>
                    <a:pt x="273" y="237"/>
                  </a:cubicBezTo>
                  <a:cubicBezTo>
                    <a:pt x="291" y="255"/>
                    <a:pt x="291" y="284"/>
                    <a:pt x="273" y="302"/>
                  </a:cubicBezTo>
                  <a:close/>
                  <a:moveTo>
                    <a:pt x="258" y="252"/>
                  </a:moveTo>
                  <a:cubicBezTo>
                    <a:pt x="268" y="262"/>
                    <a:pt x="268" y="277"/>
                    <a:pt x="258" y="287"/>
                  </a:cubicBezTo>
                  <a:cubicBezTo>
                    <a:pt x="249" y="296"/>
                    <a:pt x="233" y="296"/>
                    <a:pt x="224" y="287"/>
                  </a:cubicBezTo>
                  <a:cubicBezTo>
                    <a:pt x="214" y="277"/>
                    <a:pt x="214" y="262"/>
                    <a:pt x="224" y="252"/>
                  </a:cubicBezTo>
                  <a:cubicBezTo>
                    <a:pt x="228" y="247"/>
                    <a:pt x="234" y="245"/>
                    <a:pt x="241" y="245"/>
                  </a:cubicBezTo>
                  <a:cubicBezTo>
                    <a:pt x="247" y="245"/>
                    <a:pt x="254" y="247"/>
                    <a:pt x="258" y="252"/>
                  </a:cubicBezTo>
                  <a:close/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268" y="415"/>
                  </a:moveTo>
                  <a:cubicBezTo>
                    <a:pt x="266" y="416"/>
                    <a:pt x="264" y="417"/>
                    <a:pt x="262" y="417"/>
                  </a:cubicBezTo>
                  <a:cubicBezTo>
                    <a:pt x="259" y="417"/>
                    <a:pt x="256" y="416"/>
                    <a:pt x="254" y="414"/>
                  </a:cubicBezTo>
                  <a:cubicBezTo>
                    <a:pt x="209" y="369"/>
                    <a:pt x="209" y="369"/>
                    <a:pt x="209" y="369"/>
                  </a:cubicBezTo>
                  <a:cubicBezTo>
                    <a:pt x="203" y="372"/>
                    <a:pt x="196" y="374"/>
                    <a:pt x="188" y="374"/>
                  </a:cubicBezTo>
                  <a:cubicBezTo>
                    <a:pt x="173" y="376"/>
                    <a:pt x="159" y="372"/>
                    <a:pt x="151" y="363"/>
                  </a:cubicBezTo>
                  <a:cubicBezTo>
                    <a:pt x="135" y="348"/>
                    <a:pt x="137" y="320"/>
                    <a:pt x="145" y="304"/>
                  </a:cubicBezTo>
                  <a:cubicBezTo>
                    <a:pt x="100" y="259"/>
                    <a:pt x="100" y="259"/>
                    <a:pt x="100" y="259"/>
                  </a:cubicBezTo>
                  <a:cubicBezTo>
                    <a:pt x="96" y="256"/>
                    <a:pt x="96" y="251"/>
                    <a:pt x="98" y="246"/>
                  </a:cubicBezTo>
                  <a:cubicBezTo>
                    <a:pt x="131" y="193"/>
                    <a:pt x="175" y="197"/>
                    <a:pt x="193" y="201"/>
                  </a:cubicBezTo>
                  <a:cubicBezTo>
                    <a:pt x="290" y="106"/>
                    <a:pt x="372" y="130"/>
                    <a:pt x="376" y="131"/>
                  </a:cubicBezTo>
                  <a:cubicBezTo>
                    <a:pt x="380" y="132"/>
                    <a:pt x="382" y="135"/>
                    <a:pt x="383" y="139"/>
                  </a:cubicBezTo>
                  <a:cubicBezTo>
                    <a:pt x="384" y="143"/>
                    <a:pt x="398" y="233"/>
                    <a:pt x="312" y="322"/>
                  </a:cubicBezTo>
                  <a:cubicBezTo>
                    <a:pt x="315" y="338"/>
                    <a:pt x="316" y="379"/>
                    <a:pt x="268" y="415"/>
                  </a:cubicBez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1614678C-3418-4572-A26F-4DB57111578C}"/>
                </a:ext>
              </a:extLst>
            </p:cNvPr>
            <p:cNvSpPr/>
            <p:nvPr/>
          </p:nvSpPr>
          <p:spPr bwMode="gray">
            <a:xfrm>
              <a:off x="9759841" y="4361733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0" name="Education_Fill_12">
              <a:extLst>
                <a:ext uri="{FF2B5EF4-FFF2-40B4-BE49-F238E27FC236}">
                  <a16:creationId xmlns:a16="http://schemas.microsoft.com/office/drawing/2014/main" id="{8E923D72-5500-457B-B02C-8CE1B7FA583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9804181" y="4406900"/>
              <a:ext cx="254000" cy="254000"/>
            </a:xfrm>
            <a:custGeom>
              <a:avLst/>
              <a:gdLst>
                <a:gd name="T0" fmla="*/ 320 w 512"/>
                <a:gd name="T1" fmla="*/ 192 h 512"/>
                <a:gd name="T2" fmla="*/ 181 w 512"/>
                <a:gd name="T3" fmla="*/ 181 h 512"/>
                <a:gd name="T4" fmla="*/ 117 w 512"/>
                <a:gd name="T5" fmla="*/ 170 h 512"/>
                <a:gd name="T6" fmla="*/ 394 w 512"/>
                <a:gd name="T7" fmla="*/ 352 h 512"/>
                <a:gd name="T8" fmla="*/ 330 w 512"/>
                <a:gd name="T9" fmla="*/ 170 h 512"/>
                <a:gd name="T10" fmla="*/ 234 w 512"/>
                <a:gd name="T11" fmla="*/ 298 h 512"/>
                <a:gd name="T12" fmla="*/ 149 w 512"/>
                <a:gd name="T13" fmla="*/ 309 h 512"/>
                <a:gd name="T14" fmla="*/ 138 w 512"/>
                <a:gd name="T15" fmla="*/ 224 h 512"/>
                <a:gd name="T16" fmla="*/ 224 w 512"/>
                <a:gd name="T17" fmla="*/ 213 h 512"/>
                <a:gd name="T18" fmla="*/ 234 w 512"/>
                <a:gd name="T19" fmla="*/ 298 h 512"/>
                <a:gd name="T20" fmla="*/ 277 w 512"/>
                <a:gd name="T21" fmla="*/ 320 h 512"/>
                <a:gd name="T22" fmla="*/ 277 w 512"/>
                <a:gd name="T23" fmla="*/ 298 h 512"/>
                <a:gd name="T24" fmla="*/ 373 w 512"/>
                <a:gd name="T25" fmla="*/ 309 h 512"/>
                <a:gd name="T26" fmla="*/ 362 w 512"/>
                <a:gd name="T27" fmla="*/ 277 h 512"/>
                <a:gd name="T28" fmla="*/ 266 w 512"/>
                <a:gd name="T29" fmla="*/ 266 h 512"/>
                <a:gd name="T30" fmla="*/ 362 w 512"/>
                <a:gd name="T31" fmla="*/ 256 h 512"/>
                <a:gd name="T32" fmla="*/ 362 w 512"/>
                <a:gd name="T33" fmla="*/ 277 h 512"/>
                <a:gd name="T34" fmla="*/ 362 w 512"/>
                <a:gd name="T35" fmla="*/ 234 h 512"/>
                <a:gd name="T36" fmla="*/ 266 w 512"/>
                <a:gd name="T37" fmla="*/ 224 h 512"/>
                <a:gd name="T38" fmla="*/ 362 w 512"/>
                <a:gd name="T39" fmla="*/ 213 h 512"/>
                <a:gd name="T40" fmla="*/ 160 w 512"/>
                <a:gd name="T41" fmla="*/ 234 h 512"/>
                <a:gd name="T42" fmla="*/ 213 w 512"/>
                <a:gd name="T43" fmla="*/ 288 h 512"/>
                <a:gd name="T44" fmla="*/ 160 w 512"/>
                <a:gd name="T45" fmla="*/ 234 h 512"/>
                <a:gd name="T46" fmla="*/ 0 w 512"/>
                <a:gd name="T47" fmla="*/ 256 h 512"/>
                <a:gd name="T48" fmla="*/ 512 w 512"/>
                <a:gd name="T49" fmla="*/ 256 h 512"/>
                <a:gd name="T50" fmla="*/ 416 w 512"/>
                <a:gd name="T51" fmla="*/ 362 h 512"/>
                <a:gd name="T52" fmla="*/ 106 w 512"/>
                <a:gd name="T53" fmla="*/ 373 h 512"/>
                <a:gd name="T54" fmla="*/ 96 w 512"/>
                <a:gd name="T55" fmla="*/ 160 h 512"/>
                <a:gd name="T56" fmla="*/ 181 w 512"/>
                <a:gd name="T57" fmla="*/ 149 h 512"/>
                <a:gd name="T58" fmla="*/ 192 w 512"/>
                <a:gd name="T59" fmla="*/ 128 h 512"/>
                <a:gd name="T60" fmla="*/ 330 w 512"/>
                <a:gd name="T61" fmla="*/ 138 h 512"/>
                <a:gd name="T62" fmla="*/ 405 w 512"/>
                <a:gd name="T63" fmla="*/ 149 h 512"/>
                <a:gd name="T64" fmla="*/ 416 w 512"/>
                <a:gd name="T65" fmla="*/ 362 h 512"/>
                <a:gd name="T66" fmla="*/ 202 w 512"/>
                <a:gd name="T67" fmla="*/ 170 h 512"/>
                <a:gd name="T68" fmla="*/ 202 w 512"/>
                <a:gd name="T69" fmla="*/ 160 h 512"/>
                <a:gd name="T70" fmla="*/ 202 w 512"/>
                <a:gd name="T71" fmla="*/ 149 h 512"/>
                <a:gd name="T72" fmla="*/ 309 w 512"/>
                <a:gd name="T73" fmla="*/ 17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12" h="512">
                  <a:moveTo>
                    <a:pt x="330" y="181"/>
                  </a:moveTo>
                  <a:cubicBezTo>
                    <a:pt x="330" y="187"/>
                    <a:pt x="326" y="192"/>
                    <a:pt x="320" y="192"/>
                  </a:cubicBezTo>
                  <a:cubicBezTo>
                    <a:pt x="192" y="192"/>
                    <a:pt x="192" y="192"/>
                    <a:pt x="192" y="192"/>
                  </a:cubicBezTo>
                  <a:cubicBezTo>
                    <a:pt x="186" y="192"/>
                    <a:pt x="181" y="187"/>
                    <a:pt x="181" y="181"/>
                  </a:cubicBezTo>
                  <a:cubicBezTo>
                    <a:pt x="181" y="170"/>
                    <a:pt x="181" y="170"/>
                    <a:pt x="181" y="170"/>
                  </a:cubicBezTo>
                  <a:cubicBezTo>
                    <a:pt x="117" y="170"/>
                    <a:pt x="117" y="170"/>
                    <a:pt x="117" y="170"/>
                  </a:cubicBezTo>
                  <a:cubicBezTo>
                    <a:pt x="117" y="352"/>
                    <a:pt x="117" y="352"/>
                    <a:pt x="117" y="352"/>
                  </a:cubicBezTo>
                  <a:cubicBezTo>
                    <a:pt x="394" y="352"/>
                    <a:pt x="394" y="352"/>
                    <a:pt x="394" y="352"/>
                  </a:cubicBezTo>
                  <a:cubicBezTo>
                    <a:pt x="394" y="170"/>
                    <a:pt x="394" y="170"/>
                    <a:pt x="394" y="170"/>
                  </a:cubicBezTo>
                  <a:cubicBezTo>
                    <a:pt x="330" y="170"/>
                    <a:pt x="330" y="170"/>
                    <a:pt x="330" y="170"/>
                  </a:cubicBezTo>
                  <a:lnTo>
                    <a:pt x="330" y="181"/>
                  </a:lnTo>
                  <a:close/>
                  <a:moveTo>
                    <a:pt x="234" y="298"/>
                  </a:moveTo>
                  <a:cubicBezTo>
                    <a:pt x="234" y="304"/>
                    <a:pt x="230" y="309"/>
                    <a:pt x="224" y="309"/>
                  </a:cubicBezTo>
                  <a:cubicBezTo>
                    <a:pt x="149" y="309"/>
                    <a:pt x="149" y="309"/>
                    <a:pt x="149" y="309"/>
                  </a:cubicBezTo>
                  <a:cubicBezTo>
                    <a:pt x="143" y="309"/>
                    <a:pt x="138" y="304"/>
                    <a:pt x="138" y="298"/>
                  </a:cubicBezTo>
                  <a:cubicBezTo>
                    <a:pt x="138" y="224"/>
                    <a:pt x="138" y="224"/>
                    <a:pt x="138" y="224"/>
                  </a:cubicBezTo>
                  <a:cubicBezTo>
                    <a:pt x="138" y="218"/>
                    <a:pt x="143" y="213"/>
                    <a:pt x="149" y="213"/>
                  </a:cubicBezTo>
                  <a:cubicBezTo>
                    <a:pt x="224" y="213"/>
                    <a:pt x="224" y="213"/>
                    <a:pt x="224" y="213"/>
                  </a:cubicBezTo>
                  <a:cubicBezTo>
                    <a:pt x="230" y="213"/>
                    <a:pt x="234" y="218"/>
                    <a:pt x="234" y="224"/>
                  </a:cubicBezTo>
                  <a:lnTo>
                    <a:pt x="234" y="298"/>
                  </a:lnTo>
                  <a:close/>
                  <a:moveTo>
                    <a:pt x="362" y="320"/>
                  </a:moveTo>
                  <a:cubicBezTo>
                    <a:pt x="277" y="320"/>
                    <a:pt x="277" y="320"/>
                    <a:pt x="277" y="320"/>
                  </a:cubicBezTo>
                  <a:cubicBezTo>
                    <a:pt x="271" y="320"/>
                    <a:pt x="266" y="315"/>
                    <a:pt x="266" y="309"/>
                  </a:cubicBezTo>
                  <a:cubicBezTo>
                    <a:pt x="266" y="303"/>
                    <a:pt x="271" y="298"/>
                    <a:pt x="277" y="298"/>
                  </a:cubicBezTo>
                  <a:cubicBezTo>
                    <a:pt x="362" y="298"/>
                    <a:pt x="362" y="298"/>
                    <a:pt x="362" y="298"/>
                  </a:cubicBezTo>
                  <a:cubicBezTo>
                    <a:pt x="368" y="298"/>
                    <a:pt x="373" y="303"/>
                    <a:pt x="373" y="309"/>
                  </a:cubicBezTo>
                  <a:cubicBezTo>
                    <a:pt x="373" y="315"/>
                    <a:pt x="368" y="320"/>
                    <a:pt x="362" y="320"/>
                  </a:cubicBezTo>
                  <a:close/>
                  <a:moveTo>
                    <a:pt x="362" y="277"/>
                  </a:moveTo>
                  <a:cubicBezTo>
                    <a:pt x="277" y="277"/>
                    <a:pt x="277" y="277"/>
                    <a:pt x="277" y="277"/>
                  </a:cubicBezTo>
                  <a:cubicBezTo>
                    <a:pt x="271" y="277"/>
                    <a:pt x="266" y="272"/>
                    <a:pt x="266" y="266"/>
                  </a:cubicBezTo>
                  <a:cubicBezTo>
                    <a:pt x="266" y="260"/>
                    <a:pt x="271" y="256"/>
                    <a:pt x="277" y="256"/>
                  </a:cubicBezTo>
                  <a:cubicBezTo>
                    <a:pt x="362" y="256"/>
                    <a:pt x="362" y="256"/>
                    <a:pt x="362" y="256"/>
                  </a:cubicBezTo>
                  <a:cubicBezTo>
                    <a:pt x="368" y="256"/>
                    <a:pt x="373" y="260"/>
                    <a:pt x="373" y="266"/>
                  </a:cubicBezTo>
                  <a:cubicBezTo>
                    <a:pt x="373" y="272"/>
                    <a:pt x="368" y="277"/>
                    <a:pt x="362" y="277"/>
                  </a:cubicBezTo>
                  <a:close/>
                  <a:moveTo>
                    <a:pt x="373" y="224"/>
                  </a:moveTo>
                  <a:cubicBezTo>
                    <a:pt x="373" y="230"/>
                    <a:pt x="368" y="234"/>
                    <a:pt x="362" y="234"/>
                  </a:cubicBezTo>
                  <a:cubicBezTo>
                    <a:pt x="277" y="234"/>
                    <a:pt x="277" y="234"/>
                    <a:pt x="277" y="234"/>
                  </a:cubicBezTo>
                  <a:cubicBezTo>
                    <a:pt x="271" y="234"/>
                    <a:pt x="266" y="230"/>
                    <a:pt x="266" y="224"/>
                  </a:cubicBezTo>
                  <a:cubicBezTo>
                    <a:pt x="266" y="218"/>
                    <a:pt x="271" y="213"/>
                    <a:pt x="277" y="213"/>
                  </a:cubicBezTo>
                  <a:cubicBezTo>
                    <a:pt x="362" y="213"/>
                    <a:pt x="362" y="213"/>
                    <a:pt x="362" y="213"/>
                  </a:cubicBezTo>
                  <a:cubicBezTo>
                    <a:pt x="368" y="213"/>
                    <a:pt x="373" y="218"/>
                    <a:pt x="373" y="224"/>
                  </a:cubicBezTo>
                  <a:close/>
                  <a:moveTo>
                    <a:pt x="160" y="234"/>
                  </a:moveTo>
                  <a:cubicBezTo>
                    <a:pt x="213" y="234"/>
                    <a:pt x="213" y="234"/>
                    <a:pt x="213" y="234"/>
                  </a:cubicBezTo>
                  <a:cubicBezTo>
                    <a:pt x="213" y="288"/>
                    <a:pt x="213" y="288"/>
                    <a:pt x="213" y="288"/>
                  </a:cubicBezTo>
                  <a:cubicBezTo>
                    <a:pt x="160" y="288"/>
                    <a:pt x="160" y="288"/>
                    <a:pt x="160" y="288"/>
                  </a:cubicBezTo>
                  <a:lnTo>
                    <a:pt x="160" y="234"/>
                  </a:lnTo>
                  <a:close/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416" y="362"/>
                  </a:moveTo>
                  <a:cubicBezTo>
                    <a:pt x="416" y="368"/>
                    <a:pt x="411" y="373"/>
                    <a:pt x="405" y="373"/>
                  </a:cubicBezTo>
                  <a:cubicBezTo>
                    <a:pt x="106" y="373"/>
                    <a:pt x="106" y="373"/>
                    <a:pt x="106" y="373"/>
                  </a:cubicBezTo>
                  <a:cubicBezTo>
                    <a:pt x="100" y="373"/>
                    <a:pt x="96" y="368"/>
                    <a:pt x="96" y="362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154"/>
                    <a:pt x="100" y="149"/>
                    <a:pt x="106" y="149"/>
                  </a:cubicBezTo>
                  <a:cubicBezTo>
                    <a:pt x="181" y="149"/>
                    <a:pt x="181" y="149"/>
                    <a:pt x="181" y="149"/>
                  </a:cubicBezTo>
                  <a:cubicBezTo>
                    <a:pt x="181" y="138"/>
                    <a:pt x="181" y="138"/>
                    <a:pt x="181" y="138"/>
                  </a:cubicBezTo>
                  <a:cubicBezTo>
                    <a:pt x="181" y="132"/>
                    <a:pt x="186" y="128"/>
                    <a:pt x="192" y="128"/>
                  </a:cubicBezTo>
                  <a:cubicBezTo>
                    <a:pt x="320" y="128"/>
                    <a:pt x="320" y="128"/>
                    <a:pt x="320" y="128"/>
                  </a:cubicBezTo>
                  <a:cubicBezTo>
                    <a:pt x="326" y="128"/>
                    <a:pt x="330" y="132"/>
                    <a:pt x="330" y="138"/>
                  </a:cubicBezTo>
                  <a:cubicBezTo>
                    <a:pt x="330" y="149"/>
                    <a:pt x="330" y="149"/>
                    <a:pt x="330" y="149"/>
                  </a:cubicBezTo>
                  <a:cubicBezTo>
                    <a:pt x="405" y="149"/>
                    <a:pt x="405" y="149"/>
                    <a:pt x="405" y="149"/>
                  </a:cubicBezTo>
                  <a:cubicBezTo>
                    <a:pt x="411" y="149"/>
                    <a:pt x="416" y="154"/>
                    <a:pt x="416" y="160"/>
                  </a:cubicBezTo>
                  <a:lnTo>
                    <a:pt x="416" y="362"/>
                  </a:lnTo>
                  <a:close/>
                  <a:moveTo>
                    <a:pt x="309" y="170"/>
                  </a:moveTo>
                  <a:cubicBezTo>
                    <a:pt x="202" y="170"/>
                    <a:pt x="202" y="170"/>
                    <a:pt x="202" y="170"/>
                  </a:cubicBezTo>
                  <a:cubicBezTo>
                    <a:pt x="202" y="160"/>
                    <a:pt x="202" y="160"/>
                    <a:pt x="202" y="160"/>
                  </a:cubicBezTo>
                  <a:cubicBezTo>
                    <a:pt x="202" y="160"/>
                    <a:pt x="202" y="160"/>
                    <a:pt x="202" y="160"/>
                  </a:cubicBezTo>
                  <a:cubicBezTo>
                    <a:pt x="202" y="160"/>
                    <a:pt x="202" y="160"/>
                    <a:pt x="202" y="160"/>
                  </a:cubicBezTo>
                  <a:cubicBezTo>
                    <a:pt x="202" y="149"/>
                    <a:pt x="202" y="149"/>
                    <a:pt x="202" y="149"/>
                  </a:cubicBezTo>
                  <a:cubicBezTo>
                    <a:pt x="309" y="149"/>
                    <a:pt x="309" y="149"/>
                    <a:pt x="309" y="149"/>
                  </a:cubicBezTo>
                  <a:lnTo>
                    <a:pt x="309" y="170"/>
                  </a:ln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BBDAAB0-5361-40D6-8587-E66C0036D524}"/>
              </a:ext>
            </a:extLst>
          </p:cNvPr>
          <p:cNvGrpSpPr/>
          <p:nvPr/>
        </p:nvGrpSpPr>
        <p:grpSpPr>
          <a:xfrm>
            <a:off x="10231521" y="5239583"/>
            <a:ext cx="329184" cy="329184"/>
            <a:chOff x="10231521" y="5163383"/>
            <a:chExt cx="320864" cy="324246"/>
          </a:xfrm>
        </p:grpSpPr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E8EB566A-DFE8-4D2F-9065-BD2EB6C400B4}"/>
                </a:ext>
              </a:extLst>
            </p:cNvPr>
            <p:cNvSpPr/>
            <p:nvPr/>
          </p:nvSpPr>
          <p:spPr bwMode="gray">
            <a:xfrm>
              <a:off x="10232345" y="5163383"/>
              <a:ext cx="320040" cy="32004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9" name="Chord 168">
              <a:extLst>
                <a:ext uri="{FF2B5EF4-FFF2-40B4-BE49-F238E27FC236}">
                  <a16:creationId xmlns:a16="http://schemas.microsoft.com/office/drawing/2014/main" id="{AB4C2851-E776-4636-9EAA-0FD6598317BE}"/>
                </a:ext>
              </a:extLst>
            </p:cNvPr>
            <p:cNvSpPr/>
            <p:nvPr/>
          </p:nvSpPr>
          <p:spPr>
            <a:xfrm rot="10800000">
              <a:off x="10231521" y="5167589"/>
              <a:ext cx="320040" cy="320040"/>
            </a:xfrm>
            <a:prstGeom prst="chord">
              <a:avLst>
                <a:gd name="adj1" fmla="val 10740587"/>
                <a:gd name="adj2" fmla="val 57545"/>
              </a:avLst>
            </a:prstGeom>
            <a:solidFill>
              <a:srgbClr val="FFFF00"/>
            </a:solidFill>
            <a:ln w="127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68055"/>
              <a:endParaRPr lang="en-US" sz="1512">
                <a:solidFill>
                  <a:srgbClr val="FFFFFF"/>
                </a:solidFill>
                <a:latin typeface="Open Sans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0E16FAC-8715-4A1E-8EEF-FE86ECEC7DA8}"/>
              </a:ext>
            </a:extLst>
          </p:cNvPr>
          <p:cNvGrpSpPr/>
          <p:nvPr/>
        </p:nvGrpSpPr>
        <p:grpSpPr>
          <a:xfrm>
            <a:off x="8397826" y="4230544"/>
            <a:ext cx="425755" cy="531804"/>
            <a:chOff x="8397826" y="4230544"/>
            <a:chExt cx="425755" cy="531804"/>
          </a:xfrm>
        </p:grpSpPr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1DC0F9D8-997F-4F6C-9F33-AF6EAA923AA9}"/>
                </a:ext>
              </a:extLst>
            </p:cNvPr>
            <p:cNvSpPr>
              <a:spLocks/>
            </p:cNvSpPr>
            <p:nvPr/>
          </p:nvSpPr>
          <p:spPr bwMode="gray">
            <a:xfrm>
              <a:off x="8578737" y="4716629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3B6B541F-4185-43D7-A751-AA1AFFE76C62}"/>
                </a:ext>
              </a:extLst>
            </p:cNvPr>
            <p:cNvSpPr/>
            <p:nvPr/>
          </p:nvSpPr>
          <p:spPr bwMode="gray">
            <a:xfrm>
              <a:off x="8397826" y="4230544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C20312C7-3355-4BD0-9406-F0F845681701}"/>
                </a:ext>
              </a:extLst>
            </p:cNvPr>
            <p:cNvSpPr/>
            <p:nvPr/>
          </p:nvSpPr>
          <p:spPr bwMode="gray">
            <a:xfrm>
              <a:off x="8439363" y="4272082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1" name="Arrows_Fill_40">
              <a:extLst>
                <a:ext uri="{FF2B5EF4-FFF2-40B4-BE49-F238E27FC236}">
                  <a16:creationId xmlns:a16="http://schemas.microsoft.com/office/drawing/2014/main" id="{EE369C58-F23C-4154-982A-22AB06A4B74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8483600" y="4318000"/>
              <a:ext cx="254000" cy="2540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139 w 512"/>
                <a:gd name="T11" fmla="*/ 267 h 512"/>
                <a:gd name="T12" fmla="*/ 128 w 512"/>
                <a:gd name="T13" fmla="*/ 256 h 512"/>
                <a:gd name="T14" fmla="*/ 256 w 512"/>
                <a:gd name="T15" fmla="*/ 128 h 512"/>
                <a:gd name="T16" fmla="*/ 331 w 512"/>
                <a:gd name="T17" fmla="*/ 153 h 512"/>
                <a:gd name="T18" fmla="*/ 331 w 512"/>
                <a:gd name="T19" fmla="*/ 128 h 512"/>
                <a:gd name="T20" fmla="*/ 341 w 512"/>
                <a:gd name="T21" fmla="*/ 118 h 512"/>
                <a:gd name="T22" fmla="*/ 352 w 512"/>
                <a:gd name="T23" fmla="*/ 128 h 512"/>
                <a:gd name="T24" fmla="*/ 352 w 512"/>
                <a:gd name="T25" fmla="*/ 182 h 512"/>
                <a:gd name="T26" fmla="*/ 341 w 512"/>
                <a:gd name="T27" fmla="*/ 192 h 512"/>
                <a:gd name="T28" fmla="*/ 288 w 512"/>
                <a:gd name="T29" fmla="*/ 192 h 512"/>
                <a:gd name="T30" fmla="*/ 277 w 512"/>
                <a:gd name="T31" fmla="*/ 182 h 512"/>
                <a:gd name="T32" fmla="*/ 288 w 512"/>
                <a:gd name="T33" fmla="*/ 171 h 512"/>
                <a:gd name="T34" fmla="*/ 320 w 512"/>
                <a:gd name="T35" fmla="*/ 171 h 512"/>
                <a:gd name="T36" fmla="*/ 256 w 512"/>
                <a:gd name="T37" fmla="*/ 150 h 512"/>
                <a:gd name="T38" fmla="*/ 149 w 512"/>
                <a:gd name="T39" fmla="*/ 256 h 512"/>
                <a:gd name="T40" fmla="*/ 139 w 512"/>
                <a:gd name="T41" fmla="*/ 267 h 512"/>
                <a:gd name="T42" fmla="*/ 256 w 512"/>
                <a:gd name="T43" fmla="*/ 384 h 512"/>
                <a:gd name="T44" fmla="*/ 181 w 512"/>
                <a:gd name="T45" fmla="*/ 360 h 512"/>
                <a:gd name="T46" fmla="*/ 181 w 512"/>
                <a:gd name="T47" fmla="*/ 384 h 512"/>
                <a:gd name="T48" fmla="*/ 171 w 512"/>
                <a:gd name="T49" fmla="*/ 395 h 512"/>
                <a:gd name="T50" fmla="*/ 160 w 512"/>
                <a:gd name="T51" fmla="*/ 384 h 512"/>
                <a:gd name="T52" fmla="*/ 160 w 512"/>
                <a:gd name="T53" fmla="*/ 331 h 512"/>
                <a:gd name="T54" fmla="*/ 171 w 512"/>
                <a:gd name="T55" fmla="*/ 320 h 512"/>
                <a:gd name="T56" fmla="*/ 224 w 512"/>
                <a:gd name="T57" fmla="*/ 320 h 512"/>
                <a:gd name="T58" fmla="*/ 235 w 512"/>
                <a:gd name="T59" fmla="*/ 331 h 512"/>
                <a:gd name="T60" fmla="*/ 224 w 512"/>
                <a:gd name="T61" fmla="*/ 342 h 512"/>
                <a:gd name="T62" fmla="*/ 192 w 512"/>
                <a:gd name="T63" fmla="*/ 342 h 512"/>
                <a:gd name="T64" fmla="*/ 256 w 512"/>
                <a:gd name="T65" fmla="*/ 363 h 512"/>
                <a:gd name="T66" fmla="*/ 363 w 512"/>
                <a:gd name="T67" fmla="*/ 256 h 512"/>
                <a:gd name="T68" fmla="*/ 373 w 512"/>
                <a:gd name="T69" fmla="*/ 246 h 512"/>
                <a:gd name="T70" fmla="*/ 384 w 512"/>
                <a:gd name="T71" fmla="*/ 256 h 512"/>
                <a:gd name="T72" fmla="*/ 256 w 512"/>
                <a:gd name="T73" fmla="*/ 384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5" y="0"/>
                    <a:pt x="0" y="115"/>
                    <a:pt x="0" y="256"/>
                  </a:cubicBezTo>
                  <a:cubicBezTo>
                    <a:pt x="0" y="398"/>
                    <a:pt x="115" y="512"/>
                    <a:pt x="256" y="512"/>
                  </a:cubicBezTo>
                  <a:cubicBezTo>
                    <a:pt x="397" y="512"/>
                    <a:pt x="512" y="398"/>
                    <a:pt x="512" y="256"/>
                  </a:cubicBezTo>
                  <a:cubicBezTo>
                    <a:pt x="512" y="115"/>
                    <a:pt x="397" y="0"/>
                    <a:pt x="256" y="0"/>
                  </a:cubicBezTo>
                  <a:close/>
                  <a:moveTo>
                    <a:pt x="139" y="267"/>
                  </a:moveTo>
                  <a:cubicBezTo>
                    <a:pt x="133" y="267"/>
                    <a:pt x="128" y="262"/>
                    <a:pt x="128" y="256"/>
                  </a:cubicBezTo>
                  <a:cubicBezTo>
                    <a:pt x="128" y="186"/>
                    <a:pt x="185" y="128"/>
                    <a:pt x="256" y="128"/>
                  </a:cubicBezTo>
                  <a:cubicBezTo>
                    <a:pt x="283" y="128"/>
                    <a:pt x="309" y="137"/>
                    <a:pt x="331" y="153"/>
                  </a:cubicBezTo>
                  <a:cubicBezTo>
                    <a:pt x="331" y="128"/>
                    <a:pt x="331" y="128"/>
                    <a:pt x="331" y="128"/>
                  </a:cubicBezTo>
                  <a:cubicBezTo>
                    <a:pt x="331" y="122"/>
                    <a:pt x="335" y="118"/>
                    <a:pt x="341" y="118"/>
                  </a:cubicBezTo>
                  <a:cubicBezTo>
                    <a:pt x="347" y="118"/>
                    <a:pt x="352" y="122"/>
                    <a:pt x="352" y="128"/>
                  </a:cubicBezTo>
                  <a:cubicBezTo>
                    <a:pt x="352" y="182"/>
                    <a:pt x="352" y="182"/>
                    <a:pt x="352" y="182"/>
                  </a:cubicBezTo>
                  <a:cubicBezTo>
                    <a:pt x="352" y="188"/>
                    <a:pt x="347" y="192"/>
                    <a:pt x="341" y="192"/>
                  </a:cubicBezTo>
                  <a:cubicBezTo>
                    <a:pt x="288" y="192"/>
                    <a:pt x="288" y="192"/>
                    <a:pt x="288" y="192"/>
                  </a:cubicBezTo>
                  <a:cubicBezTo>
                    <a:pt x="282" y="192"/>
                    <a:pt x="277" y="188"/>
                    <a:pt x="277" y="182"/>
                  </a:cubicBezTo>
                  <a:cubicBezTo>
                    <a:pt x="277" y="176"/>
                    <a:pt x="282" y="171"/>
                    <a:pt x="288" y="171"/>
                  </a:cubicBezTo>
                  <a:cubicBezTo>
                    <a:pt x="320" y="171"/>
                    <a:pt x="320" y="171"/>
                    <a:pt x="320" y="171"/>
                  </a:cubicBezTo>
                  <a:cubicBezTo>
                    <a:pt x="302" y="157"/>
                    <a:pt x="279" y="150"/>
                    <a:pt x="256" y="150"/>
                  </a:cubicBezTo>
                  <a:cubicBezTo>
                    <a:pt x="197" y="150"/>
                    <a:pt x="149" y="198"/>
                    <a:pt x="149" y="256"/>
                  </a:cubicBezTo>
                  <a:cubicBezTo>
                    <a:pt x="149" y="262"/>
                    <a:pt x="145" y="267"/>
                    <a:pt x="139" y="267"/>
                  </a:cubicBezTo>
                  <a:close/>
                  <a:moveTo>
                    <a:pt x="256" y="384"/>
                  </a:moveTo>
                  <a:cubicBezTo>
                    <a:pt x="229" y="384"/>
                    <a:pt x="203" y="376"/>
                    <a:pt x="181" y="360"/>
                  </a:cubicBezTo>
                  <a:cubicBezTo>
                    <a:pt x="181" y="384"/>
                    <a:pt x="181" y="384"/>
                    <a:pt x="181" y="384"/>
                  </a:cubicBezTo>
                  <a:cubicBezTo>
                    <a:pt x="181" y="390"/>
                    <a:pt x="177" y="395"/>
                    <a:pt x="171" y="395"/>
                  </a:cubicBezTo>
                  <a:cubicBezTo>
                    <a:pt x="165" y="395"/>
                    <a:pt x="160" y="390"/>
                    <a:pt x="160" y="384"/>
                  </a:cubicBezTo>
                  <a:cubicBezTo>
                    <a:pt x="160" y="331"/>
                    <a:pt x="160" y="331"/>
                    <a:pt x="160" y="331"/>
                  </a:cubicBezTo>
                  <a:cubicBezTo>
                    <a:pt x="160" y="325"/>
                    <a:pt x="165" y="320"/>
                    <a:pt x="171" y="320"/>
                  </a:cubicBezTo>
                  <a:cubicBezTo>
                    <a:pt x="224" y="320"/>
                    <a:pt x="224" y="320"/>
                    <a:pt x="224" y="320"/>
                  </a:cubicBezTo>
                  <a:cubicBezTo>
                    <a:pt x="230" y="320"/>
                    <a:pt x="235" y="325"/>
                    <a:pt x="235" y="331"/>
                  </a:cubicBezTo>
                  <a:cubicBezTo>
                    <a:pt x="235" y="337"/>
                    <a:pt x="230" y="342"/>
                    <a:pt x="224" y="342"/>
                  </a:cubicBezTo>
                  <a:cubicBezTo>
                    <a:pt x="192" y="342"/>
                    <a:pt x="192" y="342"/>
                    <a:pt x="192" y="342"/>
                  </a:cubicBezTo>
                  <a:cubicBezTo>
                    <a:pt x="210" y="355"/>
                    <a:pt x="233" y="363"/>
                    <a:pt x="256" y="363"/>
                  </a:cubicBezTo>
                  <a:cubicBezTo>
                    <a:pt x="315" y="363"/>
                    <a:pt x="363" y="315"/>
                    <a:pt x="363" y="256"/>
                  </a:cubicBezTo>
                  <a:cubicBezTo>
                    <a:pt x="363" y="250"/>
                    <a:pt x="367" y="246"/>
                    <a:pt x="373" y="246"/>
                  </a:cubicBezTo>
                  <a:cubicBezTo>
                    <a:pt x="379" y="246"/>
                    <a:pt x="384" y="250"/>
                    <a:pt x="384" y="256"/>
                  </a:cubicBezTo>
                  <a:cubicBezTo>
                    <a:pt x="384" y="327"/>
                    <a:pt x="327" y="384"/>
                    <a:pt x="256" y="384"/>
                  </a:cubicBez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grpSp>
        <p:nvGrpSpPr>
          <p:cNvPr id="229" name="Group 228">
            <a:extLst>
              <a:ext uri="{FF2B5EF4-FFF2-40B4-BE49-F238E27FC236}">
                <a16:creationId xmlns:a16="http://schemas.microsoft.com/office/drawing/2014/main" id="{A3FDA58F-079B-4034-9DBD-CF39A27B8F38}"/>
              </a:ext>
            </a:extLst>
          </p:cNvPr>
          <p:cNvGrpSpPr/>
          <p:nvPr/>
        </p:nvGrpSpPr>
        <p:grpSpPr>
          <a:xfrm>
            <a:off x="1101255" y="2936586"/>
            <a:ext cx="219455" cy="219456"/>
            <a:chOff x="1813336" y="5351780"/>
            <a:chExt cx="241300" cy="241300"/>
          </a:xfrm>
        </p:grpSpPr>
        <p:sp>
          <p:nvSpPr>
            <p:cNvPr id="230" name="Freeform 772">
              <a:extLst>
                <a:ext uri="{FF2B5EF4-FFF2-40B4-BE49-F238E27FC236}">
                  <a16:creationId xmlns:a16="http://schemas.microsoft.com/office/drawing/2014/main" id="{BAE7089E-79BF-4AF9-8BC8-49E3F2FAC2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7210" y="5427009"/>
              <a:ext cx="113553" cy="105746"/>
            </a:xfrm>
            <a:custGeom>
              <a:avLst/>
              <a:gdLst>
                <a:gd name="T0" fmla="*/ 105 w 240"/>
                <a:gd name="T1" fmla="*/ 87 h 224"/>
                <a:gd name="T2" fmla="*/ 109 w 240"/>
                <a:gd name="T3" fmla="*/ 96 h 224"/>
                <a:gd name="T4" fmla="*/ 109 w 240"/>
                <a:gd name="T5" fmla="*/ 224 h 224"/>
                <a:gd name="T6" fmla="*/ 130 w 240"/>
                <a:gd name="T7" fmla="*/ 208 h 224"/>
                <a:gd name="T8" fmla="*/ 130 w 240"/>
                <a:gd name="T9" fmla="*/ 96 h 224"/>
                <a:gd name="T10" fmla="*/ 134 w 240"/>
                <a:gd name="T11" fmla="*/ 87 h 224"/>
                <a:gd name="T12" fmla="*/ 240 w 240"/>
                <a:gd name="T13" fmla="*/ 0 h 224"/>
                <a:gd name="T14" fmla="*/ 0 w 240"/>
                <a:gd name="T15" fmla="*/ 0 h 224"/>
                <a:gd name="T16" fmla="*/ 105 w 240"/>
                <a:gd name="T17" fmla="*/ 87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224">
                  <a:moveTo>
                    <a:pt x="105" y="87"/>
                  </a:moveTo>
                  <a:cubicBezTo>
                    <a:pt x="108" y="90"/>
                    <a:pt x="109" y="93"/>
                    <a:pt x="109" y="96"/>
                  </a:cubicBezTo>
                  <a:cubicBezTo>
                    <a:pt x="109" y="224"/>
                    <a:pt x="109" y="224"/>
                    <a:pt x="109" y="224"/>
                  </a:cubicBezTo>
                  <a:cubicBezTo>
                    <a:pt x="130" y="208"/>
                    <a:pt x="130" y="208"/>
                    <a:pt x="130" y="208"/>
                  </a:cubicBezTo>
                  <a:cubicBezTo>
                    <a:pt x="130" y="96"/>
                    <a:pt x="130" y="96"/>
                    <a:pt x="130" y="96"/>
                  </a:cubicBezTo>
                  <a:cubicBezTo>
                    <a:pt x="130" y="93"/>
                    <a:pt x="132" y="90"/>
                    <a:pt x="134" y="87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5" y="87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1" name="Freeform 773">
              <a:extLst>
                <a:ext uri="{FF2B5EF4-FFF2-40B4-BE49-F238E27FC236}">
                  <a16:creationId xmlns:a16="http://schemas.microsoft.com/office/drawing/2014/main" id="{D182CE87-725D-4257-8FB4-FB824EF9ADC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13336" y="5351780"/>
              <a:ext cx="241300" cy="2413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412 w 512"/>
                <a:gd name="T11" fmla="*/ 157 h 512"/>
                <a:gd name="T12" fmla="*/ 288 w 512"/>
                <a:gd name="T13" fmla="*/ 261 h 512"/>
                <a:gd name="T14" fmla="*/ 288 w 512"/>
                <a:gd name="T15" fmla="*/ 373 h 512"/>
                <a:gd name="T16" fmla="*/ 283 w 512"/>
                <a:gd name="T17" fmla="*/ 382 h 512"/>
                <a:gd name="T18" fmla="*/ 241 w 512"/>
                <a:gd name="T19" fmla="*/ 414 h 512"/>
                <a:gd name="T20" fmla="*/ 234 w 512"/>
                <a:gd name="T21" fmla="*/ 416 h 512"/>
                <a:gd name="T22" fmla="*/ 230 w 512"/>
                <a:gd name="T23" fmla="*/ 415 h 512"/>
                <a:gd name="T24" fmla="*/ 224 w 512"/>
                <a:gd name="T25" fmla="*/ 405 h 512"/>
                <a:gd name="T26" fmla="*/ 224 w 512"/>
                <a:gd name="T27" fmla="*/ 261 h 512"/>
                <a:gd name="T28" fmla="*/ 100 w 512"/>
                <a:gd name="T29" fmla="*/ 157 h 512"/>
                <a:gd name="T30" fmla="*/ 96 w 512"/>
                <a:gd name="T31" fmla="*/ 145 h 512"/>
                <a:gd name="T32" fmla="*/ 106 w 512"/>
                <a:gd name="T33" fmla="*/ 138 h 512"/>
                <a:gd name="T34" fmla="*/ 405 w 512"/>
                <a:gd name="T35" fmla="*/ 138 h 512"/>
                <a:gd name="T36" fmla="*/ 415 w 512"/>
                <a:gd name="T37" fmla="*/ 145 h 512"/>
                <a:gd name="T38" fmla="*/ 412 w 512"/>
                <a:gd name="T39" fmla="*/ 157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412" y="157"/>
                  </a:moveTo>
                  <a:cubicBezTo>
                    <a:pt x="288" y="261"/>
                    <a:pt x="288" y="261"/>
                    <a:pt x="288" y="261"/>
                  </a:cubicBezTo>
                  <a:cubicBezTo>
                    <a:pt x="288" y="373"/>
                    <a:pt x="288" y="373"/>
                    <a:pt x="288" y="373"/>
                  </a:cubicBezTo>
                  <a:cubicBezTo>
                    <a:pt x="288" y="376"/>
                    <a:pt x="286" y="380"/>
                    <a:pt x="283" y="382"/>
                  </a:cubicBezTo>
                  <a:cubicBezTo>
                    <a:pt x="241" y="414"/>
                    <a:pt x="241" y="414"/>
                    <a:pt x="241" y="414"/>
                  </a:cubicBezTo>
                  <a:cubicBezTo>
                    <a:pt x="239" y="415"/>
                    <a:pt x="237" y="416"/>
                    <a:pt x="234" y="416"/>
                  </a:cubicBezTo>
                  <a:cubicBezTo>
                    <a:pt x="233" y="416"/>
                    <a:pt x="231" y="415"/>
                    <a:pt x="230" y="415"/>
                  </a:cubicBezTo>
                  <a:cubicBezTo>
                    <a:pt x="226" y="413"/>
                    <a:pt x="224" y="409"/>
                    <a:pt x="224" y="405"/>
                  </a:cubicBezTo>
                  <a:cubicBezTo>
                    <a:pt x="224" y="261"/>
                    <a:pt x="224" y="261"/>
                    <a:pt x="224" y="261"/>
                  </a:cubicBezTo>
                  <a:cubicBezTo>
                    <a:pt x="100" y="157"/>
                    <a:pt x="100" y="157"/>
                    <a:pt x="100" y="157"/>
                  </a:cubicBezTo>
                  <a:cubicBezTo>
                    <a:pt x="96" y="154"/>
                    <a:pt x="95" y="150"/>
                    <a:pt x="96" y="145"/>
                  </a:cubicBezTo>
                  <a:cubicBezTo>
                    <a:pt x="98" y="141"/>
                    <a:pt x="102" y="138"/>
                    <a:pt x="106" y="138"/>
                  </a:cubicBezTo>
                  <a:cubicBezTo>
                    <a:pt x="405" y="138"/>
                    <a:pt x="405" y="138"/>
                    <a:pt x="405" y="138"/>
                  </a:cubicBezTo>
                  <a:cubicBezTo>
                    <a:pt x="409" y="138"/>
                    <a:pt x="414" y="141"/>
                    <a:pt x="415" y="145"/>
                  </a:cubicBezTo>
                  <a:cubicBezTo>
                    <a:pt x="417" y="150"/>
                    <a:pt x="415" y="154"/>
                    <a:pt x="412" y="157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32" name="Arrows_Fill_35">
            <a:extLst>
              <a:ext uri="{FF2B5EF4-FFF2-40B4-BE49-F238E27FC236}">
                <a16:creationId xmlns:a16="http://schemas.microsoft.com/office/drawing/2014/main" id="{2D0B65C6-705B-4D8C-A026-B255A2AC3F0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361825" y="2936586"/>
            <a:ext cx="219456" cy="219456"/>
          </a:xfrm>
          <a:custGeom>
            <a:avLst/>
            <a:gdLst>
              <a:gd name="T0" fmla="*/ 256 w 512"/>
              <a:gd name="T1" fmla="*/ 0 h 512"/>
              <a:gd name="T2" fmla="*/ 0 w 512"/>
              <a:gd name="T3" fmla="*/ 256 h 512"/>
              <a:gd name="T4" fmla="*/ 256 w 512"/>
              <a:gd name="T5" fmla="*/ 512 h 512"/>
              <a:gd name="T6" fmla="*/ 512 w 512"/>
              <a:gd name="T7" fmla="*/ 256 h 512"/>
              <a:gd name="T8" fmla="*/ 256 w 512"/>
              <a:gd name="T9" fmla="*/ 0 h 512"/>
              <a:gd name="T10" fmla="*/ 106 w 512"/>
              <a:gd name="T11" fmla="*/ 181 h 512"/>
              <a:gd name="T12" fmla="*/ 379 w 512"/>
              <a:gd name="T13" fmla="*/ 181 h 512"/>
              <a:gd name="T14" fmla="*/ 355 w 512"/>
              <a:gd name="T15" fmla="*/ 157 h 512"/>
              <a:gd name="T16" fmla="*/ 355 w 512"/>
              <a:gd name="T17" fmla="*/ 141 h 512"/>
              <a:gd name="T18" fmla="*/ 370 w 512"/>
              <a:gd name="T19" fmla="*/ 141 h 512"/>
              <a:gd name="T20" fmla="*/ 413 w 512"/>
              <a:gd name="T21" fmla="*/ 184 h 512"/>
              <a:gd name="T22" fmla="*/ 415 w 512"/>
              <a:gd name="T23" fmla="*/ 188 h 512"/>
              <a:gd name="T24" fmla="*/ 415 w 512"/>
              <a:gd name="T25" fmla="*/ 196 h 512"/>
              <a:gd name="T26" fmla="*/ 413 w 512"/>
              <a:gd name="T27" fmla="*/ 199 h 512"/>
              <a:gd name="T28" fmla="*/ 370 w 512"/>
              <a:gd name="T29" fmla="*/ 242 h 512"/>
              <a:gd name="T30" fmla="*/ 362 w 512"/>
              <a:gd name="T31" fmla="*/ 245 h 512"/>
              <a:gd name="T32" fmla="*/ 355 w 512"/>
              <a:gd name="T33" fmla="*/ 242 h 512"/>
              <a:gd name="T34" fmla="*/ 355 w 512"/>
              <a:gd name="T35" fmla="*/ 227 h 512"/>
              <a:gd name="T36" fmla="*/ 379 w 512"/>
              <a:gd name="T37" fmla="*/ 202 h 512"/>
              <a:gd name="T38" fmla="*/ 106 w 512"/>
              <a:gd name="T39" fmla="*/ 202 h 512"/>
              <a:gd name="T40" fmla="*/ 96 w 512"/>
              <a:gd name="T41" fmla="*/ 192 h 512"/>
              <a:gd name="T42" fmla="*/ 106 w 512"/>
              <a:gd name="T43" fmla="*/ 181 h 512"/>
              <a:gd name="T44" fmla="*/ 405 w 512"/>
              <a:gd name="T45" fmla="*/ 330 h 512"/>
              <a:gd name="T46" fmla="*/ 132 w 512"/>
              <a:gd name="T47" fmla="*/ 330 h 512"/>
              <a:gd name="T48" fmla="*/ 157 w 512"/>
              <a:gd name="T49" fmla="*/ 355 h 512"/>
              <a:gd name="T50" fmla="*/ 157 w 512"/>
              <a:gd name="T51" fmla="*/ 370 h 512"/>
              <a:gd name="T52" fmla="*/ 149 w 512"/>
              <a:gd name="T53" fmla="*/ 373 h 512"/>
              <a:gd name="T54" fmla="*/ 141 w 512"/>
              <a:gd name="T55" fmla="*/ 370 h 512"/>
              <a:gd name="T56" fmla="*/ 99 w 512"/>
              <a:gd name="T57" fmla="*/ 327 h 512"/>
              <a:gd name="T58" fmla="*/ 96 w 512"/>
              <a:gd name="T59" fmla="*/ 324 h 512"/>
              <a:gd name="T60" fmla="*/ 96 w 512"/>
              <a:gd name="T61" fmla="*/ 316 h 512"/>
              <a:gd name="T62" fmla="*/ 99 w 512"/>
              <a:gd name="T63" fmla="*/ 312 h 512"/>
              <a:gd name="T64" fmla="*/ 141 w 512"/>
              <a:gd name="T65" fmla="*/ 269 h 512"/>
              <a:gd name="T66" fmla="*/ 157 w 512"/>
              <a:gd name="T67" fmla="*/ 269 h 512"/>
              <a:gd name="T68" fmla="*/ 157 w 512"/>
              <a:gd name="T69" fmla="*/ 285 h 512"/>
              <a:gd name="T70" fmla="*/ 132 w 512"/>
              <a:gd name="T71" fmla="*/ 309 h 512"/>
              <a:gd name="T72" fmla="*/ 405 w 512"/>
              <a:gd name="T73" fmla="*/ 309 h 512"/>
              <a:gd name="T74" fmla="*/ 416 w 512"/>
              <a:gd name="T75" fmla="*/ 320 h 512"/>
              <a:gd name="T76" fmla="*/ 405 w 512"/>
              <a:gd name="T77" fmla="*/ 33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06" y="181"/>
                </a:moveTo>
                <a:cubicBezTo>
                  <a:pt x="379" y="181"/>
                  <a:pt x="379" y="181"/>
                  <a:pt x="379" y="181"/>
                </a:cubicBezTo>
                <a:cubicBezTo>
                  <a:pt x="355" y="157"/>
                  <a:pt x="355" y="157"/>
                  <a:pt x="355" y="157"/>
                </a:cubicBezTo>
                <a:cubicBezTo>
                  <a:pt x="351" y="152"/>
                  <a:pt x="351" y="146"/>
                  <a:pt x="355" y="141"/>
                </a:cubicBezTo>
                <a:cubicBezTo>
                  <a:pt x="359" y="137"/>
                  <a:pt x="366" y="137"/>
                  <a:pt x="370" y="141"/>
                </a:cubicBezTo>
                <a:cubicBezTo>
                  <a:pt x="413" y="184"/>
                  <a:pt x="413" y="184"/>
                  <a:pt x="413" y="184"/>
                </a:cubicBezTo>
                <a:cubicBezTo>
                  <a:pt x="414" y="185"/>
                  <a:pt x="414" y="186"/>
                  <a:pt x="415" y="188"/>
                </a:cubicBezTo>
                <a:cubicBezTo>
                  <a:pt x="416" y="190"/>
                  <a:pt x="416" y="193"/>
                  <a:pt x="415" y="196"/>
                </a:cubicBezTo>
                <a:cubicBezTo>
                  <a:pt x="414" y="197"/>
                  <a:pt x="414" y="198"/>
                  <a:pt x="413" y="199"/>
                </a:cubicBezTo>
                <a:cubicBezTo>
                  <a:pt x="370" y="242"/>
                  <a:pt x="370" y="242"/>
                  <a:pt x="370" y="242"/>
                </a:cubicBezTo>
                <a:cubicBezTo>
                  <a:pt x="368" y="244"/>
                  <a:pt x="365" y="245"/>
                  <a:pt x="362" y="245"/>
                </a:cubicBezTo>
                <a:cubicBezTo>
                  <a:pt x="360" y="245"/>
                  <a:pt x="357" y="244"/>
                  <a:pt x="355" y="242"/>
                </a:cubicBezTo>
                <a:cubicBezTo>
                  <a:pt x="351" y="238"/>
                  <a:pt x="351" y="231"/>
                  <a:pt x="355" y="227"/>
                </a:cubicBezTo>
                <a:cubicBezTo>
                  <a:pt x="379" y="202"/>
                  <a:pt x="379" y="202"/>
                  <a:pt x="379" y="202"/>
                </a:cubicBezTo>
                <a:cubicBezTo>
                  <a:pt x="106" y="202"/>
                  <a:pt x="106" y="202"/>
                  <a:pt x="106" y="202"/>
                </a:cubicBezTo>
                <a:cubicBezTo>
                  <a:pt x="100" y="202"/>
                  <a:pt x="96" y="198"/>
                  <a:pt x="96" y="192"/>
                </a:cubicBezTo>
                <a:cubicBezTo>
                  <a:pt x="96" y="186"/>
                  <a:pt x="100" y="181"/>
                  <a:pt x="106" y="181"/>
                </a:cubicBezTo>
                <a:close/>
                <a:moveTo>
                  <a:pt x="405" y="330"/>
                </a:moveTo>
                <a:cubicBezTo>
                  <a:pt x="132" y="330"/>
                  <a:pt x="132" y="330"/>
                  <a:pt x="132" y="330"/>
                </a:cubicBezTo>
                <a:cubicBezTo>
                  <a:pt x="157" y="355"/>
                  <a:pt x="157" y="355"/>
                  <a:pt x="157" y="355"/>
                </a:cubicBezTo>
                <a:cubicBezTo>
                  <a:pt x="161" y="359"/>
                  <a:pt x="161" y="366"/>
                  <a:pt x="157" y="370"/>
                </a:cubicBezTo>
                <a:cubicBezTo>
                  <a:pt x="154" y="372"/>
                  <a:pt x="152" y="373"/>
                  <a:pt x="149" y="373"/>
                </a:cubicBezTo>
                <a:cubicBezTo>
                  <a:pt x="146" y="373"/>
                  <a:pt x="144" y="372"/>
                  <a:pt x="141" y="370"/>
                </a:cubicBezTo>
                <a:cubicBezTo>
                  <a:pt x="99" y="327"/>
                  <a:pt x="99" y="327"/>
                  <a:pt x="99" y="327"/>
                </a:cubicBezTo>
                <a:cubicBezTo>
                  <a:pt x="98" y="326"/>
                  <a:pt x="97" y="325"/>
                  <a:pt x="96" y="324"/>
                </a:cubicBezTo>
                <a:cubicBezTo>
                  <a:pt x="95" y="321"/>
                  <a:pt x="95" y="318"/>
                  <a:pt x="96" y="316"/>
                </a:cubicBezTo>
                <a:cubicBezTo>
                  <a:pt x="97" y="314"/>
                  <a:pt x="98" y="313"/>
                  <a:pt x="99" y="312"/>
                </a:cubicBezTo>
                <a:cubicBezTo>
                  <a:pt x="141" y="269"/>
                  <a:pt x="141" y="269"/>
                  <a:pt x="141" y="269"/>
                </a:cubicBezTo>
                <a:cubicBezTo>
                  <a:pt x="146" y="265"/>
                  <a:pt x="152" y="265"/>
                  <a:pt x="157" y="269"/>
                </a:cubicBezTo>
                <a:cubicBezTo>
                  <a:pt x="161" y="274"/>
                  <a:pt x="161" y="280"/>
                  <a:pt x="157" y="285"/>
                </a:cubicBezTo>
                <a:cubicBezTo>
                  <a:pt x="132" y="309"/>
                  <a:pt x="132" y="309"/>
                  <a:pt x="132" y="309"/>
                </a:cubicBezTo>
                <a:cubicBezTo>
                  <a:pt x="405" y="309"/>
                  <a:pt x="405" y="309"/>
                  <a:pt x="405" y="309"/>
                </a:cubicBezTo>
                <a:cubicBezTo>
                  <a:pt x="411" y="309"/>
                  <a:pt x="416" y="314"/>
                  <a:pt x="416" y="320"/>
                </a:cubicBezTo>
                <a:cubicBezTo>
                  <a:pt x="416" y="326"/>
                  <a:pt x="411" y="330"/>
                  <a:pt x="405" y="33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3" name="Gestures_Fill_13">
            <a:extLst>
              <a:ext uri="{FF2B5EF4-FFF2-40B4-BE49-F238E27FC236}">
                <a16:creationId xmlns:a16="http://schemas.microsoft.com/office/drawing/2014/main" id="{89E621CB-A830-413B-9633-F536E72A5A8B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80139" y="2936586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118 w 512"/>
              <a:gd name="T5" fmla="*/ 241 h 512"/>
              <a:gd name="T6" fmla="*/ 106 w 512"/>
              <a:gd name="T7" fmla="*/ 213 h 512"/>
              <a:gd name="T8" fmla="*/ 341 w 512"/>
              <a:gd name="T9" fmla="*/ 213 h 512"/>
              <a:gd name="T10" fmla="*/ 329 w 512"/>
              <a:gd name="T11" fmla="*/ 231 h 512"/>
              <a:gd name="T12" fmla="*/ 320 w 512"/>
              <a:gd name="T13" fmla="*/ 213 h 512"/>
              <a:gd name="T14" fmla="*/ 128 w 512"/>
              <a:gd name="T15" fmla="*/ 213 h 512"/>
              <a:gd name="T16" fmla="*/ 120 w 512"/>
              <a:gd name="T17" fmla="*/ 241 h 512"/>
              <a:gd name="T18" fmla="*/ 172 w 512"/>
              <a:gd name="T19" fmla="*/ 222 h 512"/>
              <a:gd name="T20" fmla="*/ 161 w 512"/>
              <a:gd name="T21" fmla="*/ 234 h 512"/>
              <a:gd name="T22" fmla="*/ 149 w 512"/>
              <a:gd name="T23" fmla="*/ 213 h 512"/>
              <a:gd name="T24" fmla="*/ 298 w 512"/>
              <a:gd name="T25" fmla="*/ 201 h 512"/>
              <a:gd name="T26" fmla="*/ 277 w 512"/>
              <a:gd name="T27" fmla="*/ 204 h 512"/>
              <a:gd name="T28" fmla="*/ 171 w 512"/>
              <a:gd name="T29" fmla="*/ 213 h 512"/>
              <a:gd name="T30" fmla="*/ 368 w 512"/>
              <a:gd name="T31" fmla="*/ 410 h 512"/>
              <a:gd name="T32" fmla="*/ 353 w 512"/>
              <a:gd name="T33" fmla="*/ 414 h 512"/>
              <a:gd name="T34" fmla="*/ 362 w 512"/>
              <a:gd name="T35" fmla="*/ 342 h 512"/>
              <a:gd name="T36" fmla="*/ 351 w 512"/>
              <a:gd name="T37" fmla="*/ 288 h 512"/>
              <a:gd name="T38" fmla="*/ 341 w 512"/>
              <a:gd name="T39" fmla="*/ 298 h 512"/>
              <a:gd name="T40" fmla="*/ 330 w 512"/>
              <a:gd name="T41" fmla="*/ 309 h 512"/>
              <a:gd name="T42" fmla="*/ 320 w 512"/>
              <a:gd name="T43" fmla="*/ 298 h 512"/>
              <a:gd name="T44" fmla="*/ 309 w 512"/>
              <a:gd name="T45" fmla="*/ 277 h 512"/>
              <a:gd name="T46" fmla="*/ 298 w 512"/>
              <a:gd name="T47" fmla="*/ 298 h 512"/>
              <a:gd name="T48" fmla="*/ 277 w 512"/>
              <a:gd name="T49" fmla="*/ 298 h 512"/>
              <a:gd name="T50" fmla="*/ 266 w 512"/>
              <a:gd name="T51" fmla="*/ 256 h 512"/>
              <a:gd name="T52" fmla="*/ 256 w 512"/>
              <a:gd name="T53" fmla="*/ 298 h 512"/>
              <a:gd name="T54" fmla="*/ 234 w 512"/>
              <a:gd name="T55" fmla="*/ 298 h 512"/>
              <a:gd name="T56" fmla="*/ 224 w 512"/>
              <a:gd name="T57" fmla="*/ 202 h 512"/>
              <a:gd name="T58" fmla="*/ 213 w 512"/>
              <a:gd name="T59" fmla="*/ 341 h 512"/>
              <a:gd name="T60" fmla="*/ 195 w 512"/>
              <a:gd name="T61" fmla="*/ 349 h 512"/>
              <a:gd name="T62" fmla="*/ 157 w 512"/>
              <a:gd name="T63" fmla="*/ 287 h 512"/>
              <a:gd name="T64" fmla="*/ 148 w 512"/>
              <a:gd name="T65" fmla="*/ 304 h 512"/>
              <a:gd name="T66" fmla="*/ 206 w 512"/>
              <a:gd name="T67" fmla="*/ 397 h 512"/>
              <a:gd name="T68" fmla="*/ 199 w 512"/>
              <a:gd name="T69" fmla="*/ 416 h 512"/>
              <a:gd name="T70" fmla="*/ 128 w 512"/>
              <a:gd name="T71" fmla="*/ 313 h 512"/>
              <a:gd name="T72" fmla="*/ 164 w 512"/>
              <a:gd name="T73" fmla="*/ 267 h 512"/>
              <a:gd name="T74" fmla="*/ 192 w 512"/>
              <a:gd name="T75" fmla="*/ 304 h 512"/>
              <a:gd name="T76" fmla="*/ 224 w 512"/>
              <a:gd name="T77" fmla="*/ 181 h 512"/>
              <a:gd name="T78" fmla="*/ 256 w 512"/>
              <a:gd name="T79" fmla="*/ 236 h 512"/>
              <a:gd name="T80" fmla="*/ 297 w 512"/>
              <a:gd name="T81" fmla="*/ 258 h 512"/>
              <a:gd name="T82" fmla="*/ 336 w 512"/>
              <a:gd name="T83" fmla="*/ 271 h 512"/>
              <a:gd name="T84" fmla="*/ 384 w 512"/>
              <a:gd name="T85" fmla="*/ 298 h 512"/>
              <a:gd name="T86" fmla="*/ 368 w 512"/>
              <a:gd name="T87" fmla="*/ 41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18" y="241"/>
                </a:moveTo>
                <a:cubicBezTo>
                  <a:pt x="113" y="241"/>
                  <a:pt x="109" y="238"/>
                  <a:pt x="108" y="233"/>
                </a:cubicBezTo>
                <a:cubicBezTo>
                  <a:pt x="107" y="226"/>
                  <a:pt x="106" y="220"/>
                  <a:pt x="106" y="213"/>
                </a:cubicBezTo>
                <a:cubicBezTo>
                  <a:pt x="106" y="148"/>
                  <a:pt x="159" y="96"/>
                  <a:pt x="224" y="96"/>
                </a:cubicBezTo>
                <a:cubicBezTo>
                  <a:pt x="288" y="96"/>
                  <a:pt x="341" y="148"/>
                  <a:pt x="341" y="213"/>
                </a:cubicBezTo>
                <a:cubicBezTo>
                  <a:pt x="341" y="216"/>
                  <a:pt x="341" y="218"/>
                  <a:pt x="341" y="221"/>
                </a:cubicBezTo>
                <a:cubicBezTo>
                  <a:pt x="340" y="227"/>
                  <a:pt x="335" y="231"/>
                  <a:pt x="329" y="231"/>
                </a:cubicBezTo>
                <a:cubicBezTo>
                  <a:pt x="324" y="230"/>
                  <a:pt x="319" y="225"/>
                  <a:pt x="319" y="219"/>
                </a:cubicBezTo>
                <a:cubicBezTo>
                  <a:pt x="320" y="217"/>
                  <a:pt x="320" y="215"/>
                  <a:pt x="320" y="213"/>
                </a:cubicBezTo>
                <a:cubicBezTo>
                  <a:pt x="320" y="160"/>
                  <a:pt x="277" y="117"/>
                  <a:pt x="224" y="117"/>
                </a:cubicBezTo>
                <a:cubicBezTo>
                  <a:pt x="171" y="117"/>
                  <a:pt x="128" y="160"/>
                  <a:pt x="128" y="213"/>
                </a:cubicBezTo>
                <a:cubicBezTo>
                  <a:pt x="128" y="218"/>
                  <a:pt x="128" y="224"/>
                  <a:pt x="129" y="229"/>
                </a:cubicBezTo>
                <a:cubicBezTo>
                  <a:pt x="130" y="235"/>
                  <a:pt x="126" y="240"/>
                  <a:pt x="120" y="241"/>
                </a:cubicBezTo>
                <a:cubicBezTo>
                  <a:pt x="120" y="241"/>
                  <a:pt x="119" y="241"/>
                  <a:pt x="118" y="241"/>
                </a:cubicBezTo>
                <a:close/>
                <a:moveTo>
                  <a:pt x="172" y="222"/>
                </a:moveTo>
                <a:cubicBezTo>
                  <a:pt x="173" y="228"/>
                  <a:pt x="169" y="233"/>
                  <a:pt x="163" y="234"/>
                </a:cubicBezTo>
                <a:cubicBezTo>
                  <a:pt x="162" y="234"/>
                  <a:pt x="162" y="234"/>
                  <a:pt x="161" y="234"/>
                </a:cubicBezTo>
                <a:cubicBezTo>
                  <a:pt x="156" y="234"/>
                  <a:pt x="151" y="231"/>
                  <a:pt x="150" y="225"/>
                </a:cubicBezTo>
                <a:cubicBezTo>
                  <a:pt x="150" y="221"/>
                  <a:pt x="149" y="217"/>
                  <a:pt x="149" y="213"/>
                </a:cubicBezTo>
                <a:cubicBezTo>
                  <a:pt x="149" y="172"/>
                  <a:pt x="183" y="138"/>
                  <a:pt x="224" y="138"/>
                </a:cubicBezTo>
                <a:cubicBezTo>
                  <a:pt x="261" y="138"/>
                  <a:pt x="292" y="164"/>
                  <a:pt x="298" y="201"/>
                </a:cubicBezTo>
                <a:cubicBezTo>
                  <a:pt x="299" y="206"/>
                  <a:pt x="295" y="212"/>
                  <a:pt x="289" y="213"/>
                </a:cubicBezTo>
                <a:cubicBezTo>
                  <a:pt x="283" y="214"/>
                  <a:pt x="278" y="210"/>
                  <a:pt x="277" y="204"/>
                </a:cubicBezTo>
                <a:cubicBezTo>
                  <a:pt x="272" y="178"/>
                  <a:pt x="250" y="160"/>
                  <a:pt x="224" y="160"/>
                </a:cubicBezTo>
                <a:cubicBezTo>
                  <a:pt x="195" y="160"/>
                  <a:pt x="171" y="184"/>
                  <a:pt x="171" y="213"/>
                </a:cubicBezTo>
                <a:cubicBezTo>
                  <a:pt x="171" y="216"/>
                  <a:pt x="171" y="219"/>
                  <a:pt x="172" y="222"/>
                </a:cubicBezTo>
                <a:close/>
                <a:moveTo>
                  <a:pt x="368" y="410"/>
                </a:moveTo>
                <a:cubicBezTo>
                  <a:pt x="366" y="414"/>
                  <a:pt x="362" y="416"/>
                  <a:pt x="359" y="416"/>
                </a:cubicBezTo>
                <a:cubicBezTo>
                  <a:pt x="357" y="416"/>
                  <a:pt x="355" y="415"/>
                  <a:pt x="353" y="414"/>
                </a:cubicBezTo>
                <a:cubicBezTo>
                  <a:pt x="348" y="411"/>
                  <a:pt x="347" y="405"/>
                  <a:pt x="350" y="400"/>
                </a:cubicBezTo>
                <a:cubicBezTo>
                  <a:pt x="364" y="374"/>
                  <a:pt x="362" y="342"/>
                  <a:pt x="362" y="342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2"/>
                  <a:pt x="357" y="288"/>
                  <a:pt x="351" y="288"/>
                </a:cubicBezTo>
                <a:cubicBezTo>
                  <a:pt x="346" y="288"/>
                  <a:pt x="342" y="292"/>
                  <a:pt x="341" y="297"/>
                </a:cubicBezTo>
                <a:cubicBezTo>
                  <a:pt x="341" y="298"/>
                  <a:pt x="341" y="298"/>
                  <a:pt x="341" y="298"/>
                </a:cubicBezTo>
                <a:cubicBezTo>
                  <a:pt x="341" y="304"/>
                  <a:pt x="336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24" y="309"/>
                  <a:pt x="320" y="304"/>
                  <a:pt x="320" y="298"/>
                </a:cubicBezTo>
                <a:cubicBezTo>
                  <a:pt x="320" y="288"/>
                  <a:pt x="320" y="288"/>
                  <a:pt x="320" y="288"/>
                </a:cubicBezTo>
                <a:cubicBezTo>
                  <a:pt x="320" y="282"/>
                  <a:pt x="315" y="277"/>
                  <a:pt x="309" y="277"/>
                </a:cubicBezTo>
                <a:cubicBezTo>
                  <a:pt x="303" y="277"/>
                  <a:pt x="298" y="282"/>
                  <a:pt x="298" y="288"/>
                </a:cubicBezTo>
                <a:cubicBezTo>
                  <a:pt x="298" y="298"/>
                  <a:pt x="298" y="298"/>
                  <a:pt x="298" y="298"/>
                </a:cubicBezTo>
                <a:cubicBezTo>
                  <a:pt x="298" y="304"/>
                  <a:pt x="294" y="309"/>
                  <a:pt x="288" y="309"/>
                </a:cubicBezTo>
                <a:cubicBezTo>
                  <a:pt x="282" y="309"/>
                  <a:pt x="277" y="304"/>
                  <a:pt x="277" y="298"/>
                </a:cubicBezTo>
                <a:cubicBezTo>
                  <a:pt x="277" y="266"/>
                  <a:pt x="277" y="266"/>
                  <a:pt x="277" y="266"/>
                </a:cubicBezTo>
                <a:cubicBezTo>
                  <a:pt x="277" y="260"/>
                  <a:pt x="272" y="256"/>
                  <a:pt x="266" y="256"/>
                </a:cubicBezTo>
                <a:cubicBezTo>
                  <a:pt x="260" y="256"/>
                  <a:pt x="256" y="260"/>
                  <a:pt x="256" y="266"/>
                </a:cubicBezTo>
                <a:cubicBezTo>
                  <a:pt x="256" y="298"/>
                  <a:pt x="256" y="298"/>
                  <a:pt x="256" y="298"/>
                </a:cubicBezTo>
                <a:cubicBezTo>
                  <a:pt x="256" y="304"/>
                  <a:pt x="251" y="309"/>
                  <a:pt x="245" y="309"/>
                </a:cubicBezTo>
                <a:cubicBezTo>
                  <a:pt x="239" y="309"/>
                  <a:pt x="234" y="304"/>
                  <a:pt x="234" y="298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207"/>
                  <a:pt x="230" y="202"/>
                  <a:pt x="224" y="202"/>
                </a:cubicBezTo>
                <a:cubicBezTo>
                  <a:pt x="218" y="202"/>
                  <a:pt x="213" y="207"/>
                  <a:pt x="213" y="213"/>
                </a:cubicBezTo>
                <a:cubicBezTo>
                  <a:pt x="213" y="341"/>
                  <a:pt x="213" y="341"/>
                  <a:pt x="213" y="341"/>
                </a:cubicBezTo>
                <a:cubicBezTo>
                  <a:pt x="213" y="345"/>
                  <a:pt x="211" y="349"/>
                  <a:pt x="207" y="351"/>
                </a:cubicBezTo>
                <a:cubicBezTo>
                  <a:pt x="203" y="352"/>
                  <a:pt x="199" y="352"/>
                  <a:pt x="195" y="349"/>
                </a:cubicBezTo>
                <a:cubicBezTo>
                  <a:pt x="181" y="337"/>
                  <a:pt x="166" y="299"/>
                  <a:pt x="163" y="292"/>
                </a:cubicBezTo>
                <a:cubicBezTo>
                  <a:pt x="162" y="290"/>
                  <a:pt x="160" y="288"/>
                  <a:pt x="157" y="287"/>
                </a:cubicBezTo>
                <a:cubicBezTo>
                  <a:pt x="154" y="286"/>
                  <a:pt x="152" y="286"/>
                  <a:pt x="149" y="288"/>
                </a:cubicBezTo>
                <a:cubicBezTo>
                  <a:pt x="145" y="290"/>
                  <a:pt x="145" y="298"/>
                  <a:pt x="148" y="304"/>
                </a:cubicBezTo>
                <a:cubicBezTo>
                  <a:pt x="148" y="305"/>
                  <a:pt x="148" y="305"/>
                  <a:pt x="148" y="305"/>
                </a:cubicBezTo>
                <a:cubicBezTo>
                  <a:pt x="149" y="306"/>
                  <a:pt x="170" y="365"/>
                  <a:pt x="206" y="397"/>
                </a:cubicBezTo>
                <a:cubicBezTo>
                  <a:pt x="210" y="401"/>
                  <a:pt x="211" y="408"/>
                  <a:pt x="207" y="412"/>
                </a:cubicBezTo>
                <a:cubicBezTo>
                  <a:pt x="205" y="414"/>
                  <a:pt x="202" y="416"/>
                  <a:pt x="199" y="416"/>
                </a:cubicBezTo>
                <a:cubicBezTo>
                  <a:pt x="196" y="416"/>
                  <a:pt x="194" y="415"/>
                  <a:pt x="192" y="413"/>
                </a:cubicBezTo>
                <a:cubicBezTo>
                  <a:pt x="153" y="379"/>
                  <a:pt x="131" y="320"/>
                  <a:pt x="128" y="313"/>
                </a:cubicBezTo>
                <a:cubicBezTo>
                  <a:pt x="121" y="298"/>
                  <a:pt x="123" y="277"/>
                  <a:pt x="139" y="269"/>
                </a:cubicBezTo>
                <a:cubicBezTo>
                  <a:pt x="147" y="265"/>
                  <a:pt x="156" y="264"/>
                  <a:pt x="164" y="267"/>
                </a:cubicBezTo>
                <a:cubicBezTo>
                  <a:pt x="172" y="270"/>
                  <a:pt x="179" y="275"/>
                  <a:pt x="182" y="283"/>
                </a:cubicBezTo>
                <a:cubicBezTo>
                  <a:pt x="185" y="289"/>
                  <a:pt x="188" y="297"/>
                  <a:pt x="192" y="304"/>
                </a:cubicBezTo>
                <a:cubicBezTo>
                  <a:pt x="192" y="213"/>
                  <a:pt x="192" y="213"/>
                  <a:pt x="192" y="213"/>
                </a:cubicBezTo>
                <a:cubicBezTo>
                  <a:pt x="192" y="195"/>
                  <a:pt x="206" y="181"/>
                  <a:pt x="224" y="181"/>
                </a:cubicBezTo>
                <a:cubicBezTo>
                  <a:pt x="241" y="181"/>
                  <a:pt x="256" y="195"/>
                  <a:pt x="256" y="213"/>
                </a:cubicBezTo>
                <a:cubicBezTo>
                  <a:pt x="256" y="236"/>
                  <a:pt x="256" y="236"/>
                  <a:pt x="256" y="236"/>
                </a:cubicBezTo>
                <a:cubicBezTo>
                  <a:pt x="259" y="235"/>
                  <a:pt x="263" y="234"/>
                  <a:pt x="266" y="234"/>
                </a:cubicBezTo>
                <a:cubicBezTo>
                  <a:pt x="281" y="234"/>
                  <a:pt x="293" y="244"/>
                  <a:pt x="297" y="258"/>
                </a:cubicBezTo>
                <a:cubicBezTo>
                  <a:pt x="301" y="257"/>
                  <a:pt x="305" y="256"/>
                  <a:pt x="309" y="256"/>
                </a:cubicBezTo>
                <a:cubicBezTo>
                  <a:pt x="320" y="256"/>
                  <a:pt x="330" y="262"/>
                  <a:pt x="336" y="271"/>
                </a:cubicBezTo>
                <a:cubicBezTo>
                  <a:pt x="341" y="268"/>
                  <a:pt x="346" y="266"/>
                  <a:pt x="352" y="266"/>
                </a:cubicBezTo>
                <a:cubicBezTo>
                  <a:pt x="369" y="266"/>
                  <a:pt x="384" y="281"/>
                  <a:pt x="384" y="298"/>
                </a:cubicBezTo>
                <a:cubicBezTo>
                  <a:pt x="384" y="341"/>
                  <a:pt x="384" y="341"/>
                  <a:pt x="384" y="341"/>
                </a:cubicBezTo>
                <a:cubicBezTo>
                  <a:pt x="384" y="342"/>
                  <a:pt x="386" y="379"/>
                  <a:pt x="368" y="41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234" name="General_Fill_38">
            <a:extLst>
              <a:ext uri="{FF2B5EF4-FFF2-40B4-BE49-F238E27FC236}">
                <a16:creationId xmlns:a16="http://schemas.microsoft.com/office/drawing/2014/main" id="{BEB52F82-A56F-47D2-9F4E-0C5AE01B3C42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40701" y="2936586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416 w 512"/>
              <a:gd name="T5" fmla="*/ 330 h 512"/>
              <a:gd name="T6" fmla="*/ 394 w 512"/>
              <a:gd name="T7" fmla="*/ 341 h 512"/>
              <a:gd name="T8" fmla="*/ 384 w 512"/>
              <a:gd name="T9" fmla="*/ 320 h 512"/>
              <a:gd name="T10" fmla="*/ 371 w 512"/>
              <a:gd name="T11" fmla="*/ 334 h 512"/>
              <a:gd name="T12" fmla="*/ 338 w 512"/>
              <a:gd name="T13" fmla="*/ 359 h 512"/>
              <a:gd name="T14" fmla="*/ 318 w 512"/>
              <a:gd name="T15" fmla="*/ 376 h 512"/>
              <a:gd name="T16" fmla="*/ 277 w 512"/>
              <a:gd name="T17" fmla="*/ 370 h 512"/>
              <a:gd name="T18" fmla="*/ 250 w 512"/>
              <a:gd name="T19" fmla="*/ 384 h 512"/>
              <a:gd name="T20" fmla="*/ 217 w 512"/>
              <a:gd name="T21" fmla="*/ 381 h 512"/>
              <a:gd name="T22" fmla="*/ 172 w 512"/>
              <a:gd name="T23" fmla="*/ 368 h 512"/>
              <a:gd name="T24" fmla="*/ 128 w 512"/>
              <a:gd name="T25" fmla="*/ 320 h 512"/>
              <a:gd name="T26" fmla="*/ 117 w 512"/>
              <a:gd name="T27" fmla="*/ 341 h 512"/>
              <a:gd name="T28" fmla="*/ 96 w 512"/>
              <a:gd name="T29" fmla="*/ 330 h 512"/>
              <a:gd name="T30" fmla="*/ 106 w 512"/>
              <a:gd name="T31" fmla="*/ 170 h 512"/>
              <a:gd name="T32" fmla="*/ 106 w 512"/>
              <a:gd name="T33" fmla="*/ 149 h 512"/>
              <a:gd name="T34" fmla="*/ 128 w 512"/>
              <a:gd name="T35" fmla="*/ 160 h 512"/>
              <a:gd name="T36" fmla="*/ 224 w 512"/>
              <a:gd name="T37" fmla="*/ 181 h 512"/>
              <a:gd name="T38" fmla="*/ 261 w 512"/>
              <a:gd name="T39" fmla="*/ 161 h 512"/>
              <a:gd name="T40" fmla="*/ 343 w 512"/>
              <a:gd name="T41" fmla="*/ 181 h 512"/>
              <a:gd name="T42" fmla="*/ 384 w 512"/>
              <a:gd name="T43" fmla="*/ 160 h 512"/>
              <a:gd name="T44" fmla="*/ 405 w 512"/>
              <a:gd name="T45" fmla="*/ 149 h 512"/>
              <a:gd name="T46" fmla="*/ 405 w 512"/>
              <a:gd name="T47" fmla="*/ 170 h 512"/>
              <a:gd name="T48" fmla="*/ 416 w 512"/>
              <a:gd name="T49" fmla="*/ 330 h 512"/>
              <a:gd name="T50" fmla="*/ 350 w 512"/>
              <a:gd name="T51" fmla="*/ 328 h 512"/>
              <a:gd name="T52" fmla="*/ 335 w 512"/>
              <a:gd name="T53" fmla="*/ 337 h 512"/>
              <a:gd name="T54" fmla="*/ 328 w 512"/>
              <a:gd name="T55" fmla="*/ 332 h 512"/>
              <a:gd name="T56" fmla="*/ 294 w 512"/>
              <a:gd name="T57" fmla="*/ 274 h 512"/>
              <a:gd name="T58" fmla="*/ 275 w 512"/>
              <a:gd name="T59" fmla="*/ 284 h 512"/>
              <a:gd name="T60" fmla="*/ 310 w 512"/>
              <a:gd name="T61" fmla="*/ 343 h 512"/>
              <a:gd name="T62" fmla="*/ 290 w 512"/>
              <a:gd name="T63" fmla="*/ 353 h 512"/>
              <a:gd name="T64" fmla="*/ 243 w 512"/>
              <a:gd name="T65" fmla="*/ 296 h 512"/>
              <a:gd name="T66" fmla="*/ 260 w 512"/>
              <a:gd name="T67" fmla="*/ 345 h 512"/>
              <a:gd name="T68" fmla="*/ 256 w 512"/>
              <a:gd name="T69" fmla="*/ 361 h 512"/>
              <a:gd name="T70" fmla="*/ 239 w 512"/>
              <a:gd name="T71" fmla="*/ 357 h 512"/>
              <a:gd name="T72" fmla="*/ 228 w 512"/>
              <a:gd name="T73" fmla="*/ 337 h 512"/>
              <a:gd name="T74" fmla="*/ 220 w 512"/>
              <a:gd name="T75" fmla="*/ 325 h 512"/>
              <a:gd name="T76" fmla="*/ 202 w 512"/>
              <a:gd name="T77" fmla="*/ 337 h 512"/>
              <a:gd name="T78" fmla="*/ 207 w 512"/>
              <a:gd name="T79" fmla="*/ 363 h 512"/>
              <a:gd name="T80" fmla="*/ 158 w 512"/>
              <a:gd name="T81" fmla="*/ 304 h 512"/>
              <a:gd name="T82" fmla="*/ 128 w 512"/>
              <a:gd name="T83" fmla="*/ 298 h 512"/>
              <a:gd name="T84" fmla="*/ 184 w 512"/>
              <a:gd name="T85" fmla="*/ 202 h 512"/>
              <a:gd name="T86" fmla="*/ 160 w 512"/>
              <a:gd name="T87" fmla="*/ 234 h 512"/>
              <a:gd name="T88" fmla="*/ 193 w 512"/>
              <a:gd name="T89" fmla="*/ 266 h 512"/>
              <a:gd name="T90" fmla="*/ 349 w 512"/>
              <a:gd name="T91" fmla="*/ 319 h 512"/>
              <a:gd name="T92" fmla="*/ 384 w 512"/>
              <a:gd name="T93" fmla="*/ 202 h 512"/>
              <a:gd name="T94" fmla="*/ 362 w 512"/>
              <a:gd name="T95" fmla="*/ 298 h 512"/>
              <a:gd name="T96" fmla="*/ 322 w 512"/>
              <a:gd name="T97" fmla="*/ 230 h 512"/>
              <a:gd name="T98" fmla="*/ 190 w 512"/>
              <a:gd name="T99" fmla="*/ 245 h 512"/>
              <a:gd name="T100" fmla="*/ 181 w 512"/>
              <a:gd name="T101" fmla="*/ 234 h 512"/>
              <a:gd name="T102" fmla="*/ 268 w 512"/>
              <a:gd name="T103" fmla="*/ 182 h 512"/>
              <a:gd name="T104" fmla="*/ 341 w 512"/>
              <a:gd name="T105" fmla="*/ 20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16" y="330"/>
                </a:moveTo>
                <a:cubicBezTo>
                  <a:pt x="416" y="336"/>
                  <a:pt x="411" y="341"/>
                  <a:pt x="405" y="341"/>
                </a:cubicBezTo>
                <a:cubicBezTo>
                  <a:pt x="394" y="341"/>
                  <a:pt x="394" y="341"/>
                  <a:pt x="394" y="341"/>
                </a:cubicBezTo>
                <a:cubicBezTo>
                  <a:pt x="388" y="341"/>
                  <a:pt x="384" y="336"/>
                  <a:pt x="384" y="330"/>
                </a:cubicBezTo>
                <a:cubicBezTo>
                  <a:pt x="384" y="320"/>
                  <a:pt x="384" y="320"/>
                  <a:pt x="384" y="320"/>
                </a:cubicBezTo>
                <a:cubicBezTo>
                  <a:pt x="371" y="320"/>
                  <a:pt x="371" y="320"/>
                  <a:pt x="371" y="320"/>
                </a:cubicBezTo>
                <a:cubicBezTo>
                  <a:pt x="372" y="324"/>
                  <a:pt x="372" y="329"/>
                  <a:pt x="371" y="334"/>
                </a:cubicBezTo>
                <a:cubicBezTo>
                  <a:pt x="368" y="342"/>
                  <a:pt x="363" y="350"/>
                  <a:pt x="355" y="354"/>
                </a:cubicBezTo>
                <a:cubicBezTo>
                  <a:pt x="350" y="357"/>
                  <a:pt x="344" y="359"/>
                  <a:pt x="338" y="359"/>
                </a:cubicBezTo>
                <a:cubicBezTo>
                  <a:pt x="336" y="359"/>
                  <a:pt x="334" y="358"/>
                  <a:pt x="332" y="358"/>
                </a:cubicBezTo>
                <a:cubicBezTo>
                  <a:pt x="330" y="365"/>
                  <a:pt x="325" y="372"/>
                  <a:pt x="318" y="376"/>
                </a:cubicBezTo>
                <a:cubicBezTo>
                  <a:pt x="313" y="380"/>
                  <a:pt x="307" y="381"/>
                  <a:pt x="301" y="381"/>
                </a:cubicBezTo>
                <a:cubicBezTo>
                  <a:pt x="292" y="381"/>
                  <a:pt x="283" y="377"/>
                  <a:pt x="277" y="370"/>
                </a:cubicBezTo>
                <a:cubicBezTo>
                  <a:pt x="274" y="374"/>
                  <a:pt x="271" y="377"/>
                  <a:pt x="267" y="379"/>
                </a:cubicBezTo>
                <a:cubicBezTo>
                  <a:pt x="261" y="382"/>
                  <a:pt x="256" y="384"/>
                  <a:pt x="250" y="384"/>
                </a:cubicBezTo>
                <a:cubicBezTo>
                  <a:pt x="241" y="384"/>
                  <a:pt x="232" y="380"/>
                  <a:pt x="226" y="374"/>
                </a:cubicBezTo>
                <a:cubicBezTo>
                  <a:pt x="224" y="376"/>
                  <a:pt x="221" y="379"/>
                  <a:pt x="217" y="381"/>
                </a:cubicBezTo>
                <a:cubicBezTo>
                  <a:pt x="212" y="384"/>
                  <a:pt x="207" y="385"/>
                  <a:pt x="202" y="385"/>
                </a:cubicBezTo>
                <a:cubicBezTo>
                  <a:pt x="190" y="385"/>
                  <a:pt x="178" y="379"/>
                  <a:pt x="172" y="368"/>
                </a:cubicBezTo>
                <a:cubicBezTo>
                  <a:pt x="143" y="320"/>
                  <a:pt x="143" y="320"/>
                  <a:pt x="143" y="320"/>
                </a:cubicBezTo>
                <a:cubicBezTo>
                  <a:pt x="128" y="320"/>
                  <a:pt x="128" y="320"/>
                  <a:pt x="128" y="320"/>
                </a:cubicBezTo>
                <a:cubicBezTo>
                  <a:pt x="128" y="330"/>
                  <a:pt x="128" y="330"/>
                  <a:pt x="128" y="330"/>
                </a:cubicBezTo>
                <a:cubicBezTo>
                  <a:pt x="128" y="336"/>
                  <a:pt x="123" y="341"/>
                  <a:pt x="117" y="341"/>
                </a:cubicBezTo>
                <a:cubicBezTo>
                  <a:pt x="106" y="341"/>
                  <a:pt x="106" y="341"/>
                  <a:pt x="106" y="341"/>
                </a:cubicBezTo>
                <a:cubicBezTo>
                  <a:pt x="100" y="341"/>
                  <a:pt x="96" y="336"/>
                  <a:pt x="96" y="330"/>
                </a:cubicBezTo>
                <a:cubicBezTo>
                  <a:pt x="96" y="324"/>
                  <a:pt x="100" y="320"/>
                  <a:pt x="106" y="320"/>
                </a:cubicBezTo>
                <a:cubicBezTo>
                  <a:pt x="106" y="170"/>
                  <a:pt x="106" y="170"/>
                  <a:pt x="106" y="170"/>
                </a:cubicBezTo>
                <a:cubicBezTo>
                  <a:pt x="100" y="170"/>
                  <a:pt x="96" y="166"/>
                  <a:pt x="96" y="160"/>
                </a:cubicBezTo>
                <a:cubicBezTo>
                  <a:pt x="96" y="154"/>
                  <a:pt x="100" y="149"/>
                  <a:pt x="106" y="149"/>
                </a:cubicBezTo>
                <a:cubicBezTo>
                  <a:pt x="117" y="149"/>
                  <a:pt x="117" y="149"/>
                  <a:pt x="117" y="149"/>
                </a:cubicBezTo>
                <a:cubicBezTo>
                  <a:pt x="123" y="149"/>
                  <a:pt x="128" y="154"/>
                  <a:pt x="128" y="160"/>
                </a:cubicBezTo>
                <a:cubicBezTo>
                  <a:pt x="128" y="181"/>
                  <a:pt x="128" y="181"/>
                  <a:pt x="128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61" y="161"/>
                  <a:pt x="261" y="161"/>
                  <a:pt x="261" y="161"/>
                </a:cubicBezTo>
                <a:cubicBezTo>
                  <a:pt x="264" y="160"/>
                  <a:pt x="267" y="159"/>
                  <a:pt x="269" y="160"/>
                </a:cubicBezTo>
                <a:cubicBezTo>
                  <a:pt x="343" y="181"/>
                  <a:pt x="343" y="181"/>
                  <a:pt x="343" y="181"/>
                </a:cubicBezTo>
                <a:cubicBezTo>
                  <a:pt x="384" y="181"/>
                  <a:pt x="384" y="181"/>
                  <a:pt x="384" y="181"/>
                </a:cubicBezTo>
                <a:cubicBezTo>
                  <a:pt x="384" y="160"/>
                  <a:pt x="384" y="160"/>
                  <a:pt x="384" y="160"/>
                </a:cubicBezTo>
                <a:cubicBezTo>
                  <a:pt x="384" y="154"/>
                  <a:pt x="388" y="149"/>
                  <a:pt x="394" y="149"/>
                </a:cubicBezTo>
                <a:cubicBezTo>
                  <a:pt x="405" y="149"/>
                  <a:pt x="405" y="149"/>
                  <a:pt x="405" y="149"/>
                </a:cubicBezTo>
                <a:cubicBezTo>
                  <a:pt x="411" y="149"/>
                  <a:pt x="416" y="154"/>
                  <a:pt x="416" y="160"/>
                </a:cubicBezTo>
                <a:cubicBezTo>
                  <a:pt x="416" y="166"/>
                  <a:pt x="411" y="170"/>
                  <a:pt x="405" y="170"/>
                </a:cubicBezTo>
                <a:cubicBezTo>
                  <a:pt x="405" y="320"/>
                  <a:pt x="405" y="320"/>
                  <a:pt x="405" y="320"/>
                </a:cubicBezTo>
                <a:cubicBezTo>
                  <a:pt x="411" y="320"/>
                  <a:pt x="416" y="324"/>
                  <a:pt x="416" y="330"/>
                </a:cubicBezTo>
                <a:close/>
                <a:moveTo>
                  <a:pt x="349" y="319"/>
                </a:moveTo>
                <a:cubicBezTo>
                  <a:pt x="350" y="322"/>
                  <a:pt x="351" y="325"/>
                  <a:pt x="350" y="328"/>
                </a:cubicBezTo>
                <a:cubicBezTo>
                  <a:pt x="349" y="332"/>
                  <a:pt x="347" y="334"/>
                  <a:pt x="344" y="336"/>
                </a:cubicBezTo>
                <a:cubicBezTo>
                  <a:pt x="342" y="337"/>
                  <a:pt x="338" y="338"/>
                  <a:pt x="335" y="337"/>
                </a:cubicBezTo>
                <a:cubicBezTo>
                  <a:pt x="332" y="336"/>
                  <a:pt x="330" y="334"/>
                  <a:pt x="328" y="332"/>
                </a:cubicBezTo>
                <a:cubicBezTo>
                  <a:pt x="328" y="332"/>
                  <a:pt x="328" y="332"/>
                  <a:pt x="328" y="332"/>
                </a:cubicBezTo>
                <a:cubicBezTo>
                  <a:pt x="328" y="332"/>
                  <a:pt x="328" y="332"/>
                  <a:pt x="328" y="331"/>
                </a:cubicBezTo>
                <a:cubicBezTo>
                  <a:pt x="294" y="274"/>
                  <a:pt x="294" y="274"/>
                  <a:pt x="294" y="274"/>
                </a:cubicBezTo>
                <a:cubicBezTo>
                  <a:pt x="291" y="268"/>
                  <a:pt x="284" y="267"/>
                  <a:pt x="279" y="270"/>
                </a:cubicBezTo>
                <a:cubicBezTo>
                  <a:pt x="274" y="273"/>
                  <a:pt x="272" y="279"/>
                  <a:pt x="275" y="284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3" y="348"/>
                  <a:pt x="313" y="355"/>
                  <a:pt x="307" y="358"/>
                </a:cubicBezTo>
                <a:cubicBezTo>
                  <a:pt x="301" y="361"/>
                  <a:pt x="294" y="359"/>
                  <a:pt x="290" y="353"/>
                </a:cubicBezTo>
                <a:cubicBezTo>
                  <a:pt x="258" y="300"/>
                  <a:pt x="258" y="300"/>
                  <a:pt x="258" y="300"/>
                </a:cubicBezTo>
                <a:cubicBezTo>
                  <a:pt x="255" y="295"/>
                  <a:pt x="249" y="293"/>
                  <a:pt x="243" y="296"/>
                </a:cubicBezTo>
                <a:cubicBezTo>
                  <a:pt x="238" y="299"/>
                  <a:pt x="237" y="306"/>
                  <a:pt x="240" y="311"/>
                </a:cubicBezTo>
                <a:cubicBezTo>
                  <a:pt x="260" y="345"/>
                  <a:pt x="260" y="345"/>
                  <a:pt x="260" y="345"/>
                </a:cubicBezTo>
                <a:cubicBezTo>
                  <a:pt x="262" y="347"/>
                  <a:pt x="262" y="350"/>
                  <a:pt x="261" y="353"/>
                </a:cubicBezTo>
                <a:cubicBezTo>
                  <a:pt x="261" y="356"/>
                  <a:pt x="259" y="359"/>
                  <a:pt x="256" y="361"/>
                </a:cubicBezTo>
                <a:cubicBezTo>
                  <a:pt x="250" y="364"/>
                  <a:pt x="243" y="362"/>
                  <a:pt x="239" y="357"/>
                </a:cubicBezTo>
                <a:cubicBezTo>
                  <a:pt x="239" y="357"/>
                  <a:pt x="239" y="357"/>
                  <a:pt x="239" y="35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0" y="325"/>
                  <a:pt x="220" y="325"/>
                  <a:pt x="220" y="325"/>
                </a:cubicBezTo>
                <a:cubicBezTo>
                  <a:pt x="217" y="320"/>
                  <a:pt x="210" y="319"/>
                  <a:pt x="206" y="322"/>
                </a:cubicBezTo>
                <a:cubicBezTo>
                  <a:pt x="201" y="325"/>
                  <a:pt x="199" y="332"/>
                  <a:pt x="202" y="337"/>
                </a:cubicBezTo>
                <a:cubicBezTo>
                  <a:pt x="210" y="348"/>
                  <a:pt x="210" y="348"/>
                  <a:pt x="210" y="348"/>
                </a:cubicBezTo>
                <a:cubicBezTo>
                  <a:pt x="211" y="350"/>
                  <a:pt x="214" y="358"/>
                  <a:pt x="207" y="363"/>
                </a:cubicBezTo>
                <a:cubicBezTo>
                  <a:pt x="201" y="366"/>
                  <a:pt x="193" y="362"/>
                  <a:pt x="190" y="357"/>
                </a:cubicBezTo>
                <a:cubicBezTo>
                  <a:pt x="158" y="304"/>
                  <a:pt x="158" y="304"/>
                  <a:pt x="158" y="304"/>
                </a:cubicBezTo>
                <a:cubicBezTo>
                  <a:pt x="156" y="300"/>
                  <a:pt x="153" y="298"/>
                  <a:pt x="149" y="298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202"/>
                  <a:pt x="128" y="202"/>
                  <a:pt x="128" y="202"/>
                </a:cubicBezTo>
                <a:cubicBezTo>
                  <a:pt x="184" y="202"/>
                  <a:pt x="184" y="202"/>
                  <a:pt x="184" y="202"/>
                </a:cubicBezTo>
                <a:cubicBezTo>
                  <a:pt x="176" y="207"/>
                  <a:pt x="176" y="207"/>
                  <a:pt x="176" y="207"/>
                </a:cubicBezTo>
                <a:cubicBezTo>
                  <a:pt x="166" y="213"/>
                  <a:pt x="160" y="223"/>
                  <a:pt x="160" y="234"/>
                </a:cubicBezTo>
                <a:cubicBezTo>
                  <a:pt x="160" y="244"/>
                  <a:pt x="164" y="254"/>
                  <a:pt x="170" y="260"/>
                </a:cubicBezTo>
                <a:cubicBezTo>
                  <a:pt x="177" y="265"/>
                  <a:pt x="185" y="267"/>
                  <a:pt x="193" y="266"/>
                </a:cubicBezTo>
                <a:cubicBezTo>
                  <a:pt x="307" y="247"/>
                  <a:pt x="307" y="247"/>
                  <a:pt x="307" y="247"/>
                </a:cubicBezTo>
                <a:lnTo>
                  <a:pt x="349" y="319"/>
                </a:lnTo>
                <a:close/>
                <a:moveTo>
                  <a:pt x="341" y="202"/>
                </a:moveTo>
                <a:cubicBezTo>
                  <a:pt x="384" y="202"/>
                  <a:pt x="384" y="202"/>
                  <a:pt x="384" y="202"/>
                </a:cubicBezTo>
                <a:cubicBezTo>
                  <a:pt x="384" y="298"/>
                  <a:pt x="384" y="298"/>
                  <a:pt x="384" y="298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8"/>
                  <a:pt x="362" y="299"/>
                  <a:pt x="361" y="299"/>
                </a:cubicBezTo>
                <a:cubicBezTo>
                  <a:pt x="322" y="230"/>
                  <a:pt x="322" y="230"/>
                  <a:pt x="322" y="230"/>
                </a:cubicBezTo>
                <a:cubicBezTo>
                  <a:pt x="320" y="226"/>
                  <a:pt x="316" y="224"/>
                  <a:pt x="311" y="225"/>
                </a:cubicBezTo>
                <a:cubicBezTo>
                  <a:pt x="190" y="245"/>
                  <a:pt x="190" y="245"/>
                  <a:pt x="190" y="245"/>
                </a:cubicBezTo>
                <a:cubicBezTo>
                  <a:pt x="187" y="246"/>
                  <a:pt x="185" y="245"/>
                  <a:pt x="184" y="244"/>
                </a:cubicBezTo>
                <a:cubicBezTo>
                  <a:pt x="182" y="242"/>
                  <a:pt x="181" y="238"/>
                  <a:pt x="181" y="234"/>
                </a:cubicBezTo>
                <a:cubicBezTo>
                  <a:pt x="181" y="229"/>
                  <a:pt x="184" y="227"/>
                  <a:pt x="186" y="226"/>
                </a:cubicBezTo>
                <a:cubicBezTo>
                  <a:pt x="268" y="182"/>
                  <a:pt x="268" y="182"/>
                  <a:pt x="268" y="182"/>
                </a:cubicBezTo>
                <a:cubicBezTo>
                  <a:pt x="338" y="202"/>
                  <a:pt x="338" y="202"/>
                  <a:pt x="338" y="202"/>
                </a:cubicBezTo>
                <a:cubicBezTo>
                  <a:pt x="339" y="202"/>
                  <a:pt x="340" y="202"/>
                  <a:pt x="341" y="202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280" name="Gestures_Fill_13">
            <a:extLst>
              <a:ext uri="{FF2B5EF4-FFF2-40B4-BE49-F238E27FC236}">
                <a16:creationId xmlns:a16="http://schemas.microsoft.com/office/drawing/2014/main" id="{0389F004-E9FF-4A60-BB6E-A4E63229B341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143053" y="3401902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118 w 512"/>
              <a:gd name="T5" fmla="*/ 241 h 512"/>
              <a:gd name="T6" fmla="*/ 106 w 512"/>
              <a:gd name="T7" fmla="*/ 213 h 512"/>
              <a:gd name="T8" fmla="*/ 341 w 512"/>
              <a:gd name="T9" fmla="*/ 213 h 512"/>
              <a:gd name="T10" fmla="*/ 329 w 512"/>
              <a:gd name="T11" fmla="*/ 231 h 512"/>
              <a:gd name="T12" fmla="*/ 320 w 512"/>
              <a:gd name="T13" fmla="*/ 213 h 512"/>
              <a:gd name="T14" fmla="*/ 128 w 512"/>
              <a:gd name="T15" fmla="*/ 213 h 512"/>
              <a:gd name="T16" fmla="*/ 120 w 512"/>
              <a:gd name="T17" fmla="*/ 241 h 512"/>
              <a:gd name="T18" fmla="*/ 172 w 512"/>
              <a:gd name="T19" fmla="*/ 222 h 512"/>
              <a:gd name="T20" fmla="*/ 161 w 512"/>
              <a:gd name="T21" fmla="*/ 234 h 512"/>
              <a:gd name="T22" fmla="*/ 149 w 512"/>
              <a:gd name="T23" fmla="*/ 213 h 512"/>
              <a:gd name="T24" fmla="*/ 298 w 512"/>
              <a:gd name="T25" fmla="*/ 201 h 512"/>
              <a:gd name="T26" fmla="*/ 277 w 512"/>
              <a:gd name="T27" fmla="*/ 204 h 512"/>
              <a:gd name="T28" fmla="*/ 171 w 512"/>
              <a:gd name="T29" fmla="*/ 213 h 512"/>
              <a:gd name="T30" fmla="*/ 368 w 512"/>
              <a:gd name="T31" fmla="*/ 410 h 512"/>
              <a:gd name="T32" fmla="*/ 353 w 512"/>
              <a:gd name="T33" fmla="*/ 414 h 512"/>
              <a:gd name="T34" fmla="*/ 362 w 512"/>
              <a:gd name="T35" fmla="*/ 342 h 512"/>
              <a:gd name="T36" fmla="*/ 351 w 512"/>
              <a:gd name="T37" fmla="*/ 288 h 512"/>
              <a:gd name="T38" fmla="*/ 341 w 512"/>
              <a:gd name="T39" fmla="*/ 298 h 512"/>
              <a:gd name="T40" fmla="*/ 330 w 512"/>
              <a:gd name="T41" fmla="*/ 309 h 512"/>
              <a:gd name="T42" fmla="*/ 320 w 512"/>
              <a:gd name="T43" fmla="*/ 298 h 512"/>
              <a:gd name="T44" fmla="*/ 309 w 512"/>
              <a:gd name="T45" fmla="*/ 277 h 512"/>
              <a:gd name="T46" fmla="*/ 298 w 512"/>
              <a:gd name="T47" fmla="*/ 298 h 512"/>
              <a:gd name="T48" fmla="*/ 277 w 512"/>
              <a:gd name="T49" fmla="*/ 298 h 512"/>
              <a:gd name="T50" fmla="*/ 266 w 512"/>
              <a:gd name="T51" fmla="*/ 256 h 512"/>
              <a:gd name="T52" fmla="*/ 256 w 512"/>
              <a:gd name="T53" fmla="*/ 298 h 512"/>
              <a:gd name="T54" fmla="*/ 234 w 512"/>
              <a:gd name="T55" fmla="*/ 298 h 512"/>
              <a:gd name="T56" fmla="*/ 224 w 512"/>
              <a:gd name="T57" fmla="*/ 202 h 512"/>
              <a:gd name="T58" fmla="*/ 213 w 512"/>
              <a:gd name="T59" fmla="*/ 341 h 512"/>
              <a:gd name="T60" fmla="*/ 195 w 512"/>
              <a:gd name="T61" fmla="*/ 349 h 512"/>
              <a:gd name="T62" fmla="*/ 157 w 512"/>
              <a:gd name="T63" fmla="*/ 287 h 512"/>
              <a:gd name="T64" fmla="*/ 148 w 512"/>
              <a:gd name="T65" fmla="*/ 304 h 512"/>
              <a:gd name="T66" fmla="*/ 206 w 512"/>
              <a:gd name="T67" fmla="*/ 397 h 512"/>
              <a:gd name="T68" fmla="*/ 199 w 512"/>
              <a:gd name="T69" fmla="*/ 416 h 512"/>
              <a:gd name="T70" fmla="*/ 128 w 512"/>
              <a:gd name="T71" fmla="*/ 313 h 512"/>
              <a:gd name="T72" fmla="*/ 164 w 512"/>
              <a:gd name="T73" fmla="*/ 267 h 512"/>
              <a:gd name="T74" fmla="*/ 192 w 512"/>
              <a:gd name="T75" fmla="*/ 304 h 512"/>
              <a:gd name="T76" fmla="*/ 224 w 512"/>
              <a:gd name="T77" fmla="*/ 181 h 512"/>
              <a:gd name="T78" fmla="*/ 256 w 512"/>
              <a:gd name="T79" fmla="*/ 236 h 512"/>
              <a:gd name="T80" fmla="*/ 297 w 512"/>
              <a:gd name="T81" fmla="*/ 258 h 512"/>
              <a:gd name="T82" fmla="*/ 336 w 512"/>
              <a:gd name="T83" fmla="*/ 271 h 512"/>
              <a:gd name="T84" fmla="*/ 384 w 512"/>
              <a:gd name="T85" fmla="*/ 298 h 512"/>
              <a:gd name="T86" fmla="*/ 368 w 512"/>
              <a:gd name="T87" fmla="*/ 41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18" y="241"/>
                </a:moveTo>
                <a:cubicBezTo>
                  <a:pt x="113" y="241"/>
                  <a:pt x="109" y="238"/>
                  <a:pt x="108" y="233"/>
                </a:cubicBezTo>
                <a:cubicBezTo>
                  <a:pt x="107" y="226"/>
                  <a:pt x="106" y="220"/>
                  <a:pt x="106" y="213"/>
                </a:cubicBezTo>
                <a:cubicBezTo>
                  <a:pt x="106" y="148"/>
                  <a:pt x="159" y="96"/>
                  <a:pt x="224" y="96"/>
                </a:cubicBezTo>
                <a:cubicBezTo>
                  <a:pt x="288" y="96"/>
                  <a:pt x="341" y="148"/>
                  <a:pt x="341" y="213"/>
                </a:cubicBezTo>
                <a:cubicBezTo>
                  <a:pt x="341" y="216"/>
                  <a:pt x="341" y="218"/>
                  <a:pt x="341" y="221"/>
                </a:cubicBezTo>
                <a:cubicBezTo>
                  <a:pt x="340" y="227"/>
                  <a:pt x="335" y="231"/>
                  <a:pt x="329" y="231"/>
                </a:cubicBezTo>
                <a:cubicBezTo>
                  <a:pt x="324" y="230"/>
                  <a:pt x="319" y="225"/>
                  <a:pt x="319" y="219"/>
                </a:cubicBezTo>
                <a:cubicBezTo>
                  <a:pt x="320" y="217"/>
                  <a:pt x="320" y="215"/>
                  <a:pt x="320" y="213"/>
                </a:cubicBezTo>
                <a:cubicBezTo>
                  <a:pt x="320" y="160"/>
                  <a:pt x="277" y="117"/>
                  <a:pt x="224" y="117"/>
                </a:cubicBezTo>
                <a:cubicBezTo>
                  <a:pt x="171" y="117"/>
                  <a:pt x="128" y="160"/>
                  <a:pt x="128" y="213"/>
                </a:cubicBezTo>
                <a:cubicBezTo>
                  <a:pt x="128" y="218"/>
                  <a:pt x="128" y="224"/>
                  <a:pt x="129" y="229"/>
                </a:cubicBezTo>
                <a:cubicBezTo>
                  <a:pt x="130" y="235"/>
                  <a:pt x="126" y="240"/>
                  <a:pt x="120" y="241"/>
                </a:cubicBezTo>
                <a:cubicBezTo>
                  <a:pt x="120" y="241"/>
                  <a:pt x="119" y="241"/>
                  <a:pt x="118" y="241"/>
                </a:cubicBezTo>
                <a:close/>
                <a:moveTo>
                  <a:pt x="172" y="222"/>
                </a:moveTo>
                <a:cubicBezTo>
                  <a:pt x="173" y="228"/>
                  <a:pt x="169" y="233"/>
                  <a:pt x="163" y="234"/>
                </a:cubicBezTo>
                <a:cubicBezTo>
                  <a:pt x="162" y="234"/>
                  <a:pt x="162" y="234"/>
                  <a:pt x="161" y="234"/>
                </a:cubicBezTo>
                <a:cubicBezTo>
                  <a:pt x="156" y="234"/>
                  <a:pt x="151" y="231"/>
                  <a:pt x="150" y="225"/>
                </a:cubicBezTo>
                <a:cubicBezTo>
                  <a:pt x="150" y="221"/>
                  <a:pt x="149" y="217"/>
                  <a:pt x="149" y="213"/>
                </a:cubicBezTo>
                <a:cubicBezTo>
                  <a:pt x="149" y="172"/>
                  <a:pt x="183" y="138"/>
                  <a:pt x="224" y="138"/>
                </a:cubicBezTo>
                <a:cubicBezTo>
                  <a:pt x="261" y="138"/>
                  <a:pt x="292" y="164"/>
                  <a:pt x="298" y="201"/>
                </a:cubicBezTo>
                <a:cubicBezTo>
                  <a:pt x="299" y="206"/>
                  <a:pt x="295" y="212"/>
                  <a:pt x="289" y="213"/>
                </a:cubicBezTo>
                <a:cubicBezTo>
                  <a:pt x="283" y="214"/>
                  <a:pt x="278" y="210"/>
                  <a:pt x="277" y="204"/>
                </a:cubicBezTo>
                <a:cubicBezTo>
                  <a:pt x="272" y="178"/>
                  <a:pt x="250" y="160"/>
                  <a:pt x="224" y="160"/>
                </a:cubicBezTo>
                <a:cubicBezTo>
                  <a:pt x="195" y="160"/>
                  <a:pt x="171" y="184"/>
                  <a:pt x="171" y="213"/>
                </a:cubicBezTo>
                <a:cubicBezTo>
                  <a:pt x="171" y="216"/>
                  <a:pt x="171" y="219"/>
                  <a:pt x="172" y="222"/>
                </a:cubicBezTo>
                <a:close/>
                <a:moveTo>
                  <a:pt x="368" y="410"/>
                </a:moveTo>
                <a:cubicBezTo>
                  <a:pt x="366" y="414"/>
                  <a:pt x="362" y="416"/>
                  <a:pt x="359" y="416"/>
                </a:cubicBezTo>
                <a:cubicBezTo>
                  <a:pt x="357" y="416"/>
                  <a:pt x="355" y="415"/>
                  <a:pt x="353" y="414"/>
                </a:cubicBezTo>
                <a:cubicBezTo>
                  <a:pt x="348" y="411"/>
                  <a:pt x="347" y="405"/>
                  <a:pt x="350" y="400"/>
                </a:cubicBezTo>
                <a:cubicBezTo>
                  <a:pt x="364" y="374"/>
                  <a:pt x="362" y="342"/>
                  <a:pt x="362" y="342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2"/>
                  <a:pt x="357" y="288"/>
                  <a:pt x="351" y="288"/>
                </a:cubicBezTo>
                <a:cubicBezTo>
                  <a:pt x="346" y="288"/>
                  <a:pt x="342" y="292"/>
                  <a:pt x="341" y="297"/>
                </a:cubicBezTo>
                <a:cubicBezTo>
                  <a:pt x="341" y="298"/>
                  <a:pt x="341" y="298"/>
                  <a:pt x="341" y="298"/>
                </a:cubicBezTo>
                <a:cubicBezTo>
                  <a:pt x="341" y="304"/>
                  <a:pt x="336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24" y="309"/>
                  <a:pt x="320" y="304"/>
                  <a:pt x="320" y="298"/>
                </a:cubicBezTo>
                <a:cubicBezTo>
                  <a:pt x="320" y="288"/>
                  <a:pt x="320" y="288"/>
                  <a:pt x="320" y="288"/>
                </a:cubicBezTo>
                <a:cubicBezTo>
                  <a:pt x="320" y="282"/>
                  <a:pt x="315" y="277"/>
                  <a:pt x="309" y="277"/>
                </a:cubicBezTo>
                <a:cubicBezTo>
                  <a:pt x="303" y="277"/>
                  <a:pt x="298" y="282"/>
                  <a:pt x="298" y="288"/>
                </a:cubicBezTo>
                <a:cubicBezTo>
                  <a:pt x="298" y="298"/>
                  <a:pt x="298" y="298"/>
                  <a:pt x="298" y="298"/>
                </a:cubicBezTo>
                <a:cubicBezTo>
                  <a:pt x="298" y="304"/>
                  <a:pt x="294" y="309"/>
                  <a:pt x="288" y="309"/>
                </a:cubicBezTo>
                <a:cubicBezTo>
                  <a:pt x="282" y="309"/>
                  <a:pt x="277" y="304"/>
                  <a:pt x="277" y="298"/>
                </a:cubicBezTo>
                <a:cubicBezTo>
                  <a:pt x="277" y="266"/>
                  <a:pt x="277" y="266"/>
                  <a:pt x="277" y="266"/>
                </a:cubicBezTo>
                <a:cubicBezTo>
                  <a:pt x="277" y="260"/>
                  <a:pt x="272" y="256"/>
                  <a:pt x="266" y="256"/>
                </a:cubicBezTo>
                <a:cubicBezTo>
                  <a:pt x="260" y="256"/>
                  <a:pt x="256" y="260"/>
                  <a:pt x="256" y="266"/>
                </a:cubicBezTo>
                <a:cubicBezTo>
                  <a:pt x="256" y="298"/>
                  <a:pt x="256" y="298"/>
                  <a:pt x="256" y="298"/>
                </a:cubicBezTo>
                <a:cubicBezTo>
                  <a:pt x="256" y="304"/>
                  <a:pt x="251" y="309"/>
                  <a:pt x="245" y="309"/>
                </a:cubicBezTo>
                <a:cubicBezTo>
                  <a:pt x="239" y="309"/>
                  <a:pt x="234" y="304"/>
                  <a:pt x="234" y="298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207"/>
                  <a:pt x="230" y="202"/>
                  <a:pt x="224" y="202"/>
                </a:cubicBezTo>
                <a:cubicBezTo>
                  <a:pt x="218" y="202"/>
                  <a:pt x="213" y="207"/>
                  <a:pt x="213" y="213"/>
                </a:cubicBezTo>
                <a:cubicBezTo>
                  <a:pt x="213" y="341"/>
                  <a:pt x="213" y="341"/>
                  <a:pt x="213" y="341"/>
                </a:cubicBezTo>
                <a:cubicBezTo>
                  <a:pt x="213" y="345"/>
                  <a:pt x="211" y="349"/>
                  <a:pt x="207" y="351"/>
                </a:cubicBezTo>
                <a:cubicBezTo>
                  <a:pt x="203" y="352"/>
                  <a:pt x="199" y="352"/>
                  <a:pt x="195" y="349"/>
                </a:cubicBezTo>
                <a:cubicBezTo>
                  <a:pt x="181" y="337"/>
                  <a:pt x="166" y="299"/>
                  <a:pt x="163" y="292"/>
                </a:cubicBezTo>
                <a:cubicBezTo>
                  <a:pt x="162" y="290"/>
                  <a:pt x="160" y="288"/>
                  <a:pt x="157" y="287"/>
                </a:cubicBezTo>
                <a:cubicBezTo>
                  <a:pt x="154" y="286"/>
                  <a:pt x="152" y="286"/>
                  <a:pt x="149" y="288"/>
                </a:cubicBezTo>
                <a:cubicBezTo>
                  <a:pt x="145" y="290"/>
                  <a:pt x="145" y="298"/>
                  <a:pt x="148" y="304"/>
                </a:cubicBezTo>
                <a:cubicBezTo>
                  <a:pt x="148" y="305"/>
                  <a:pt x="148" y="305"/>
                  <a:pt x="148" y="305"/>
                </a:cubicBezTo>
                <a:cubicBezTo>
                  <a:pt x="149" y="306"/>
                  <a:pt x="170" y="365"/>
                  <a:pt x="206" y="397"/>
                </a:cubicBezTo>
                <a:cubicBezTo>
                  <a:pt x="210" y="401"/>
                  <a:pt x="211" y="408"/>
                  <a:pt x="207" y="412"/>
                </a:cubicBezTo>
                <a:cubicBezTo>
                  <a:pt x="205" y="414"/>
                  <a:pt x="202" y="416"/>
                  <a:pt x="199" y="416"/>
                </a:cubicBezTo>
                <a:cubicBezTo>
                  <a:pt x="196" y="416"/>
                  <a:pt x="194" y="415"/>
                  <a:pt x="192" y="413"/>
                </a:cubicBezTo>
                <a:cubicBezTo>
                  <a:pt x="153" y="379"/>
                  <a:pt x="131" y="320"/>
                  <a:pt x="128" y="313"/>
                </a:cubicBezTo>
                <a:cubicBezTo>
                  <a:pt x="121" y="298"/>
                  <a:pt x="123" y="277"/>
                  <a:pt x="139" y="269"/>
                </a:cubicBezTo>
                <a:cubicBezTo>
                  <a:pt x="147" y="265"/>
                  <a:pt x="156" y="264"/>
                  <a:pt x="164" y="267"/>
                </a:cubicBezTo>
                <a:cubicBezTo>
                  <a:pt x="172" y="270"/>
                  <a:pt x="179" y="275"/>
                  <a:pt x="182" y="283"/>
                </a:cubicBezTo>
                <a:cubicBezTo>
                  <a:pt x="185" y="289"/>
                  <a:pt x="188" y="297"/>
                  <a:pt x="192" y="304"/>
                </a:cubicBezTo>
                <a:cubicBezTo>
                  <a:pt x="192" y="213"/>
                  <a:pt x="192" y="213"/>
                  <a:pt x="192" y="213"/>
                </a:cubicBezTo>
                <a:cubicBezTo>
                  <a:pt x="192" y="195"/>
                  <a:pt x="206" y="181"/>
                  <a:pt x="224" y="181"/>
                </a:cubicBezTo>
                <a:cubicBezTo>
                  <a:pt x="241" y="181"/>
                  <a:pt x="256" y="195"/>
                  <a:pt x="256" y="213"/>
                </a:cubicBezTo>
                <a:cubicBezTo>
                  <a:pt x="256" y="236"/>
                  <a:pt x="256" y="236"/>
                  <a:pt x="256" y="236"/>
                </a:cubicBezTo>
                <a:cubicBezTo>
                  <a:pt x="259" y="235"/>
                  <a:pt x="263" y="234"/>
                  <a:pt x="266" y="234"/>
                </a:cubicBezTo>
                <a:cubicBezTo>
                  <a:pt x="281" y="234"/>
                  <a:pt x="293" y="244"/>
                  <a:pt x="297" y="258"/>
                </a:cubicBezTo>
                <a:cubicBezTo>
                  <a:pt x="301" y="257"/>
                  <a:pt x="305" y="256"/>
                  <a:pt x="309" y="256"/>
                </a:cubicBezTo>
                <a:cubicBezTo>
                  <a:pt x="320" y="256"/>
                  <a:pt x="330" y="262"/>
                  <a:pt x="336" y="271"/>
                </a:cubicBezTo>
                <a:cubicBezTo>
                  <a:pt x="341" y="268"/>
                  <a:pt x="346" y="266"/>
                  <a:pt x="352" y="266"/>
                </a:cubicBezTo>
                <a:cubicBezTo>
                  <a:pt x="369" y="266"/>
                  <a:pt x="384" y="281"/>
                  <a:pt x="384" y="298"/>
                </a:cubicBezTo>
                <a:cubicBezTo>
                  <a:pt x="384" y="341"/>
                  <a:pt x="384" y="341"/>
                  <a:pt x="384" y="341"/>
                </a:cubicBezTo>
                <a:cubicBezTo>
                  <a:pt x="384" y="342"/>
                  <a:pt x="386" y="379"/>
                  <a:pt x="368" y="41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285" name="Gestures_Fill_13">
            <a:extLst>
              <a:ext uri="{FF2B5EF4-FFF2-40B4-BE49-F238E27FC236}">
                <a16:creationId xmlns:a16="http://schemas.microsoft.com/office/drawing/2014/main" id="{152BB5ED-213F-482F-A025-6D22BCB2A86C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468991" y="4065461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118 w 512"/>
              <a:gd name="T5" fmla="*/ 241 h 512"/>
              <a:gd name="T6" fmla="*/ 106 w 512"/>
              <a:gd name="T7" fmla="*/ 213 h 512"/>
              <a:gd name="T8" fmla="*/ 341 w 512"/>
              <a:gd name="T9" fmla="*/ 213 h 512"/>
              <a:gd name="T10" fmla="*/ 329 w 512"/>
              <a:gd name="T11" fmla="*/ 231 h 512"/>
              <a:gd name="T12" fmla="*/ 320 w 512"/>
              <a:gd name="T13" fmla="*/ 213 h 512"/>
              <a:gd name="T14" fmla="*/ 128 w 512"/>
              <a:gd name="T15" fmla="*/ 213 h 512"/>
              <a:gd name="T16" fmla="*/ 120 w 512"/>
              <a:gd name="T17" fmla="*/ 241 h 512"/>
              <a:gd name="T18" fmla="*/ 172 w 512"/>
              <a:gd name="T19" fmla="*/ 222 h 512"/>
              <a:gd name="T20" fmla="*/ 161 w 512"/>
              <a:gd name="T21" fmla="*/ 234 h 512"/>
              <a:gd name="T22" fmla="*/ 149 w 512"/>
              <a:gd name="T23" fmla="*/ 213 h 512"/>
              <a:gd name="T24" fmla="*/ 298 w 512"/>
              <a:gd name="T25" fmla="*/ 201 h 512"/>
              <a:gd name="T26" fmla="*/ 277 w 512"/>
              <a:gd name="T27" fmla="*/ 204 h 512"/>
              <a:gd name="T28" fmla="*/ 171 w 512"/>
              <a:gd name="T29" fmla="*/ 213 h 512"/>
              <a:gd name="T30" fmla="*/ 368 w 512"/>
              <a:gd name="T31" fmla="*/ 410 h 512"/>
              <a:gd name="T32" fmla="*/ 353 w 512"/>
              <a:gd name="T33" fmla="*/ 414 h 512"/>
              <a:gd name="T34" fmla="*/ 362 w 512"/>
              <a:gd name="T35" fmla="*/ 342 h 512"/>
              <a:gd name="T36" fmla="*/ 351 w 512"/>
              <a:gd name="T37" fmla="*/ 288 h 512"/>
              <a:gd name="T38" fmla="*/ 341 w 512"/>
              <a:gd name="T39" fmla="*/ 298 h 512"/>
              <a:gd name="T40" fmla="*/ 330 w 512"/>
              <a:gd name="T41" fmla="*/ 309 h 512"/>
              <a:gd name="T42" fmla="*/ 320 w 512"/>
              <a:gd name="T43" fmla="*/ 298 h 512"/>
              <a:gd name="T44" fmla="*/ 309 w 512"/>
              <a:gd name="T45" fmla="*/ 277 h 512"/>
              <a:gd name="T46" fmla="*/ 298 w 512"/>
              <a:gd name="T47" fmla="*/ 298 h 512"/>
              <a:gd name="T48" fmla="*/ 277 w 512"/>
              <a:gd name="T49" fmla="*/ 298 h 512"/>
              <a:gd name="T50" fmla="*/ 266 w 512"/>
              <a:gd name="T51" fmla="*/ 256 h 512"/>
              <a:gd name="T52" fmla="*/ 256 w 512"/>
              <a:gd name="T53" fmla="*/ 298 h 512"/>
              <a:gd name="T54" fmla="*/ 234 w 512"/>
              <a:gd name="T55" fmla="*/ 298 h 512"/>
              <a:gd name="T56" fmla="*/ 224 w 512"/>
              <a:gd name="T57" fmla="*/ 202 h 512"/>
              <a:gd name="T58" fmla="*/ 213 w 512"/>
              <a:gd name="T59" fmla="*/ 341 h 512"/>
              <a:gd name="T60" fmla="*/ 195 w 512"/>
              <a:gd name="T61" fmla="*/ 349 h 512"/>
              <a:gd name="T62" fmla="*/ 157 w 512"/>
              <a:gd name="T63" fmla="*/ 287 h 512"/>
              <a:gd name="T64" fmla="*/ 148 w 512"/>
              <a:gd name="T65" fmla="*/ 304 h 512"/>
              <a:gd name="T66" fmla="*/ 206 w 512"/>
              <a:gd name="T67" fmla="*/ 397 h 512"/>
              <a:gd name="T68" fmla="*/ 199 w 512"/>
              <a:gd name="T69" fmla="*/ 416 h 512"/>
              <a:gd name="T70" fmla="*/ 128 w 512"/>
              <a:gd name="T71" fmla="*/ 313 h 512"/>
              <a:gd name="T72" fmla="*/ 164 w 512"/>
              <a:gd name="T73" fmla="*/ 267 h 512"/>
              <a:gd name="T74" fmla="*/ 192 w 512"/>
              <a:gd name="T75" fmla="*/ 304 h 512"/>
              <a:gd name="T76" fmla="*/ 224 w 512"/>
              <a:gd name="T77" fmla="*/ 181 h 512"/>
              <a:gd name="T78" fmla="*/ 256 w 512"/>
              <a:gd name="T79" fmla="*/ 236 h 512"/>
              <a:gd name="T80" fmla="*/ 297 w 512"/>
              <a:gd name="T81" fmla="*/ 258 h 512"/>
              <a:gd name="T82" fmla="*/ 336 w 512"/>
              <a:gd name="T83" fmla="*/ 271 h 512"/>
              <a:gd name="T84" fmla="*/ 384 w 512"/>
              <a:gd name="T85" fmla="*/ 298 h 512"/>
              <a:gd name="T86" fmla="*/ 368 w 512"/>
              <a:gd name="T87" fmla="*/ 41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18" y="241"/>
                </a:moveTo>
                <a:cubicBezTo>
                  <a:pt x="113" y="241"/>
                  <a:pt x="109" y="238"/>
                  <a:pt x="108" y="233"/>
                </a:cubicBezTo>
                <a:cubicBezTo>
                  <a:pt x="107" y="226"/>
                  <a:pt x="106" y="220"/>
                  <a:pt x="106" y="213"/>
                </a:cubicBezTo>
                <a:cubicBezTo>
                  <a:pt x="106" y="148"/>
                  <a:pt x="159" y="96"/>
                  <a:pt x="224" y="96"/>
                </a:cubicBezTo>
                <a:cubicBezTo>
                  <a:pt x="288" y="96"/>
                  <a:pt x="341" y="148"/>
                  <a:pt x="341" y="213"/>
                </a:cubicBezTo>
                <a:cubicBezTo>
                  <a:pt x="341" y="216"/>
                  <a:pt x="341" y="218"/>
                  <a:pt x="341" y="221"/>
                </a:cubicBezTo>
                <a:cubicBezTo>
                  <a:pt x="340" y="227"/>
                  <a:pt x="335" y="231"/>
                  <a:pt x="329" y="231"/>
                </a:cubicBezTo>
                <a:cubicBezTo>
                  <a:pt x="324" y="230"/>
                  <a:pt x="319" y="225"/>
                  <a:pt x="319" y="219"/>
                </a:cubicBezTo>
                <a:cubicBezTo>
                  <a:pt x="320" y="217"/>
                  <a:pt x="320" y="215"/>
                  <a:pt x="320" y="213"/>
                </a:cubicBezTo>
                <a:cubicBezTo>
                  <a:pt x="320" y="160"/>
                  <a:pt x="277" y="117"/>
                  <a:pt x="224" y="117"/>
                </a:cubicBezTo>
                <a:cubicBezTo>
                  <a:pt x="171" y="117"/>
                  <a:pt x="128" y="160"/>
                  <a:pt x="128" y="213"/>
                </a:cubicBezTo>
                <a:cubicBezTo>
                  <a:pt x="128" y="218"/>
                  <a:pt x="128" y="224"/>
                  <a:pt x="129" y="229"/>
                </a:cubicBezTo>
                <a:cubicBezTo>
                  <a:pt x="130" y="235"/>
                  <a:pt x="126" y="240"/>
                  <a:pt x="120" y="241"/>
                </a:cubicBezTo>
                <a:cubicBezTo>
                  <a:pt x="120" y="241"/>
                  <a:pt x="119" y="241"/>
                  <a:pt x="118" y="241"/>
                </a:cubicBezTo>
                <a:close/>
                <a:moveTo>
                  <a:pt x="172" y="222"/>
                </a:moveTo>
                <a:cubicBezTo>
                  <a:pt x="173" y="228"/>
                  <a:pt x="169" y="233"/>
                  <a:pt x="163" y="234"/>
                </a:cubicBezTo>
                <a:cubicBezTo>
                  <a:pt x="162" y="234"/>
                  <a:pt x="162" y="234"/>
                  <a:pt x="161" y="234"/>
                </a:cubicBezTo>
                <a:cubicBezTo>
                  <a:pt x="156" y="234"/>
                  <a:pt x="151" y="231"/>
                  <a:pt x="150" y="225"/>
                </a:cubicBezTo>
                <a:cubicBezTo>
                  <a:pt x="150" y="221"/>
                  <a:pt x="149" y="217"/>
                  <a:pt x="149" y="213"/>
                </a:cubicBezTo>
                <a:cubicBezTo>
                  <a:pt x="149" y="172"/>
                  <a:pt x="183" y="138"/>
                  <a:pt x="224" y="138"/>
                </a:cubicBezTo>
                <a:cubicBezTo>
                  <a:pt x="261" y="138"/>
                  <a:pt x="292" y="164"/>
                  <a:pt x="298" y="201"/>
                </a:cubicBezTo>
                <a:cubicBezTo>
                  <a:pt x="299" y="206"/>
                  <a:pt x="295" y="212"/>
                  <a:pt x="289" y="213"/>
                </a:cubicBezTo>
                <a:cubicBezTo>
                  <a:pt x="283" y="214"/>
                  <a:pt x="278" y="210"/>
                  <a:pt x="277" y="204"/>
                </a:cubicBezTo>
                <a:cubicBezTo>
                  <a:pt x="272" y="178"/>
                  <a:pt x="250" y="160"/>
                  <a:pt x="224" y="160"/>
                </a:cubicBezTo>
                <a:cubicBezTo>
                  <a:pt x="195" y="160"/>
                  <a:pt x="171" y="184"/>
                  <a:pt x="171" y="213"/>
                </a:cubicBezTo>
                <a:cubicBezTo>
                  <a:pt x="171" y="216"/>
                  <a:pt x="171" y="219"/>
                  <a:pt x="172" y="222"/>
                </a:cubicBezTo>
                <a:close/>
                <a:moveTo>
                  <a:pt x="368" y="410"/>
                </a:moveTo>
                <a:cubicBezTo>
                  <a:pt x="366" y="414"/>
                  <a:pt x="362" y="416"/>
                  <a:pt x="359" y="416"/>
                </a:cubicBezTo>
                <a:cubicBezTo>
                  <a:pt x="357" y="416"/>
                  <a:pt x="355" y="415"/>
                  <a:pt x="353" y="414"/>
                </a:cubicBezTo>
                <a:cubicBezTo>
                  <a:pt x="348" y="411"/>
                  <a:pt x="347" y="405"/>
                  <a:pt x="350" y="400"/>
                </a:cubicBezTo>
                <a:cubicBezTo>
                  <a:pt x="364" y="374"/>
                  <a:pt x="362" y="342"/>
                  <a:pt x="362" y="342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2"/>
                  <a:pt x="357" y="288"/>
                  <a:pt x="351" y="288"/>
                </a:cubicBezTo>
                <a:cubicBezTo>
                  <a:pt x="346" y="288"/>
                  <a:pt x="342" y="292"/>
                  <a:pt x="341" y="297"/>
                </a:cubicBezTo>
                <a:cubicBezTo>
                  <a:pt x="341" y="298"/>
                  <a:pt x="341" y="298"/>
                  <a:pt x="341" y="298"/>
                </a:cubicBezTo>
                <a:cubicBezTo>
                  <a:pt x="341" y="304"/>
                  <a:pt x="336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24" y="309"/>
                  <a:pt x="320" y="304"/>
                  <a:pt x="320" y="298"/>
                </a:cubicBezTo>
                <a:cubicBezTo>
                  <a:pt x="320" y="288"/>
                  <a:pt x="320" y="288"/>
                  <a:pt x="320" y="288"/>
                </a:cubicBezTo>
                <a:cubicBezTo>
                  <a:pt x="320" y="282"/>
                  <a:pt x="315" y="277"/>
                  <a:pt x="309" y="277"/>
                </a:cubicBezTo>
                <a:cubicBezTo>
                  <a:pt x="303" y="277"/>
                  <a:pt x="298" y="282"/>
                  <a:pt x="298" y="288"/>
                </a:cubicBezTo>
                <a:cubicBezTo>
                  <a:pt x="298" y="298"/>
                  <a:pt x="298" y="298"/>
                  <a:pt x="298" y="298"/>
                </a:cubicBezTo>
                <a:cubicBezTo>
                  <a:pt x="298" y="304"/>
                  <a:pt x="294" y="309"/>
                  <a:pt x="288" y="309"/>
                </a:cubicBezTo>
                <a:cubicBezTo>
                  <a:pt x="282" y="309"/>
                  <a:pt x="277" y="304"/>
                  <a:pt x="277" y="298"/>
                </a:cubicBezTo>
                <a:cubicBezTo>
                  <a:pt x="277" y="266"/>
                  <a:pt x="277" y="266"/>
                  <a:pt x="277" y="266"/>
                </a:cubicBezTo>
                <a:cubicBezTo>
                  <a:pt x="277" y="260"/>
                  <a:pt x="272" y="256"/>
                  <a:pt x="266" y="256"/>
                </a:cubicBezTo>
                <a:cubicBezTo>
                  <a:pt x="260" y="256"/>
                  <a:pt x="256" y="260"/>
                  <a:pt x="256" y="266"/>
                </a:cubicBezTo>
                <a:cubicBezTo>
                  <a:pt x="256" y="298"/>
                  <a:pt x="256" y="298"/>
                  <a:pt x="256" y="298"/>
                </a:cubicBezTo>
                <a:cubicBezTo>
                  <a:pt x="256" y="304"/>
                  <a:pt x="251" y="309"/>
                  <a:pt x="245" y="309"/>
                </a:cubicBezTo>
                <a:cubicBezTo>
                  <a:pt x="239" y="309"/>
                  <a:pt x="234" y="304"/>
                  <a:pt x="234" y="298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207"/>
                  <a:pt x="230" y="202"/>
                  <a:pt x="224" y="202"/>
                </a:cubicBezTo>
                <a:cubicBezTo>
                  <a:pt x="218" y="202"/>
                  <a:pt x="213" y="207"/>
                  <a:pt x="213" y="213"/>
                </a:cubicBezTo>
                <a:cubicBezTo>
                  <a:pt x="213" y="341"/>
                  <a:pt x="213" y="341"/>
                  <a:pt x="213" y="341"/>
                </a:cubicBezTo>
                <a:cubicBezTo>
                  <a:pt x="213" y="345"/>
                  <a:pt x="211" y="349"/>
                  <a:pt x="207" y="351"/>
                </a:cubicBezTo>
                <a:cubicBezTo>
                  <a:pt x="203" y="352"/>
                  <a:pt x="199" y="352"/>
                  <a:pt x="195" y="349"/>
                </a:cubicBezTo>
                <a:cubicBezTo>
                  <a:pt x="181" y="337"/>
                  <a:pt x="166" y="299"/>
                  <a:pt x="163" y="292"/>
                </a:cubicBezTo>
                <a:cubicBezTo>
                  <a:pt x="162" y="290"/>
                  <a:pt x="160" y="288"/>
                  <a:pt x="157" y="287"/>
                </a:cubicBezTo>
                <a:cubicBezTo>
                  <a:pt x="154" y="286"/>
                  <a:pt x="152" y="286"/>
                  <a:pt x="149" y="288"/>
                </a:cubicBezTo>
                <a:cubicBezTo>
                  <a:pt x="145" y="290"/>
                  <a:pt x="145" y="298"/>
                  <a:pt x="148" y="304"/>
                </a:cubicBezTo>
                <a:cubicBezTo>
                  <a:pt x="148" y="305"/>
                  <a:pt x="148" y="305"/>
                  <a:pt x="148" y="305"/>
                </a:cubicBezTo>
                <a:cubicBezTo>
                  <a:pt x="149" y="306"/>
                  <a:pt x="170" y="365"/>
                  <a:pt x="206" y="397"/>
                </a:cubicBezTo>
                <a:cubicBezTo>
                  <a:pt x="210" y="401"/>
                  <a:pt x="211" y="408"/>
                  <a:pt x="207" y="412"/>
                </a:cubicBezTo>
                <a:cubicBezTo>
                  <a:pt x="205" y="414"/>
                  <a:pt x="202" y="416"/>
                  <a:pt x="199" y="416"/>
                </a:cubicBezTo>
                <a:cubicBezTo>
                  <a:pt x="196" y="416"/>
                  <a:pt x="194" y="415"/>
                  <a:pt x="192" y="413"/>
                </a:cubicBezTo>
                <a:cubicBezTo>
                  <a:pt x="153" y="379"/>
                  <a:pt x="131" y="320"/>
                  <a:pt x="128" y="313"/>
                </a:cubicBezTo>
                <a:cubicBezTo>
                  <a:pt x="121" y="298"/>
                  <a:pt x="123" y="277"/>
                  <a:pt x="139" y="269"/>
                </a:cubicBezTo>
                <a:cubicBezTo>
                  <a:pt x="147" y="265"/>
                  <a:pt x="156" y="264"/>
                  <a:pt x="164" y="267"/>
                </a:cubicBezTo>
                <a:cubicBezTo>
                  <a:pt x="172" y="270"/>
                  <a:pt x="179" y="275"/>
                  <a:pt x="182" y="283"/>
                </a:cubicBezTo>
                <a:cubicBezTo>
                  <a:pt x="185" y="289"/>
                  <a:pt x="188" y="297"/>
                  <a:pt x="192" y="304"/>
                </a:cubicBezTo>
                <a:cubicBezTo>
                  <a:pt x="192" y="213"/>
                  <a:pt x="192" y="213"/>
                  <a:pt x="192" y="213"/>
                </a:cubicBezTo>
                <a:cubicBezTo>
                  <a:pt x="192" y="195"/>
                  <a:pt x="206" y="181"/>
                  <a:pt x="224" y="181"/>
                </a:cubicBezTo>
                <a:cubicBezTo>
                  <a:pt x="241" y="181"/>
                  <a:pt x="256" y="195"/>
                  <a:pt x="256" y="213"/>
                </a:cubicBezTo>
                <a:cubicBezTo>
                  <a:pt x="256" y="236"/>
                  <a:pt x="256" y="236"/>
                  <a:pt x="256" y="236"/>
                </a:cubicBezTo>
                <a:cubicBezTo>
                  <a:pt x="259" y="235"/>
                  <a:pt x="263" y="234"/>
                  <a:pt x="266" y="234"/>
                </a:cubicBezTo>
                <a:cubicBezTo>
                  <a:pt x="281" y="234"/>
                  <a:pt x="293" y="244"/>
                  <a:pt x="297" y="258"/>
                </a:cubicBezTo>
                <a:cubicBezTo>
                  <a:pt x="301" y="257"/>
                  <a:pt x="305" y="256"/>
                  <a:pt x="309" y="256"/>
                </a:cubicBezTo>
                <a:cubicBezTo>
                  <a:pt x="320" y="256"/>
                  <a:pt x="330" y="262"/>
                  <a:pt x="336" y="271"/>
                </a:cubicBezTo>
                <a:cubicBezTo>
                  <a:pt x="341" y="268"/>
                  <a:pt x="346" y="266"/>
                  <a:pt x="352" y="266"/>
                </a:cubicBezTo>
                <a:cubicBezTo>
                  <a:pt x="369" y="266"/>
                  <a:pt x="384" y="281"/>
                  <a:pt x="384" y="298"/>
                </a:cubicBezTo>
                <a:cubicBezTo>
                  <a:pt x="384" y="341"/>
                  <a:pt x="384" y="341"/>
                  <a:pt x="384" y="341"/>
                </a:cubicBezTo>
                <a:cubicBezTo>
                  <a:pt x="384" y="342"/>
                  <a:pt x="386" y="379"/>
                  <a:pt x="368" y="41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290" name="Gestures_Fill_13">
            <a:extLst>
              <a:ext uri="{FF2B5EF4-FFF2-40B4-BE49-F238E27FC236}">
                <a16:creationId xmlns:a16="http://schemas.microsoft.com/office/drawing/2014/main" id="{E17CC823-FEDF-4EF4-8FD1-38A5583322F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193446" y="2335463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118 w 512"/>
              <a:gd name="T5" fmla="*/ 241 h 512"/>
              <a:gd name="T6" fmla="*/ 106 w 512"/>
              <a:gd name="T7" fmla="*/ 213 h 512"/>
              <a:gd name="T8" fmla="*/ 341 w 512"/>
              <a:gd name="T9" fmla="*/ 213 h 512"/>
              <a:gd name="T10" fmla="*/ 329 w 512"/>
              <a:gd name="T11" fmla="*/ 231 h 512"/>
              <a:gd name="T12" fmla="*/ 320 w 512"/>
              <a:gd name="T13" fmla="*/ 213 h 512"/>
              <a:gd name="T14" fmla="*/ 128 w 512"/>
              <a:gd name="T15" fmla="*/ 213 h 512"/>
              <a:gd name="T16" fmla="*/ 120 w 512"/>
              <a:gd name="T17" fmla="*/ 241 h 512"/>
              <a:gd name="T18" fmla="*/ 172 w 512"/>
              <a:gd name="T19" fmla="*/ 222 h 512"/>
              <a:gd name="T20" fmla="*/ 161 w 512"/>
              <a:gd name="T21" fmla="*/ 234 h 512"/>
              <a:gd name="T22" fmla="*/ 149 w 512"/>
              <a:gd name="T23" fmla="*/ 213 h 512"/>
              <a:gd name="T24" fmla="*/ 298 w 512"/>
              <a:gd name="T25" fmla="*/ 201 h 512"/>
              <a:gd name="T26" fmla="*/ 277 w 512"/>
              <a:gd name="T27" fmla="*/ 204 h 512"/>
              <a:gd name="T28" fmla="*/ 171 w 512"/>
              <a:gd name="T29" fmla="*/ 213 h 512"/>
              <a:gd name="T30" fmla="*/ 368 w 512"/>
              <a:gd name="T31" fmla="*/ 410 h 512"/>
              <a:gd name="T32" fmla="*/ 353 w 512"/>
              <a:gd name="T33" fmla="*/ 414 h 512"/>
              <a:gd name="T34" fmla="*/ 362 w 512"/>
              <a:gd name="T35" fmla="*/ 342 h 512"/>
              <a:gd name="T36" fmla="*/ 351 w 512"/>
              <a:gd name="T37" fmla="*/ 288 h 512"/>
              <a:gd name="T38" fmla="*/ 341 w 512"/>
              <a:gd name="T39" fmla="*/ 298 h 512"/>
              <a:gd name="T40" fmla="*/ 330 w 512"/>
              <a:gd name="T41" fmla="*/ 309 h 512"/>
              <a:gd name="T42" fmla="*/ 320 w 512"/>
              <a:gd name="T43" fmla="*/ 298 h 512"/>
              <a:gd name="T44" fmla="*/ 309 w 512"/>
              <a:gd name="T45" fmla="*/ 277 h 512"/>
              <a:gd name="T46" fmla="*/ 298 w 512"/>
              <a:gd name="T47" fmla="*/ 298 h 512"/>
              <a:gd name="T48" fmla="*/ 277 w 512"/>
              <a:gd name="T49" fmla="*/ 298 h 512"/>
              <a:gd name="T50" fmla="*/ 266 w 512"/>
              <a:gd name="T51" fmla="*/ 256 h 512"/>
              <a:gd name="T52" fmla="*/ 256 w 512"/>
              <a:gd name="T53" fmla="*/ 298 h 512"/>
              <a:gd name="T54" fmla="*/ 234 w 512"/>
              <a:gd name="T55" fmla="*/ 298 h 512"/>
              <a:gd name="T56" fmla="*/ 224 w 512"/>
              <a:gd name="T57" fmla="*/ 202 h 512"/>
              <a:gd name="T58" fmla="*/ 213 w 512"/>
              <a:gd name="T59" fmla="*/ 341 h 512"/>
              <a:gd name="T60" fmla="*/ 195 w 512"/>
              <a:gd name="T61" fmla="*/ 349 h 512"/>
              <a:gd name="T62" fmla="*/ 157 w 512"/>
              <a:gd name="T63" fmla="*/ 287 h 512"/>
              <a:gd name="T64" fmla="*/ 148 w 512"/>
              <a:gd name="T65" fmla="*/ 304 h 512"/>
              <a:gd name="T66" fmla="*/ 206 w 512"/>
              <a:gd name="T67" fmla="*/ 397 h 512"/>
              <a:gd name="T68" fmla="*/ 199 w 512"/>
              <a:gd name="T69" fmla="*/ 416 h 512"/>
              <a:gd name="T70" fmla="*/ 128 w 512"/>
              <a:gd name="T71" fmla="*/ 313 h 512"/>
              <a:gd name="T72" fmla="*/ 164 w 512"/>
              <a:gd name="T73" fmla="*/ 267 h 512"/>
              <a:gd name="T74" fmla="*/ 192 w 512"/>
              <a:gd name="T75" fmla="*/ 304 h 512"/>
              <a:gd name="T76" fmla="*/ 224 w 512"/>
              <a:gd name="T77" fmla="*/ 181 h 512"/>
              <a:gd name="T78" fmla="*/ 256 w 512"/>
              <a:gd name="T79" fmla="*/ 236 h 512"/>
              <a:gd name="T80" fmla="*/ 297 w 512"/>
              <a:gd name="T81" fmla="*/ 258 h 512"/>
              <a:gd name="T82" fmla="*/ 336 w 512"/>
              <a:gd name="T83" fmla="*/ 271 h 512"/>
              <a:gd name="T84" fmla="*/ 384 w 512"/>
              <a:gd name="T85" fmla="*/ 298 h 512"/>
              <a:gd name="T86" fmla="*/ 368 w 512"/>
              <a:gd name="T87" fmla="*/ 41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18" y="241"/>
                </a:moveTo>
                <a:cubicBezTo>
                  <a:pt x="113" y="241"/>
                  <a:pt x="109" y="238"/>
                  <a:pt x="108" y="233"/>
                </a:cubicBezTo>
                <a:cubicBezTo>
                  <a:pt x="107" y="226"/>
                  <a:pt x="106" y="220"/>
                  <a:pt x="106" y="213"/>
                </a:cubicBezTo>
                <a:cubicBezTo>
                  <a:pt x="106" y="148"/>
                  <a:pt x="159" y="96"/>
                  <a:pt x="224" y="96"/>
                </a:cubicBezTo>
                <a:cubicBezTo>
                  <a:pt x="288" y="96"/>
                  <a:pt x="341" y="148"/>
                  <a:pt x="341" y="213"/>
                </a:cubicBezTo>
                <a:cubicBezTo>
                  <a:pt x="341" y="216"/>
                  <a:pt x="341" y="218"/>
                  <a:pt x="341" y="221"/>
                </a:cubicBezTo>
                <a:cubicBezTo>
                  <a:pt x="340" y="227"/>
                  <a:pt x="335" y="231"/>
                  <a:pt x="329" y="231"/>
                </a:cubicBezTo>
                <a:cubicBezTo>
                  <a:pt x="324" y="230"/>
                  <a:pt x="319" y="225"/>
                  <a:pt x="319" y="219"/>
                </a:cubicBezTo>
                <a:cubicBezTo>
                  <a:pt x="320" y="217"/>
                  <a:pt x="320" y="215"/>
                  <a:pt x="320" y="213"/>
                </a:cubicBezTo>
                <a:cubicBezTo>
                  <a:pt x="320" y="160"/>
                  <a:pt x="277" y="117"/>
                  <a:pt x="224" y="117"/>
                </a:cubicBezTo>
                <a:cubicBezTo>
                  <a:pt x="171" y="117"/>
                  <a:pt x="128" y="160"/>
                  <a:pt x="128" y="213"/>
                </a:cubicBezTo>
                <a:cubicBezTo>
                  <a:pt x="128" y="218"/>
                  <a:pt x="128" y="224"/>
                  <a:pt x="129" y="229"/>
                </a:cubicBezTo>
                <a:cubicBezTo>
                  <a:pt x="130" y="235"/>
                  <a:pt x="126" y="240"/>
                  <a:pt x="120" y="241"/>
                </a:cubicBezTo>
                <a:cubicBezTo>
                  <a:pt x="120" y="241"/>
                  <a:pt x="119" y="241"/>
                  <a:pt x="118" y="241"/>
                </a:cubicBezTo>
                <a:close/>
                <a:moveTo>
                  <a:pt x="172" y="222"/>
                </a:moveTo>
                <a:cubicBezTo>
                  <a:pt x="173" y="228"/>
                  <a:pt x="169" y="233"/>
                  <a:pt x="163" y="234"/>
                </a:cubicBezTo>
                <a:cubicBezTo>
                  <a:pt x="162" y="234"/>
                  <a:pt x="162" y="234"/>
                  <a:pt x="161" y="234"/>
                </a:cubicBezTo>
                <a:cubicBezTo>
                  <a:pt x="156" y="234"/>
                  <a:pt x="151" y="231"/>
                  <a:pt x="150" y="225"/>
                </a:cubicBezTo>
                <a:cubicBezTo>
                  <a:pt x="150" y="221"/>
                  <a:pt x="149" y="217"/>
                  <a:pt x="149" y="213"/>
                </a:cubicBezTo>
                <a:cubicBezTo>
                  <a:pt x="149" y="172"/>
                  <a:pt x="183" y="138"/>
                  <a:pt x="224" y="138"/>
                </a:cubicBezTo>
                <a:cubicBezTo>
                  <a:pt x="261" y="138"/>
                  <a:pt x="292" y="164"/>
                  <a:pt x="298" y="201"/>
                </a:cubicBezTo>
                <a:cubicBezTo>
                  <a:pt x="299" y="206"/>
                  <a:pt x="295" y="212"/>
                  <a:pt x="289" y="213"/>
                </a:cubicBezTo>
                <a:cubicBezTo>
                  <a:pt x="283" y="214"/>
                  <a:pt x="278" y="210"/>
                  <a:pt x="277" y="204"/>
                </a:cubicBezTo>
                <a:cubicBezTo>
                  <a:pt x="272" y="178"/>
                  <a:pt x="250" y="160"/>
                  <a:pt x="224" y="160"/>
                </a:cubicBezTo>
                <a:cubicBezTo>
                  <a:pt x="195" y="160"/>
                  <a:pt x="171" y="184"/>
                  <a:pt x="171" y="213"/>
                </a:cubicBezTo>
                <a:cubicBezTo>
                  <a:pt x="171" y="216"/>
                  <a:pt x="171" y="219"/>
                  <a:pt x="172" y="222"/>
                </a:cubicBezTo>
                <a:close/>
                <a:moveTo>
                  <a:pt x="368" y="410"/>
                </a:moveTo>
                <a:cubicBezTo>
                  <a:pt x="366" y="414"/>
                  <a:pt x="362" y="416"/>
                  <a:pt x="359" y="416"/>
                </a:cubicBezTo>
                <a:cubicBezTo>
                  <a:pt x="357" y="416"/>
                  <a:pt x="355" y="415"/>
                  <a:pt x="353" y="414"/>
                </a:cubicBezTo>
                <a:cubicBezTo>
                  <a:pt x="348" y="411"/>
                  <a:pt x="347" y="405"/>
                  <a:pt x="350" y="400"/>
                </a:cubicBezTo>
                <a:cubicBezTo>
                  <a:pt x="364" y="374"/>
                  <a:pt x="362" y="342"/>
                  <a:pt x="362" y="342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2"/>
                  <a:pt x="357" y="288"/>
                  <a:pt x="351" y="288"/>
                </a:cubicBezTo>
                <a:cubicBezTo>
                  <a:pt x="346" y="288"/>
                  <a:pt x="342" y="292"/>
                  <a:pt x="341" y="297"/>
                </a:cubicBezTo>
                <a:cubicBezTo>
                  <a:pt x="341" y="298"/>
                  <a:pt x="341" y="298"/>
                  <a:pt x="341" y="298"/>
                </a:cubicBezTo>
                <a:cubicBezTo>
                  <a:pt x="341" y="304"/>
                  <a:pt x="336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24" y="309"/>
                  <a:pt x="320" y="304"/>
                  <a:pt x="320" y="298"/>
                </a:cubicBezTo>
                <a:cubicBezTo>
                  <a:pt x="320" y="288"/>
                  <a:pt x="320" y="288"/>
                  <a:pt x="320" y="288"/>
                </a:cubicBezTo>
                <a:cubicBezTo>
                  <a:pt x="320" y="282"/>
                  <a:pt x="315" y="277"/>
                  <a:pt x="309" y="277"/>
                </a:cubicBezTo>
                <a:cubicBezTo>
                  <a:pt x="303" y="277"/>
                  <a:pt x="298" y="282"/>
                  <a:pt x="298" y="288"/>
                </a:cubicBezTo>
                <a:cubicBezTo>
                  <a:pt x="298" y="298"/>
                  <a:pt x="298" y="298"/>
                  <a:pt x="298" y="298"/>
                </a:cubicBezTo>
                <a:cubicBezTo>
                  <a:pt x="298" y="304"/>
                  <a:pt x="294" y="309"/>
                  <a:pt x="288" y="309"/>
                </a:cubicBezTo>
                <a:cubicBezTo>
                  <a:pt x="282" y="309"/>
                  <a:pt x="277" y="304"/>
                  <a:pt x="277" y="298"/>
                </a:cubicBezTo>
                <a:cubicBezTo>
                  <a:pt x="277" y="266"/>
                  <a:pt x="277" y="266"/>
                  <a:pt x="277" y="266"/>
                </a:cubicBezTo>
                <a:cubicBezTo>
                  <a:pt x="277" y="260"/>
                  <a:pt x="272" y="256"/>
                  <a:pt x="266" y="256"/>
                </a:cubicBezTo>
                <a:cubicBezTo>
                  <a:pt x="260" y="256"/>
                  <a:pt x="256" y="260"/>
                  <a:pt x="256" y="266"/>
                </a:cubicBezTo>
                <a:cubicBezTo>
                  <a:pt x="256" y="298"/>
                  <a:pt x="256" y="298"/>
                  <a:pt x="256" y="298"/>
                </a:cubicBezTo>
                <a:cubicBezTo>
                  <a:pt x="256" y="304"/>
                  <a:pt x="251" y="309"/>
                  <a:pt x="245" y="309"/>
                </a:cubicBezTo>
                <a:cubicBezTo>
                  <a:pt x="239" y="309"/>
                  <a:pt x="234" y="304"/>
                  <a:pt x="234" y="298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207"/>
                  <a:pt x="230" y="202"/>
                  <a:pt x="224" y="202"/>
                </a:cubicBezTo>
                <a:cubicBezTo>
                  <a:pt x="218" y="202"/>
                  <a:pt x="213" y="207"/>
                  <a:pt x="213" y="213"/>
                </a:cubicBezTo>
                <a:cubicBezTo>
                  <a:pt x="213" y="341"/>
                  <a:pt x="213" y="341"/>
                  <a:pt x="213" y="341"/>
                </a:cubicBezTo>
                <a:cubicBezTo>
                  <a:pt x="213" y="345"/>
                  <a:pt x="211" y="349"/>
                  <a:pt x="207" y="351"/>
                </a:cubicBezTo>
                <a:cubicBezTo>
                  <a:pt x="203" y="352"/>
                  <a:pt x="199" y="352"/>
                  <a:pt x="195" y="349"/>
                </a:cubicBezTo>
                <a:cubicBezTo>
                  <a:pt x="181" y="337"/>
                  <a:pt x="166" y="299"/>
                  <a:pt x="163" y="292"/>
                </a:cubicBezTo>
                <a:cubicBezTo>
                  <a:pt x="162" y="290"/>
                  <a:pt x="160" y="288"/>
                  <a:pt x="157" y="287"/>
                </a:cubicBezTo>
                <a:cubicBezTo>
                  <a:pt x="154" y="286"/>
                  <a:pt x="152" y="286"/>
                  <a:pt x="149" y="288"/>
                </a:cubicBezTo>
                <a:cubicBezTo>
                  <a:pt x="145" y="290"/>
                  <a:pt x="145" y="298"/>
                  <a:pt x="148" y="304"/>
                </a:cubicBezTo>
                <a:cubicBezTo>
                  <a:pt x="148" y="305"/>
                  <a:pt x="148" y="305"/>
                  <a:pt x="148" y="305"/>
                </a:cubicBezTo>
                <a:cubicBezTo>
                  <a:pt x="149" y="306"/>
                  <a:pt x="170" y="365"/>
                  <a:pt x="206" y="397"/>
                </a:cubicBezTo>
                <a:cubicBezTo>
                  <a:pt x="210" y="401"/>
                  <a:pt x="211" y="408"/>
                  <a:pt x="207" y="412"/>
                </a:cubicBezTo>
                <a:cubicBezTo>
                  <a:pt x="205" y="414"/>
                  <a:pt x="202" y="416"/>
                  <a:pt x="199" y="416"/>
                </a:cubicBezTo>
                <a:cubicBezTo>
                  <a:pt x="196" y="416"/>
                  <a:pt x="194" y="415"/>
                  <a:pt x="192" y="413"/>
                </a:cubicBezTo>
                <a:cubicBezTo>
                  <a:pt x="153" y="379"/>
                  <a:pt x="131" y="320"/>
                  <a:pt x="128" y="313"/>
                </a:cubicBezTo>
                <a:cubicBezTo>
                  <a:pt x="121" y="298"/>
                  <a:pt x="123" y="277"/>
                  <a:pt x="139" y="269"/>
                </a:cubicBezTo>
                <a:cubicBezTo>
                  <a:pt x="147" y="265"/>
                  <a:pt x="156" y="264"/>
                  <a:pt x="164" y="267"/>
                </a:cubicBezTo>
                <a:cubicBezTo>
                  <a:pt x="172" y="270"/>
                  <a:pt x="179" y="275"/>
                  <a:pt x="182" y="283"/>
                </a:cubicBezTo>
                <a:cubicBezTo>
                  <a:pt x="185" y="289"/>
                  <a:pt x="188" y="297"/>
                  <a:pt x="192" y="304"/>
                </a:cubicBezTo>
                <a:cubicBezTo>
                  <a:pt x="192" y="213"/>
                  <a:pt x="192" y="213"/>
                  <a:pt x="192" y="213"/>
                </a:cubicBezTo>
                <a:cubicBezTo>
                  <a:pt x="192" y="195"/>
                  <a:pt x="206" y="181"/>
                  <a:pt x="224" y="181"/>
                </a:cubicBezTo>
                <a:cubicBezTo>
                  <a:pt x="241" y="181"/>
                  <a:pt x="256" y="195"/>
                  <a:pt x="256" y="213"/>
                </a:cubicBezTo>
                <a:cubicBezTo>
                  <a:pt x="256" y="236"/>
                  <a:pt x="256" y="236"/>
                  <a:pt x="256" y="236"/>
                </a:cubicBezTo>
                <a:cubicBezTo>
                  <a:pt x="259" y="235"/>
                  <a:pt x="263" y="234"/>
                  <a:pt x="266" y="234"/>
                </a:cubicBezTo>
                <a:cubicBezTo>
                  <a:pt x="281" y="234"/>
                  <a:pt x="293" y="244"/>
                  <a:pt x="297" y="258"/>
                </a:cubicBezTo>
                <a:cubicBezTo>
                  <a:pt x="301" y="257"/>
                  <a:pt x="305" y="256"/>
                  <a:pt x="309" y="256"/>
                </a:cubicBezTo>
                <a:cubicBezTo>
                  <a:pt x="320" y="256"/>
                  <a:pt x="330" y="262"/>
                  <a:pt x="336" y="271"/>
                </a:cubicBezTo>
                <a:cubicBezTo>
                  <a:pt x="341" y="268"/>
                  <a:pt x="346" y="266"/>
                  <a:pt x="352" y="266"/>
                </a:cubicBezTo>
                <a:cubicBezTo>
                  <a:pt x="369" y="266"/>
                  <a:pt x="384" y="281"/>
                  <a:pt x="384" y="298"/>
                </a:cubicBezTo>
                <a:cubicBezTo>
                  <a:pt x="384" y="341"/>
                  <a:pt x="384" y="341"/>
                  <a:pt x="384" y="341"/>
                </a:cubicBezTo>
                <a:cubicBezTo>
                  <a:pt x="384" y="342"/>
                  <a:pt x="386" y="379"/>
                  <a:pt x="368" y="41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291" name="General_Fill_38">
            <a:extLst>
              <a:ext uri="{FF2B5EF4-FFF2-40B4-BE49-F238E27FC236}">
                <a16:creationId xmlns:a16="http://schemas.microsoft.com/office/drawing/2014/main" id="{243A32E4-0CDF-4289-857C-5864B1CD6252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460146" y="2335463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416 w 512"/>
              <a:gd name="T5" fmla="*/ 330 h 512"/>
              <a:gd name="T6" fmla="*/ 394 w 512"/>
              <a:gd name="T7" fmla="*/ 341 h 512"/>
              <a:gd name="T8" fmla="*/ 384 w 512"/>
              <a:gd name="T9" fmla="*/ 320 h 512"/>
              <a:gd name="T10" fmla="*/ 371 w 512"/>
              <a:gd name="T11" fmla="*/ 334 h 512"/>
              <a:gd name="T12" fmla="*/ 338 w 512"/>
              <a:gd name="T13" fmla="*/ 359 h 512"/>
              <a:gd name="T14" fmla="*/ 318 w 512"/>
              <a:gd name="T15" fmla="*/ 376 h 512"/>
              <a:gd name="T16" fmla="*/ 277 w 512"/>
              <a:gd name="T17" fmla="*/ 370 h 512"/>
              <a:gd name="T18" fmla="*/ 250 w 512"/>
              <a:gd name="T19" fmla="*/ 384 h 512"/>
              <a:gd name="T20" fmla="*/ 217 w 512"/>
              <a:gd name="T21" fmla="*/ 381 h 512"/>
              <a:gd name="T22" fmla="*/ 172 w 512"/>
              <a:gd name="T23" fmla="*/ 368 h 512"/>
              <a:gd name="T24" fmla="*/ 128 w 512"/>
              <a:gd name="T25" fmla="*/ 320 h 512"/>
              <a:gd name="T26" fmla="*/ 117 w 512"/>
              <a:gd name="T27" fmla="*/ 341 h 512"/>
              <a:gd name="T28" fmla="*/ 96 w 512"/>
              <a:gd name="T29" fmla="*/ 330 h 512"/>
              <a:gd name="T30" fmla="*/ 106 w 512"/>
              <a:gd name="T31" fmla="*/ 170 h 512"/>
              <a:gd name="T32" fmla="*/ 106 w 512"/>
              <a:gd name="T33" fmla="*/ 149 h 512"/>
              <a:gd name="T34" fmla="*/ 128 w 512"/>
              <a:gd name="T35" fmla="*/ 160 h 512"/>
              <a:gd name="T36" fmla="*/ 224 w 512"/>
              <a:gd name="T37" fmla="*/ 181 h 512"/>
              <a:gd name="T38" fmla="*/ 261 w 512"/>
              <a:gd name="T39" fmla="*/ 161 h 512"/>
              <a:gd name="T40" fmla="*/ 343 w 512"/>
              <a:gd name="T41" fmla="*/ 181 h 512"/>
              <a:gd name="T42" fmla="*/ 384 w 512"/>
              <a:gd name="T43" fmla="*/ 160 h 512"/>
              <a:gd name="T44" fmla="*/ 405 w 512"/>
              <a:gd name="T45" fmla="*/ 149 h 512"/>
              <a:gd name="T46" fmla="*/ 405 w 512"/>
              <a:gd name="T47" fmla="*/ 170 h 512"/>
              <a:gd name="T48" fmla="*/ 416 w 512"/>
              <a:gd name="T49" fmla="*/ 330 h 512"/>
              <a:gd name="T50" fmla="*/ 350 w 512"/>
              <a:gd name="T51" fmla="*/ 328 h 512"/>
              <a:gd name="T52" fmla="*/ 335 w 512"/>
              <a:gd name="T53" fmla="*/ 337 h 512"/>
              <a:gd name="T54" fmla="*/ 328 w 512"/>
              <a:gd name="T55" fmla="*/ 332 h 512"/>
              <a:gd name="T56" fmla="*/ 294 w 512"/>
              <a:gd name="T57" fmla="*/ 274 h 512"/>
              <a:gd name="T58" fmla="*/ 275 w 512"/>
              <a:gd name="T59" fmla="*/ 284 h 512"/>
              <a:gd name="T60" fmla="*/ 310 w 512"/>
              <a:gd name="T61" fmla="*/ 343 h 512"/>
              <a:gd name="T62" fmla="*/ 290 w 512"/>
              <a:gd name="T63" fmla="*/ 353 h 512"/>
              <a:gd name="T64" fmla="*/ 243 w 512"/>
              <a:gd name="T65" fmla="*/ 296 h 512"/>
              <a:gd name="T66" fmla="*/ 260 w 512"/>
              <a:gd name="T67" fmla="*/ 345 h 512"/>
              <a:gd name="T68" fmla="*/ 256 w 512"/>
              <a:gd name="T69" fmla="*/ 361 h 512"/>
              <a:gd name="T70" fmla="*/ 239 w 512"/>
              <a:gd name="T71" fmla="*/ 357 h 512"/>
              <a:gd name="T72" fmla="*/ 228 w 512"/>
              <a:gd name="T73" fmla="*/ 337 h 512"/>
              <a:gd name="T74" fmla="*/ 220 w 512"/>
              <a:gd name="T75" fmla="*/ 325 h 512"/>
              <a:gd name="T76" fmla="*/ 202 w 512"/>
              <a:gd name="T77" fmla="*/ 337 h 512"/>
              <a:gd name="T78" fmla="*/ 207 w 512"/>
              <a:gd name="T79" fmla="*/ 363 h 512"/>
              <a:gd name="T80" fmla="*/ 158 w 512"/>
              <a:gd name="T81" fmla="*/ 304 h 512"/>
              <a:gd name="T82" fmla="*/ 128 w 512"/>
              <a:gd name="T83" fmla="*/ 298 h 512"/>
              <a:gd name="T84" fmla="*/ 184 w 512"/>
              <a:gd name="T85" fmla="*/ 202 h 512"/>
              <a:gd name="T86" fmla="*/ 160 w 512"/>
              <a:gd name="T87" fmla="*/ 234 h 512"/>
              <a:gd name="T88" fmla="*/ 193 w 512"/>
              <a:gd name="T89" fmla="*/ 266 h 512"/>
              <a:gd name="T90" fmla="*/ 349 w 512"/>
              <a:gd name="T91" fmla="*/ 319 h 512"/>
              <a:gd name="T92" fmla="*/ 384 w 512"/>
              <a:gd name="T93" fmla="*/ 202 h 512"/>
              <a:gd name="T94" fmla="*/ 362 w 512"/>
              <a:gd name="T95" fmla="*/ 298 h 512"/>
              <a:gd name="T96" fmla="*/ 322 w 512"/>
              <a:gd name="T97" fmla="*/ 230 h 512"/>
              <a:gd name="T98" fmla="*/ 190 w 512"/>
              <a:gd name="T99" fmla="*/ 245 h 512"/>
              <a:gd name="T100" fmla="*/ 181 w 512"/>
              <a:gd name="T101" fmla="*/ 234 h 512"/>
              <a:gd name="T102" fmla="*/ 268 w 512"/>
              <a:gd name="T103" fmla="*/ 182 h 512"/>
              <a:gd name="T104" fmla="*/ 341 w 512"/>
              <a:gd name="T105" fmla="*/ 20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16" y="330"/>
                </a:moveTo>
                <a:cubicBezTo>
                  <a:pt x="416" y="336"/>
                  <a:pt x="411" y="341"/>
                  <a:pt x="405" y="341"/>
                </a:cubicBezTo>
                <a:cubicBezTo>
                  <a:pt x="394" y="341"/>
                  <a:pt x="394" y="341"/>
                  <a:pt x="394" y="341"/>
                </a:cubicBezTo>
                <a:cubicBezTo>
                  <a:pt x="388" y="341"/>
                  <a:pt x="384" y="336"/>
                  <a:pt x="384" y="330"/>
                </a:cubicBezTo>
                <a:cubicBezTo>
                  <a:pt x="384" y="320"/>
                  <a:pt x="384" y="320"/>
                  <a:pt x="384" y="320"/>
                </a:cubicBezTo>
                <a:cubicBezTo>
                  <a:pt x="371" y="320"/>
                  <a:pt x="371" y="320"/>
                  <a:pt x="371" y="320"/>
                </a:cubicBezTo>
                <a:cubicBezTo>
                  <a:pt x="372" y="324"/>
                  <a:pt x="372" y="329"/>
                  <a:pt x="371" y="334"/>
                </a:cubicBezTo>
                <a:cubicBezTo>
                  <a:pt x="368" y="342"/>
                  <a:pt x="363" y="350"/>
                  <a:pt x="355" y="354"/>
                </a:cubicBezTo>
                <a:cubicBezTo>
                  <a:pt x="350" y="357"/>
                  <a:pt x="344" y="359"/>
                  <a:pt x="338" y="359"/>
                </a:cubicBezTo>
                <a:cubicBezTo>
                  <a:pt x="336" y="359"/>
                  <a:pt x="334" y="358"/>
                  <a:pt x="332" y="358"/>
                </a:cubicBezTo>
                <a:cubicBezTo>
                  <a:pt x="330" y="365"/>
                  <a:pt x="325" y="372"/>
                  <a:pt x="318" y="376"/>
                </a:cubicBezTo>
                <a:cubicBezTo>
                  <a:pt x="313" y="380"/>
                  <a:pt x="307" y="381"/>
                  <a:pt x="301" y="381"/>
                </a:cubicBezTo>
                <a:cubicBezTo>
                  <a:pt x="292" y="381"/>
                  <a:pt x="283" y="377"/>
                  <a:pt x="277" y="370"/>
                </a:cubicBezTo>
                <a:cubicBezTo>
                  <a:pt x="274" y="374"/>
                  <a:pt x="271" y="377"/>
                  <a:pt x="267" y="379"/>
                </a:cubicBezTo>
                <a:cubicBezTo>
                  <a:pt x="261" y="382"/>
                  <a:pt x="256" y="384"/>
                  <a:pt x="250" y="384"/>
                </a:cubicBezTo>
                <a:cubicBezTo>
                  <a:pt x="241" y="384"/>
                  <a:pt x="232" y="380"/>
                  <a:pt x="226" y="374"/>
                </a:cubicBezTo>
                <a:cubicBezTo>
                  <a:pt x="224" y="376"/>
                  <a:pt x="221" y="379"/>
                  <a:pt x="217" y="381"/>
                </a:cubicBezTo>
                <a:cubicBezTo>
                  <a:pt x="212" y="384"/>
                  <a:pt x="207" y="385"/>
                  <a:pt x="202" y="385"/>
                </a:cubicBezTo>
                <a:cubicBezTo>
                  <a:pt x="190" y="385"/>
                  <a:pt x="178" y="379"/>
                  <a:pt x="172" y="368"/>
                </a:cubicBezTo>
                <a:cubicBezTo>
                  <a:pt x="143" y="320"/>
                  <a:pt x="143" y="320"/>
                  <a:pt x="143" y="320"/>
                </a:cubicBezTo>
                <a:cubicBezTo>
                  <a:pt x="128" y="320"/>
                  <a:pt x="128" y="320"/>
                  <a:pt x="128" y="320"/>
                </a:cubicBezTo>
                <a:cubicBezTo>
                  <a:pt x="128" y="330"/>
                  <a:pt x="128" y="330"/>
                  <a:pt x="128" y="330"/>
                </a:cubicBezTo>
                <a:cubicBezTo>
                  <a:pt x="128" y="336"/>
                  <a:pt x="123" y="341"/>
                  <a:pt x="117" y="341"/>
                </a:cubicBezTo>
                <a:cubicBezTo>
                  <a:pt x="106" y="341"/>
                  <a:pt x="106" y="341"/>
                  <a:pt x="106" y="341"/>
                </a:cubicBezTo>
                <a:cubicBezTo>
                  <a:pt x="100" y="341"/>
                  <a:pt x="96" y="336"/>
                  <a:pt x="96" y="330"/>
                </a:cubicBezTo>
                <a:cubicBezTo>
                  <a:pt x="96" y="324"/>
                  <a:pt x="100" y="320"/>
                  <a:pt x="106" y="320"/>
                </a:cubicBezTo>
                <a:cubicBezTo>
                  <a:pt x="106" y="170"/>
                  <a:pt x="106" y="170"/>
                  <a:pt x="106" y="170"/>
                </a:cubicBezTo>
                <a:cubicBezTo>
                  <a:pt x="100" y="170"/>
                  <a:pt x="96" y="166"/>
                  <a:pt x="96" y="160"/>
                </a:cubicBezTo>
                <a:cubicBezTo>
                  <a:pt x="96" y="154"/>
                  <a:pt x="100" y="149"/>
                  <a:pt x="106" y="149"/>
                </a:cubicBezTo>
                <a:cubicBezTo>
                  <a:pt x="117" y="149"/>
                  <a:pt x="117" y="149"/>
                  <a:pt x="117" y="149"/>
                </a:cubicBezTo>
                <a:cubicBezTo>
                  <a:pt x="123" y="149"/>
                  <a:pt x="128" y="154"/>
                  <a:pt x="128" y="160"/>
                </a:cubicBezTo>
                <a:cubicBezTo>
                  <a:pt x="128" y="181"/>
                  <a:pt x="128" y="181"/>
                  <a:pt x="128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61" y="161"/>
                  <a:pt x="261" y="161"/>
                  <a:pt x="261" y="161"/>
                </a:cubicBezTo>
                <a:cubicBezTo>
                  <a:pt x="264" y="160"/>
                  <a:pt x="267" y="159"/>
                  <a:pt x="269" y="160"/>
                </a:cubicBezTo>
                <a:cubicBezTo>
                  <a:pt x="343" y="181"/>
                  <a:pt x="343" y="181"/>
                  <a:pt x="343" y="181"/>
                </a:cubicBezTo>
                <a:cubicBezTo>
                  <a:pt x="384" y="181"/>
                  <a:pt x="384" y="181"/>
                  <a:pt x="384" y="181"/>
                </a:cubicBezTo>
                <a:cubicBezTo>
                  <a:pt x="384" y="160"/>
                  <a:pt x="384" y="160"/>
                  <a:pt x="384" y="160"/>
                </a:cubicBezTo>
                <a:cubicBezTo>
                  <a:pt x="384" y="154"/>
                  <a:pt x="388" y="149"/>
                  <a:pt x="394" y="149"/>
                </a:cubicBezTo>
                <a:cubicBezTo>
                  <a:pt x="405" y="149"/>
                  <a:pt x="405" y="149"/>
                  <a:pt x="405" y="149"/>
                </a:cubicBezTo>
                <a:cubicBezTo>
                  <a:pt x="411" y="149"/>
                  <a:pt x="416" y="154"/>
                  <a:pt x="416" y="160"/>
                </a:cubicBezTo>
                <a:cubicBezTo>
                  <a:pt x="416" y="166"/>
                  <a:pt x="411" y="170"/>
                  <a:pt x="405" y="170"/>
                </a:cubicBezTo>
                <a:cubicBezTo>
                  <a:pt x="405" y="320"/>
                  <a:pt x="405" y="320"/>
                  <a:pt x="405" y="320"/>
                </a:cubicBezTo>
                <a:cubicBezTo>
                  <a:pt x="411" y="320"/>
                  <a:pt x="416" y="324"/>
                  <a:pt x="416" y="330"/>
                </a:cubicBezTo>
                <a:close/>
                <a:moveTo>
                  <a:pt x="349" y="319"/>
                </a:moveTo>
                <a:cubicBezTo>
                  <a:pt x="350" y="322"/>
                  <a:pt x="351" y="325"/>
                  <a:pt x="350" y="328"/>
                </a:cubicBezTo>
                <a:cubicBezTo>
                  <a:pt x="349" y="332"/>
                  <a:pt x="347" y="334"/>
                  <a:pt x="344" y="336"/>
                </a:cubicBezTo>
                <a:cubicBezTo>
                  <a:pt x="342" y="337"/>
                  <a:pt x="338" y="338"/>
                  <a:pt x="335" y="337"/>
                </a:cubicBezTo>
                <a:cubicBezTo>
                  <a:pt x="332" y="336"/>
                  <a:pt x="330" y="334"/>
                  <a:pt x="328" y="332"/>
                </a:cubicBezTo>
                <a:cubicBezTo>
                  <a:pt x="328" y="332"/>
                  <a:pt x="328" y="332"/>
                  <a:pt x="328" y="332"/>
                </a:cubicBezTo>
                <a:cubicBezTo>
                  <a:pt x="328" y="332"/>
                  <a:pt x="328" y="332"/>
                  <a:pt x="328" y="331"/>
                </a:cubicBezTo>
                <a:cubicBezTo>
                  <a:pt x="294" y="274"/>
                  <a:pt x="294" y="274"/>
                  <a:pt x="294" y="274"/>
                </a:cubicBezTo>
                <a:cubicBezTo>
                  <a:pt x="291" y="268"/>
                  <a:pt x="284" y="267"/>
                  <a:pt x="279" y="270"/>
                </a:cubicBezTo>
                <a:cubicBezTo>
                  <a:pt x="274" y="273"/>
                  <a:pt x="272" y="279"/>
                  <a:pt x="275" y="284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3" y="348"/>
                  <a:pt x="313" y="355"/>
                  <a:pt x="307" y="358"/>
                </a:cubicBezTo>
                <a:cubicBezTo>
                  <a:pt x="301" y="361"/>
                  <a:pt x="294" y="359"/>
                  <a:pt x="290" y="353"/>
                </a:cubicBezTo>
                <a:cubicBezTo>
                  <a:pt x="258" y="300"/>
                  <a:pt x="258" y="300"/>
                  <a:pt x="258" y="300"/>
                </a:cubicBezTo>
                <a:cubicBezTo>
                  <a:pt x="255" y="295"/>
                  <a:pt x="249" y="293"/>
                  <a:pt x="243" y="296"/>
                </a:cubicBezTo>
                <a:cubicBezTo>
                  <a:pt x="238" y="299"/>
                  <a:pt x="237" y="306"/>
                  <a:pt x="240" y="311"/>
                </a:cubicBezTo>
                <a:cubicBezTo>
                  <a:pt x="260" y="345"/>
                  <a:pt x="260" y="345"/>
                  <a:pt x="260" y="345"/>
                </a:cubicBezTo>
                <a:cubicBezTo>
                  <a:pt x="262" y="347"/>
                  <a:pt x="262" y="350"/>
                  <a:pt x="261" y="353"/>
                </a:cubicBezTo>
                <a:cubicBezTo>
                  <a:pt x="261" y="356"/>
                  <a:pt x="259" y="359"/>
                  <a:pt x="256" y="361"/>
                </a:cubicBezTo>
                <a:cubicBezTo>
                  <a:pt x="250" y="364"/>
                  <a:pt x="243" y="362"/>
                  <a:pt x="239" y="357"/>
                </a:cubicBezTo>
                <a:cubicBezTo>
                  <a:pt x="239" y="357"/>
                  <a:pt x="239" y="357"/>
                  <a:pt x="239" y="35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0" y="325"/>
                  <a:pt x="220" y="325"/>
                  <a:pt x="220" y="325"/>
                </a:cubicBezTo>
                <a:cubicBezTo>
                  <a:pt x="217" y="320"/>
                  <a:pt x="210" y="319"/>
                  <a:pt x="206" y="322"/>
                </a:cubicBezTo>
                <a:cubicBezTo>
                  <a:pt x="201" y="325"/>
                  <a:pt x="199" y="332"/>
                  <a:pt x="202" y="337"/>
                </a:cubicBezTo>
                <a:cubicBezTo>
                  <a:pt x="210" y="348"/>
                  <a:pt x="210" y="348"/>
                  <a:pt x="210" y="348"/>
                </a:cubicBezTo>
                <a:cubicBezTo>
                  <a:pt x="211" y="350"/>
                  <a:pt x="214" y="358"/>
                  <a:pt x="207" y="363"/>
                </a:cubicBezTo>
                <a:cubicBezTo>
                  <a:pt x="201" y="366"/>
                  <a:pt x="193" y="362"/>
                  <a:pt x="190" y="357"/>
                </a:cubicBezTo>
                <a:cubicBezTo>
                  <a:pt x="158" y="304"/>
                  <a:pt x="158" y="304"/>
                  <a:pt x="158" y="304"/>
                </a:cubicBezTo>
                <a:cubicBezTo>
                  <a:pt x="156" y="300"/>
                  <a:pt x="153" y="298"/>
                  <a:pt x="149" y="298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202"/>
                  <a:pt x="128" y="202"/>
                  <a:pt x="128" y="202"/>
                </a:cubicBezTo>
                <a:cubicBezTo>
                  <a:pt x="184" y="202"/>
                  <a:pt x="184" y="202"/>
                  <a:pt x="184" y="202"/>
                </a:cubicBezTo>
                <a:cubicBezTo>
                  <a:pt x="176" y="207"/>
                  <a:pt x="176" y="207"/>
                  <a:pt x="176" y="207"/>
                </a:cubicBezTo>
                <a:cubicBezTo>
                  <a:pt x="166" y="213"/>
                  <a:pt x="160" y="223"/>
                  <a:pt x="160" y="234"/>
                </a:cubicBezTo>
                <a:cubicBezTo>
                  <a:pt x="160" y="244"/>
                  <a:pt x="164" y="254"/>
                  <a:pt x="170" y="260"/>
                </a:cubicBezTo>
                <a:cubicBezTo>
                  <a:pt x="177" y="265"/>
                  <a:pt x="185" y="267"/>
                  <a:pt x="193" y="266"/>
                </a:cubicBezTo>
                <a:cubicBezTo>
                  <a:pt x="307" y="247"/>
                  <a:pt x="307" y="247"/>
                  <a:pt x="307" y="247"/>
                </a:cubicBezTo>
                <a:lnTo>
                  <a:pt x="349" y="319"/>
                </a:lnTo>
                <a:close/>
                <a:moveTo>
                  <a:pt x="341" y="202"/>
                </a:moveTo>
                <a:cubicBezTo>
                  <a:pt x="384" y="202"/>
                  <a:pt x="384" y="202"/>
                  <a:pt x="384" y="202"/>
                </a:cubicBezTo>
                <a:cubicBezTo>
                  <a:pt x="384" y="298"/>
                  <a:pt x="384" y="298"/>
                  <a:pt x="384" y="298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8"/>
                  <a:pt x="362" y="299"/>
                  <a:pt x="361" y="299"/>
                </a:cubicBezTo>
                <a:cubicBezTo>
                  <a:pt x="322" y="230"/>
                  <a:pt x="322" y="230"/>
                  <a:pt x="322" y="230"/>
                </a:cubicBezTo>
                <a:cubicBezTo>
                  <a:pt x="320" y="226"/>
                  <a:pt x="316" y="224"/>
                  <a:pt x="311" y="225"/>
                </a:cubicBezTo>
                <a:cubicBezTo>
                  <a:pt x="190" y="245"/>
                  <a:pt x="190" y="245"/>
                  <a:pt x="190" y="245"/>
                </a:cubicBezTo>
                <a:cubicBezTo>
                  <a:pt x="187" y="246"/>
                  <a:pt x="185" y="245"/>
                  <a:pt x="184" y="244"/>
                </a:cubicBezTo>
                <a:cubicBezTo>
                  <a:pt x="182" y="242"/>
                  <a:pt x="181" y="238"/>
                  <a:pt x="181" y="234"/>
                </a:cubicBezTo>
                <a:cubicBezTo>
                  <a:pt x="181" y="229"/>
                  <a:pt x="184" y="227"/>
                  <a:pt x="186" y="226"/>
                </a:cubicBezTo>
                <a:cubicBezTo>
                  <a:pt x="268" y="182"/>
                  <a:pt x="268" y="182"/>
                  <a:pt x="268" y="182"/>
                </a:cubicBezTo>
                <a:cubicBezTo>
                  <a:pt x="338" y="202"/>
                  <a:pt x="338" y="202"/>
                  <a:pt x="338" y="202"/>
                </a:cubicBezTo>
                <a:cubicBezTo>
                  <a:pt x="339" y="202"/>
                  <a:pt x="340" y="202"/>
                  <a:pt x="341" y="202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0607666C-1D87-4DF3-B45A-3C8055785DE2}"/>
              </a:ext>
            </a:extLst>
          </p:cNvPr>
          <p:cNvGrpSpPr/>
          <p:nvPr/>
        </p:nvGrpSpPr>
        <p:grpSpPr>
          <a:xfrm>
            <a:off x="9710262" y="2618440"/>
            <a:ext cx="219455" cy="219456"/>
            <a:chOff x="1813336" y="5351780"/>
            <a:chExt cx="241300" cy="241300"/>
          </a:xfrm>
        </p:grpSpPr>
        <p:sp>
          <p:nvSpPr>
            <p:cNvPr id="293" name="Freeform 772">
              <a:extLst>
                <a:ext uri="{FF2B5EF4-FFF2-40B4-BE49-F238E27FC236}">
                  <a16:creationId xmlns:a16="http://schemas.microsoft.com/office/drawing/2014/main" id="{566EF40C-F4BC-49E6-B1A6-57388CD5AD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7210" y="5427009"/>
              <a:ext cx="113553" cy="105746"/>
            </a:xfrm>
            <a:custGeom>
              <a:avLst/>
              <a:gdLst>
                <a:gd name="T0" fmla="*/ 105 w 240"/>
                <a:gd name="T1" fmla="*/ 87 h 224"/>
                <a:gd name="T2" fmla="*/ 109 w 240"/>
                <a:gd name="T3" fmla="*/ 96 h 224"/>
                <a:gd name="T4" fmla="*/ 109 w 240"/>
                <a:gd name="T5" fmla="*/ 224 h 224"/>
                <a:gd name="T6" fmla="*/ 130 w 240"/>
                <a:gd name="T7" fmla="*/ 208 h 224"/>
                <a:gd name="T8" fmla="*/ 130 w 240"/>
                <a:gd name="T9" fmla="*/ 96 h 224"/>
                <a:gd name="T10" fmla="*/ 134 w 240"/>
                <a:gd name="T11" fmla="*/ 87 h 224"/>
                <a:gd name="T12" fmla="*/ 240 w 240"/>
                <a:gd name="T13" fmla="*/ 0 h 224"/>
                <a:gd name="T14" fmla="*/ 0 w 240"/>
                <a:gd name="T15" fmla="*/ 0 h 224"/>
                <a:gd name="T16" fmla="*/ 105 w 240"/>
                <a:gd name="T17" fmla="*/ 87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224">
                  <a:moveTo>
                    <a:pt x="105" y="87"/>
                  </a:moveTo>
                  <a:cubicBezTo>
                    <a:pt x="108" y="90"/>
                    <a:pt x="109" y="93"/>
                    <a:pt x="109" y="96"/>
                  </a:cubicBezTo>
                  <a:cubicBezTo>
                    <a:pt x="109" y="224"/>
                    <a:pt x="109" y="224"/>
                    <a:pt x="109" y="224"/>
                  </a:cubicBezTo>
                  <a:cubicBezTo>
                    <a:pt x="130" y="208"/>
                    <a:pt x="130" y="208"/>
                    <a:pt x="130" y="208"/>
                  </a:cubicBezTo>
                  <a:cubicBezTo>
                    <a:pt x="130" y="96"/>
                    <a:pt x="130" y="96"/>
                    <a:pt x="130" y="96"/>
                  </a:cubicBezTo>
                  <a:cubicBezTo>
                    <a:pt x="130" y="93"/>
                    <a:pt x="132" y="90"/>
                    <a:pt x="134" y="87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5" y="87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4" name="Freeform 773">
              <a:extLst>
                <a:ext uri="{FF2B5EF4-FFF2-40B4-BE49-F238E27FC236}">
                  <a16:creationId xmlns:a16="http://schemas.microsoft.com/office/drawing/2014/main" id="{30BE591B-8EAE-437F-A205-3946577F95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13336" y="5351780"/>
              <a:ext cx="241300" cy="2413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412 w 512"/>
                <a:gd name="T11" fmla="*/ 157 h 512"/>
                <a:gd name="T12" fmla="*/ 288 w 512"/>
                <a:gd name="T13" fmla="*/ 261 h 512"/>
                <a:gd name="T14" fmla="*/ 288 w 512"/>
                <a:gd name="T15" fmla="*/ 373 h 512"/>
                <a:gd name="T16" fmla="*/ 283 w 512"/>
                <a:gd name="T17" fmla="*/ 382 h 512"/>
                <a:gd name="T18" fmla="*/ 241 w 512"/>
                <a:gd name="T19" fmla="*/ 414 h 512"/>
                <a:gd name="T20" fmla="*/ 234 w 512"/>
                <a:gd name="T21" fmla="*/ 416 h 512"/>
                <a:gd name="T22" fmla="*/ 230 w 512"/>
                <a:gd name="T23" fmla="*/ 415 h 512"/>
                <a:gd name="T24" fmla="*/ 224 w 512"/>
                <a:gd name="T25" fmla="*/ 405 h 512"/>
                <a:gd name="T26" fmla="*/ 224 w 512"/>
                <a:gd name="T27" fmla="*/ 261 h 512"/>
                <a:gd name="T28" fmla="*/ 100 w 512"/>
                <a:gd name="T29" fmla="*/ 157 h 512"/>
                <a:gd name="T30" fmla="*/ 96 w 512"/>
                <a:gd name="T31" fmla="*/ 145 h 512"/>
                <a:gd name="T32" fmla="*/ 106 w 512"/>
                <a:gd name="T33" fmla="*/ 138 h 512"/>
                <a:gd name="T34" fmla="*/ 405 w 512"/>
                <a:gd name="T35" fmla="*/ 138 h 512"/>
                <a:gd name="T36" fmla="*/ 415 w 512"/>
                <a:gd name="T37" fmla="*/ 145 h 512"/>
                <a:gd name="T38" fmla="*/ 412 w 512"/>
                <a:gd name="T39" fmla="*/ 157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412" y="157"/>
                  </a:moveTo>
                  <a:cubicBezTo>
                    <a:pt x="288" y="261"/>
                    <a:pt x="288" y="261"/>
                    <a:pt x="288" y="261"/>
                  </a:cubicBezTo>
                  <a:cubicBezTo>
                    <a:pt x="288" y="373"/>
                    <a:pt x="288" y="373"/>
                    <a:pt x="288" y="373"/>
                  </a:cubicBezTo>
                  <a:cubicBezTo>
                    <a:pt x="288" y="376"/>
                    <a:pt x="286" y="380"/>
                    <a:pt x="283" y="382"/>
                  </a:cubicBezTo>
                  <a:cubicBezTo>
                    <a:pt x="241" y="414"/>
                    <a:pt x="241" y="414"/>
                    <a:pt x="241" y="414"/>
                  </a:cubicBezTo>
                  <a:cubicBezTo>
                    <a:pt x="239" y="415"/>
                    <a:pt x="237" y="416"/>
                    <a:pt x="234" y="416"/>
                  </a:cubicBezTo>
                  <a:cubicBezTo>
                    <a:pt x="233" y="416"/>
                    <a:pt x="231" y="415"/>
                    <a:pt x="230" y="415"/>
                  </a:cubicBezTo>
                  <a:cubicBezTo>
                    <a:pt x="226" y="413"/>
                    <a:pt x="224" y="409"/>
                    <a:pt x="224" y="405"/>
                  </a:cubicBezTo>
                  <a:cubicBezTo>
                    <a:pt x="224" y="261"/>
                    <a:pt x="224" y="261"/>
                    <a:pt x="224" y="261"/>
                  </a:cubicBezTo>
                  <a:cubicBezTo>
                    <a:pt x="100" y="157"/>
                    <a:pt x="100" y="157"/>
                    <a:pt x="100" y="157"/>
                  </a:cubicBezTo>
                  <a:cubicBezTo>
                    <a:pt x="96" y="154"/>
                    <a:pt x="95" y="150"/>
                    <a:pt x="96" y="145"/>
                  </a:cubicBezTo>
                  <a:cubicBezTo>
                    <a:pt x="98" y="141"/>
                    <a:pt x="102" y="138"/>
                    <a:pt x="106" y="138"/>
                  </a:cubicBezTo>
                  <a:cubicBezTo>
                    <a:pt x="405" y="138"/>
                    <a:pt x="405" y="138"/>
                    <a:pt x="405" y="138"/>
                  </a:cubicBezTo>
                  <a:cubicBezTo>
                    <a:pt x="409" y="138"/>
                    <a:pt x="414" y="141"/>
                    <a:pt x="415" y="145"/>
                  </a:cubicBezTo>
                  <a:cubicBezTo>
                    <a:pt x="417" y="150"/>
                    <a:pt x="415" y="154"/>
                    <a:pt x="412" y="157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7" name="Arrows_Fill_5">
            <a:extLst>
              <a:ext uri="{FF2B5EF4-FFF2-40B4-BE49-F238E27FC236}">
                <a16:creationId xmlns:a16="http://schemas.microsoft.com/office/drawing/2014/main" id="{D7813007-E2CB-483C-85ED-4D0368FA231C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1849466" y="3521930"/>
            <a:ext cx="219456" cy="219456"/>
          </a:xfrm>
          <a:custGeom>
            <a:avLst/>
            <a:gdLst>
              <a:gd name="T0" fmla="*/ 256 w 512"/>
              <a:gd name="T1" fmla="*/ 0 h 512"/>
              <a:gd name="T2" fmla="*/ 0 w 512"/>
              <a:gd name="T3" fmla="*/ 256 h 512"/>
              <a:gd name="T4" fmla="*/ 256 w 512"/>
              <a:gd name="T5" fmla="*/ 512 h 512"/>
              <a:gd name="T6" fmla="*/ 512 w 512"/>
              <a:gd name="T7" fmla="*/ 256 h 512"/>
              <a:gd name="T8" fmla="*/ 256 w 512"/>
              <a:gd name="T9" fmla="*/ 0 h 512"/>
              <a:gd name="T10" fmla="*/ 404 w 512"/>
              <a:gd name="T11" fmla="*/ 260 h 512"/>
              <a:gd name="T12" fmla="*/ 402 w 512"/>
              <a:gd name="T13" fmla="*/ 263 h 512"/>
              <a:gd name="T14" fmla="*/ 370 w 512"/>
              <a:gd name="T15" fmla="*/ 295 h 512"/>
              <a:gd name="T16" fmla="*/ 362 w 512"/>
              <a:gd name="T17" fmla="*/ 298 h 512"/>
              <a:gd name="T18" fmla="*/ 355 w 512"/>
              <a:gd name="T19" fmla="*/ 295 h 512"/>
              <a:gd name="T20" fmla="*/ 355 w 512"/>
              <a:gd name="T21" fmla="*/ 280 h 512"/>
              <a:gd name="T22" fmla="*/ 369 w 512"/>
              <a:gd name="T23" fmla="*/ 266 h 512"/>
              <a:gd name="T24" fmla="*/ 341 w 512"/>
              <a:gd name="T25" fmla="*/ 266 h 512"/>
              <a:gd name="T26" fmla="*/ 309 w 512"/>
              <a:gd name="T27" fmla="*/ 234 h 512"/>
              <a:gd name="T28" fmla="*/ 309 w 512"/>
              <a:gd name="T29" fmla="*/ 170 h 512"/>
              <a:gd name="T30" fmla="*/ 298 w 512"/>
              <a:gd name="T31" fmla="*/ 160 h 512"/>
              <a:gd name="T32" fmla="*/ 288 w 512"/>
              <a:gd name="T33" fmla="*/ 170 h 512"/>
              <a:gd name="T34" fmla="*/ 288 w 512"/>
              <a:gd name="T35" fmla="*/ 341 h 512"/>
              <a:gd name="T36" fmla="*/ 256 w 512"/>
              <a:gd name="T37" fmla="*/ 373 h 512"/>
              <a:gd name="T38" fmla="*/ 224 w 512"/>
              <a:gd name="T39" fmla="*/ 341 h 512"/>
              <a:gd name="T40" fmla="*/ 224 w 512"/>
              <a:gd name="T41" fmla="*/ 256 h 512"/>
              <a:gd name="T42" fmla="*/ 224 w 512"/>
              <a:gd name="T43" fmla="*/ 170 h 512"/>
              <a:gd name="T44" fmla="*/ 213 w 512"/>
              <a:gd name="T45" fmla="*/ 160 h 512"/>
              <a:gd name="T46" fmla="*/ 202 w 512"/>
              <a:gd name="T47" fmla="*/ 170 h 512"/>
              <a:gd name="T48" fmla="*/ 202 w 512"/>
              <a:gd name="T49" fmla="*/ 341 h 512"/>
              <a:gd name="T50" fmla="*/ 170 w 512"/>
              <a:gd name="T51" fmla="*/ 373 h 512"/>
              <a:gd name="T52" fmla="*/ 138 w 512"/>
              <a:gd name="T53" fmla="*/ 341 h 512"/>
              <a:gd name="T54" fmla="*/ 138 w 512"/>
              <a:gd name="T55" fmla="*/ 277 h 512"/>
              <a:gd name="T56" fmla="*/ 128 w 512"/>
              <a:gd name="T57" fmla="*/ 266 h 512"/>
              <a:gd name="T58" fmla="*/ 117 w 512"/>
              <a:gd name="T59" fmla="*/ 256 h 512"/>
              <a:gd name="T60" fmla="*/ 128 w 512"/>
              <a:gd name="T61" fmla="*/ 245 h 512"/>
              <a:gd name="T62" fmla="*/ 160 w 512"/>
              <a:gd name="T63" fmla="*/ 277 h 512"/>
              <a:gd name="T64" fmla="*/ 160 w 512"/>
              <a:gd name="T65" fmla="*/ 341 h 512"/>
              <a:gd name="T66" fmla="*/ 170 w 512"/>
              <a:gd name="T67" fmla="*/ 352 h 512"/>
              <a:gd name="T68" fmla="*/ 181 w 512"/>
              <a:gd name="T69" fmla="*/ 341 h 512"/>
              <a:gd name="T70" fmla="*/ 181 w 512"/>
              <a:gd name="T71" fmla="*/ 170 h 512"/>
              <a:gd name="T72" fmla="*/ 213 w 512"/>
              <a:gd name="T73" fmla="*/ 138 h 512"/>
              <a:gd name="T74" fmla="*/ 245 w 512"/>
              <a:gd name="T75" fmla="*/ 170 h 512"/>
              <a:gd name="T76" fmla="*/ 245 w 512"/>
              <a:gd name="T77" fmla="*/ 256 h 512"/>
              <a:gd name="T78" fmla="*/ 245 w 512"/>
              <a:gd name="T79" fmla="*/ 341 h 512"/>
              <a:gd name="T80" fmla="*/ 256 w 512"/>
              <a:gd name="T81" fmla="*/ 352 h 512"/>
              <a:gd name="T82" fmla="*/ 266 w 512"/>
              <a:gd name="T83" fmla="*/ 341 h 512"/>
              <a:gd name="T84" fmla="*/ 266 w 512"/>
              <a:gd name="T85" fmla="*/ 170 h 512"/>
              <a:gd name="T86" fmla="*/ 298 w 512"/>
              <a:gd name="T87" fmla="*/ 138 h 512"/>
              <a:gd name="T88" fmla="*/ 330 w 512"/>
              <a:gd name="T89" fmla="*/ 170 h 512"/>
              <a:gd name="T90" fmla="*/ 330 w 512"/>
              <a:gd name="T91" fmla="*/ 234 h 512"/>
              <a:gd name="T92" fmla="*/ 341 w 512"/>
              <a:gd name="T93" fmla="*/ 245 h 512"/>
              <a:gd name="T94" fmla="*/ 369 w 512"/>
              <a:gd name="T95" fmla="*/ 245 h 512"/>
              <a:gd name="T96" fmla="*/ 355 w 512"/>
              <a:gd name="T97" fmla="*/ 231 h 512"/>
              <a:gd name="T98" fmla="*/ 355 w 512"/>
              <a:gd name="T99" fmla="*/ 216 h 512"/>
              <a:gd name="T100" fmla="*/ 370 w 512"/>
              <a:gd name="T101" fmla="*/ 216 h 512"/>
              <a:gd name="T102" fmla="*/ 402 w 512"/>
              <a:gd name="T103" fmla="*/ 248 h 512"/>
              <a:gd name="T104" fmla="*/ 404 w 512"/>
              <a:gd name="T105" fmla="*/ 252 h 512"/>
              <a:gd name="T106" fmla="*/ 404 w 512"/>
              <a:gd name="T107" fmla="*/ 26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04" y="260"/>
                </a:moveTo>
                <a:cubicBezTo>
                  <a:pt x="404" y="261"/>
                  <a:pt x="403" y="262"/>
                  <a:pt x="402" y="263"/>
                </a:cubicBezTo>
                <a:cubicBezTo>
                  <a:pt x="370" y="295"/>
                  <a:pt x="370" y="295"/>
                  <a:pt x="370" y="295"/>
                </a:cubicBezTo>
                <a:cubicBezTo>
                  <a:pt x="368" y="297"/>
                  <a:pt x="365" y="298"/>
                  <a:pt x="362" y="298"/>
                </a:cubicBezTo>
                <a:cubicBezTo>
                  <a:pt x="360" y="298"/>
                  <a:pt x="357" y="297"/>
                  <a:pt x="355" y="295"/>
                </a:cubicBezTo>
                <a:cubicBezTo>
                  <a:pt x="351" y="291"/>
                  <a:pt x="351" y="284"/>
                  <a:pt x="355" y="280"/>
                </a:cubicBezTo>
                <a:cubicBezTo>
                  <a:pt x="369" y="266"/>
                  <a:pt x="369" y="266"/>
                  <a:pt x="369" y="266"/>
                </a:cubicBezTo>
                <a:cubicBezTo>
                  <a:pt x="341" y="266"/>
                  <a:pt x="341" y="266"/>
                  <a:pt x="341" y="266"/>
                </a:cubicBezTo>
                <a:cubicBezTo>
                  <a:pt x="323" y="266"/>
                  <a:pt x="309" y="252"/>
                  <a:pt x="309" y="234"/>
                </a:cubicBezTo>
                <a:cubicBezTo>
                  <a:pt x="309" y="170"/>
                  <a:pt x="309" y="170"/>
                  <a:pt x="309" y="170"/>
                </a:cubicBezTo>
                <a:cubicBezTo>
                  <a:pt x="309" y="164"/>
                  <a:pt x="304" y="160"/>
                  <a:pt x="298" y="160"/>
                </a:cubicBezTo>
                <a:cubicBezTo>
                  <a:pt x="292" y="160"/>
                  <a:pt x="288" y="164"/>
                  <a:pt x="288" y="170"/>
                </a:cubicBezTo>
                <a:cubicBezTo>
                  <a:pt x="288" y="341"/>
                  <a:pt x="288" y="341"/>
                  <a:pt x="288" y="341"/>
                </a:cubicBezTo>
                <a:cubicBezTo>
                  <a:pt x="288" y="359"/>
                  <a:pt x="273" y="373"/>
                  <a:pt x="256" y="373"/>
                </a:cubicBezTo>
                <a:cubicBezTo>
                  <a:pt x="238" y="373"/>
                  <a:pt x="224" y="359"/>
                  <a:pt x="224" y="341"/>
                </a:cubicBezTo>
                <a:cubicBezTo>
                  <a:pt x="224" y="256"/>
                  <a:pt x="224" y="256"/>
                  <a:pt x="224" y="256"/>
                </a:cubicBezTo>
                <a:cubicBezTo>
                  <a:pt x="224" y="170"/>
                  <a:pt x="224" y="170"/>
                  <a:pt x="224" y="170"/>
                </a:cubicBezTo>
                <a:cubicBezTo>
                  <a:pt x="224" y="164"/>
                  <a:pt x="219" y="160"/>
                  <a:pt x="213" y="160"/>
                </a:cubicBezTo>
                <a:cubicBezTo>
                  <a:pt x="207" y="160"/>
                  <a:pt x="202" y="164"/>
                  <a:pt x="202" y="170"/>
                </a:cubicBezTo>
                <a:cubicBezTo>
                  <a:pt x="202" y="341"/>
                  <a:pt x="202" y="341"/>
                  <a:pt x="202" y="341"/>
                </a:cubicBezTo>
                <a:cubicBezTo>
                  <a:pt x="202" y="359"/>
                  <a:pt x="188" y="373"/>
                  <a:pt x="170" y="373"/>
                </a:cubicBezTo>
                <a:cubicBezTo>
                  <a:pt x="153" y="373"/>
                  <a:pt x="138" y="359"/>
                  <a:pt x="138" y="341"/>
                </a:cubicBezTo>
                <a:cubicBezTo>
                  <a:pt x="138" y="277"/>
                  <a:pt x="138" y="277"/>
                  <a:pt x="138" y="277"/>
                </a:cubicBezTo>
                <a:cubicBezTo>
                  <a:pt x="138" y="271"/>
                  <a:pt x="134" y="266"/>
                  <a:pt x="128" y="266"/>
                </a:cubicBezTo>
                <a:cubicBezTo>
                  <a:pt x="122" y="266"/>
                  <a:pt x="117" y="262"/>
                  <a:pt x="117" y="256"/>
                </a:cubicBezTo>
                <a:cubicBezTo>
                  <a:pt x="117" y="250"/>
                  <a:pt x="122" y="245"/>
                  <a:pt x="128" y="245"/>
                </a:cubicBezTo>
                <a:cubicBezTo>
                  <a:pt x="145" y="245"/>
                  <a:pt x="160" y="259"/>
                  <a:pt x="160" y="277"/>
                </a:cubicBezTo>
                <a:cubicBezTo>
                  <a:pt x="160" y="341"/>
                  <a:pt x="160" y="341"/>
                  <a:pt x="160" y="341"/>
                </a:cubicBezTo>
                <a:cubicBezTo>
                  <a:pt x="160" y="347"/>
                  <a:pt x="164" y="352"/>
                  <a:pt x="170" y="352"/>
                </a:cubicBezTo>
                <a:cubicBezTo>
                  <a:pt x="176" y="352"/>
                  <a:pt x="181" y="347"/>
                  <a:pt x="181" y="341"/>
                </a:cubicBezTo>
                <a:cubicBezTo>
                  <a:pt x="181" y="170"/>
                  <a:pt x="181" y="170"/>
                  <a:pt x="181" y="170"/>
                </a:cubicBezTo>
                <a:cubicBezTo>
                  <a:pt x="181" y="153"/>
                  <a:pt x="195" y="138"/>
                  <a:pt x="213" y="138"/>
                </a:cubicBezTo>
                <a:cubicBezTo>
                  <a:pt x="231" y="138"/>
                  <a:pt x="245" y="153"/>
                  <a:pt x="245" y="170"/>
                </a:cubicBezTo>
                <a:cubicBezTo>
                  <a:pt x="245" y="256"/>
                  <a:pt x="245" y="256"/>
                  <a:pt x="245" y="256"/>
                </a:cubicBezTo>
                <a:cubicBezTo>
                  <a:pt x="245" y="341"/>
                  <a:pt x="245" y="341"/>
                  <a:pt x="245" y="341"/>
                </a:cubicBezTo>
                <a:cubicBezTo>
                  <a:pt x="245" y="347"/>
                  <a:pt x="250" y="352"/>
                  <a:pt x="256" y="352"/>
                </a:cubicBezTo>
                <a:cubicBezTo>
                  <a:pt x="262" y="352"/>
                  <a:pt x="266" y="347"/>
                  <a:pt x="266" y="341"/>
                </a:cubicBezTo>
                <a:cubicBezTo>
                  <a:pt x="266" y="170"/>
                  <a:pt x="266" y="170"/>
                  <a:pt x="266" y="170"/>
                </a:cubicBezTo>
                <a:cubicBezTo>
                  <a:pt x="266" y="153"/>
                  <a:pt x="281" y="138"/>
                  <a:pt x="298" y="138"/>
                </a:cubicBezTo>
                <a:cubicBezTo>
                  <a:pt x="316" y="138"/>
                  <a:pt x="330" y="153"/>
                  <a:pt x="330" y="170"/>
                </a:cubicBezTo>
                <a:cubicBezTo>
                  <a:pt x="330" y="234"/>
                  <a:pt x="330" y="234"/>
                  <a:pt x="330" y="234"/>
                </a:cubicBezTo>
                <a:cubicBezTo>
                  <a:pt x="330" y="240"/>
                  <a:pt x="335" y="245"/>
                  <a:pt x="341" y="245"/>
                </a:cubicBezTo>
                <a:cubicBezTo>
                  <a:pt x="369" y="245"/>
                  <a:pt x="369" y="245"/>
                  <a:pt x="369" y="245"/>
                </a:cubicBezTo>
                <a:cubicBezTo>
                  <a:pt x="355" y="231"/>
                  <a:pt x="355" y="231"/>
                  <a:pt x="355" y="231"/>
                </a:cubicBezTo>
                <a:cubicBezTo>
                  <a:pt x="351" y="227"/>
                  <a:pt x="351" y="220"/>
                  <a:pt x="355" y="216"/>
                </a:cubicBezTo>
                <a:cubicBezTo>
                  <a:pt x="359" y="212"/>
                  <a:pt x="366" y="212"/>
                  <a:pt x="370" y="216"/>
                </a:cubicBezTo>
                <a:cubicBezTo>
                  <a:pt x="402" y="248"/>
                  <a:pt x="402" y="248"/>
                  <a:pt x="402" y="248"/>
                </a:cubicBezTo>
                <a:cubicBezTo>
                  <a:pt x="403" y="249"/>
                  <a:pt x="404" y="250"/>
                  <a:pt x="404" y="252"/>
                </a:cubicBezTo>
                <a:cubicBezTo>
                  <a:pt x="405" y="254"/>
                  <a:pt x="405" y="257"/>
                  <a:pt x="404" y="26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8" name="Arrows_Fill_35">
            <a:extLst>
              <a:ext uri="{FF2B5EF4-FFF2-40B4-BE49-F238E27FC236}">
                <a16:creationId xmlns:a16="http://schemas.microsoft.com/office/drawing/2014/main" id="{FDB3B1FF-7B32-41E2-AF6F-C6ACAAD07871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1588904" y="3521930"/>
            <a:ext cx="219456" cy="219456"/>
          </a:xfrm>
          <a:custGeom>
            <a:avLst/>
            <a:gdLst>
              <a:gd name="T0" fmla="*/ 256 w 512"/>
              <a:gd name="T1" fmla="*/ 0 h 512"/>
              <a:gd name="T2" fmla="*/ 0 w 512"/>
              <a:gd name="T3" fmla="*/ 256 h 512"/>
              <a:gd name="T4" fmla="*/ 256 w 512"/>
              <a:gd name="T5" fmla="*/ 512 h 512"/>
              <a:gd name="T6" fmla="*/ 512 w 512"/>
              <a:gd name="T7" fmla="*/ 256 h 512"/>
              <a:gd name="T8" fmla="*/ 256 w 512"/>
              <a:gd name="T9" fmla="*/ 0 h 512"/>
              <a:gd name="T10" fmla="*/ 106 w 512"/>
              <a:gd name="T11" fmla="*/ 181 h 512"/>
              <a:gd name="T12" fmla="*/ 379 w 512"/>
              <a:gd name="T13" fmla="*/ 181 h 512"/>
              <a:gd name="T14" fmla="*/ 355 w 512"/>
              <a:gd name="T15" fmla="*/ 157 h 512"/>
              <a:gd name="T16" fmla="*/ 355 w 512"/>
              <a:gd name="T17" fmla="*/ 141 h 512"/>
              <a:gd name="T18" fmla="*/ 370 w 512"/>
              <a:gd name="T19" fmla="*/ 141 h 512"/>
              <a:gd name="T20" fmla="*/ 413 w 512"/>
              <a:gd name="T21" fmla="*/ 184 h 512"/>
              <a:gd name="T22" fmla="*/ 415 w 512"/>
              <a:gd name="T23" fmla="*/ 188 h 512"/>
              <a:gd name="T24" fmla="*/ 415 w 512"/>
              <a:gd name="T25" fmla="*/ 196 h 512"/>
              <a:gd name="T26" fmla="*/ 413 w 512"/>
              <a:gd name="T27" fmla="*/ 199 h 512"/>
              <a:gd name="T28" fmla="*/ 370 w 512"/>
              <a:gd name="T29" fmla="*/ 242 h 512"/>
              <a:gd name="T30" fmla="*/ 362 w 512"/>
              <a:gd name="T31" fmla="*/ 245 h 512"/>
              <a:gd name="T32" fmla="*/ 355 w 512"/>
              <a:gd name="T33" fmla="*/ 242 h 512"/>
              <a:gd name="T34" fmla="*/ 355 w 512"/>
              <a:gd name="T35" fmla="*/ 227 h 512"/>
              <a:gd name="T36" fmla="*/ 379 w 512"/>
              <a:gd name="T37" fmla="*/ 202 h 512"/>
              <a:gd name="T38" fmla="*/ 106 w 512"/>
              <a:gd name="T39" fmla="*/ 202 h 512"/>
              <a:gd name="T40" fmla="*/ 96 w 512"/>
              <a:gd name="T41" fmla="*/ 192 h 512"/>
              <a:gd name="T42" fmla="*/ 106 w 512"/>
              <a:gd name="T43" fmla="*/ 181 h 512"/>
              <a:gd name="T44" fmla="*/ 405 w 512"/>
              <a:gd name="T45" fmla="*/ 330 h 512"/>
              <a:gd name="T46" fmla="*/ 132 w 512"/>
              <a:gd name="T47" fmla="*/ 330 h 512"/>
              <a:gd name="T48" fmla="*/ 157 w 512"/>
              <a:gd name="T49" fmla="*/ 355 h 512"/>
              <a:gd name="T50" fmla="*/ 157 w 512"/>
              <a:gd name="T51" fmla="*/ 370 h 512"/>
              <a:gd name="T52" fmla="*/ 149 w 512"/>
              <a:gd name="T53" fmla="*/ 373 h 512"/>
              <a:gd name="T54" fmla="*/ 141 w 512"/>
              <a:gd name="T55" fmla="*/ 370 h 512"/>
              <a:gd name="T56" fmla="*/ 99 w 512"/>
              <a:gd name="T57" fmla="*/ 327 h 512"/>
              <a:gd name="T58" fmla="*/ 96 w 512"/>
              <a:gd name="T59" fmla="*/ 324 h 512"/>
              <a:gd name="T60" fmla="*/ 96 w 512"/>
              <a:gd name="T61" fmla="*/ 316 h 512"/>
              <a:gd name="T62" fmla="*/ 99 w 512"/>
              <a:gd name="T63" fmla="*/ 312 h 512"/>
              <a:gd name="T64" fmla="*/ 141 w 512"/>
              <a:gd name="T65" fmla="*/ 269 h 512"/>
              <a:gd name="T66" fmla="*/ 157 w 512"/>
              <a:gd name="T67" fmla="*/ 269 h 512"/>
              <a:gd name="T68" fmla="*/ 157 w 512"/>
              <a:gd name="T69" fmla="*/ 285 h 512"/>
              <a:gd name="T70" fmla="*/ 132 w 512"/>
              <a:gd name="T71" fmla="*/ 309 h 512"/>
              <a:gd name="T72" fmla="*/ 405 w 512"/>
              <a:gd name="T73" fmla="*/ 309 h 512"/>
              <a:gd name="T74" fmla="*/ 416 w 512"/>
              <a:gd name="T75" fmla="*/ 320 h 512"/>
              <a:gd name="T76" fmla="*/ 405 w 512"/>
              <a:gd name="T77" fmla="*/ 33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06" y="181"/>
                </a:moveTo>
                <a:cubicBezTo>
                  <a:pt x="379" y="181"/>
                  <a:pt x="379" y="181"/>
                  <a:pt x="379" y="181"/>
                </a:cubicBezTo>
                <a:cubicBezTo>
                  <a:pt x="355" y="157"/>
                  <a:pt x="355" y="157"/>
                  <a:pt x="355" y="157"/>
                </a:cubicBezTo>
                <a:cubicBezTo>
                  <a:pt x="351" y="152"/>
                  <a:pt x="351" y="146"/>
                  <a:pt x="355" y="141"/>
                </a:cubicBezTo>
                <a:cubicBezTo>
                  <a:pt x="359" y="137"/>
                  <a:pt x="366" y="137"/>
                  <a:pt x="370" y="141"/>
                </a:cubicBezTo>
                <a:cubicBezTo>
                  <a:pt x="413" y="184"/>
                  <a:pt x="413" y="184"/>
                  <a:pt x="413" y="184"/>
                </a:cubicBezTo>
                <a:cubicBezTo>
                  <a:pt x="414" y="185"/>
                  <a:pt x="414" y="186"/>
                  <a:pt x="415" y="188"/>
                </a:cubicBezTo>
                <a:cubicBezTo>
                  <a:pt x="416" y="190"/>
                  <a:pt x="416" y="193"/>
                  <a:pt x="415" y="196"/>
                </a:cubicBezTo>
                <a:cubicBezTo>
                  <a:pt x="414" y="197"/>
                  <a:pt x="414" y="198"/>
                  <a:pt x="413" y="199"/>
                </a:cubicBezTo>
                <a:cubicBezTo>
                  <a:pt x="370" y="242"/>
                  <a:pt x="370" y="242"/>
                  <a:pt x="370" y="242"/>
                </a:cubicBezTo>
                <a:cubicBezTo>
                  <a:pt x="368" y="244"/>
                  <a:pt x="365" y="245"/>
                  <a:pt x="362" y="245"/>
                </a:cubicBezTo>
                <a:cubicBezTo>
                  <a:pt x="360" y="245"/>
                  <a:pt x="357" y="244"/>
                  <a:pt x="355" y="242"/>
                </a:cubicBezTo>
                <a:cubicBezTo>
                  <a:pt x="351" y="238"/>
                  <a:pt x="351" y="231"/>
                  <a:pt x="355" y="227"/>
                </a:cubicBezTo>
                <a:cubicBezTo>
                  <a:pt x="379" y="202"/>
                  <a:pt x="379" y="202"/>
                  <a:pt x="379" y="202"/>
                </a:cubicBezTo>
                <a:cubicBezTo>
                  <a:pt x="106" y="202"/>
                  <a:pt x="106" y="202"/>
                  <a:pt x="106" y="202"/>
                </a:cubicBezTo>
                <a:cubicBezTo>
                  <a:pt x="100" y="202"/>
                  <a:pt x="96" y="198"/>
                  <a:pt x="96" y="192"/>
                </a:cubicBezTo>
                <a:cubicBezTo>
                  <a:pt x="96" y="186"/>
                  <a:pt x="100" y="181"/>
                  <a:pt x="106" y="181"/>
                </a:cubicBezTo>
                <a:close/>
                <a:moveTo>
                  <a:pt x="405" y="330"/>
                </a:moveTo>
                <a:cubicBezTo>
                  <a:pt x="132" y="330"/>
                  <a:pt x="132" y="330"/>
                  <a:pt x="132" y="330"/>
                </a:cubicBezTo>
                <a:cubicBezTo>
                  <a:pt x="157" y="355"/>
                  <a:pt x="157" y="355"/>
                  <a:pt x="157" y="355"/>
                </a:cubicBezTo>
                <a:cubicBezTo>
                  <a:pt x="161" y="359"/>
                  <a:pt x="161" y="366"/>
                  <a:pt x="157" y="370"/>
                </a:cubicBezTo>
                <a:cubicBezTo>
                  <a:pt x="154" y="372"/>
                  <a:pt x="152" y="373"/>
                  <a:pt x="149" y="373"/>
                </a:cubicBezTo>
                <a:cubicBezTo>
                  <a:pt x="146" y="373"/>
                  <a:pt x="144" y="372"/>
                  <a:pt x="141" y="370"/>
                </a:cubicBezTo>
                <a:cubicBezTo>
                  <a:pt x="99" y="327"/>
                  <a:pt x="99" y="327"/>
                  <a:pt x="99" y="327"/>
                </a:cubicBezTo>
                <a:cubicBezTo>
                  <a:pt x="98" y="326"/>
                  <a:pt x="97" y="325"/>
                  <a:pt x="96" y="324"/>
                </a:cubicBezTo>
                <a:cubicBezTo>
                  <a:pt x="95" y="321"/>
                  <a:pt x="95" y="318"/>
                  <a:pt x="96" y="316"/>
                </a:cubicBezTo>
                <a:cubicBezTo>
                  <a:pt x="97" y="314"/>
                  <a:pt x="98" y="313"/>
                  <a:pt x="99" y="312"/>
                </a:cubicBezTo>
                <a:cubicBezTo>
                  <a:pt x="141" y="269"/>
                  <a:pt x="141" y="269"/>
                  <a:pt x="141" y="269"/>
                </a:cubicBezTo>
                <a:cubicBezTo>
                  <a:pt x="146" y="265"/>
                  <a:pt x="152" y="265"/>
                  <a:pt x="157" y="269"/>
                </a:cubicBezTo>
                <a:cubicBezTo>
                  <a:pt x="161" y="274"/>
                  <a:pt x="161" y="280"/>
                  <a:pt x="157" y="285"/>
                </a:cubicBezTo>
                <a:cubicBezTo>
                  <a:pt x="132" y="309"/>
                  <a:pt x="132" y="309"/>
                  <a:pt x="132" y="309"/>
                </a:cubicBezTo>
                <a:cubicBezTo>
                  <a:pt x="405" y="309"/>
                  <a:pt x="405" y="309"/>
                  <a:pt x="405" y="309"/>
                </a:cubicBezTo>
                <a:cubicBezTo>
                  <a:pt x="411" y="309"/>
                  <a:pt x="416" y="314"/>
                  <a:pt x="416" y="320"/>
                </a:cubicBezTo>
                <a:cubicBezTo>
                  <a:pt x="416" y="326"/>
                  <a:pt x="411" y="330"/>
                  <a:pt x="405" y="33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9" name="Gestures_Fill_13">
            <a:extLst>
              <a:ext uri="{FF2B5EF4-FFF2-40B4-BE49-F238E27FC236}">
                <a16:creationId xmlns:a16="http://schemas.microsoft.com/office/drawing/2014/main" id="{BF778372-1AC8-4588-A9CE-A4164D04025E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1325222" y="3521930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118 w 512"/>
              <a:gd name="T5" fmla="*/ 241 h 512"/>
              <a:gd name="T6" fmla="*/ 106 w 512"/>
              <a:gd name="T7" fmla="*/ 213 h 512"/>
              <a:gd name="T8" fmla="*/ 341 w 512"/>
              <a:gd name="T9" fmla="*/ 213 h 512"/>
              <a:gd name="T10" fmla="*/ 329 w 512"/>
              <a:gd name="T11" fmla="*/ 231 h 512"/>
              <a:gd name="T12" fmla="*/ 320 w 512"/>
              <a:gd name="T13" fmla="*/ 213 h 512"/>
              <a:gd name="T14" fmla="*/ 128 w 512"/>
              <a:gd name="T15" fmla="*/ 213 h 512"/>
              <a:gd name="T16" fmla="*/ 120 w 512"/>
              <a:gd name="T17" fmla="*/ 241 h 512"/>
              <a:gd name="T18" fmla="*/ 172 w 512"/>
              <a:gd name="T19" fmla="*/ 222 h 512"/>
              <a:gd name="T20" fmla="*/ 161 w 512"/>
              <a:gd name="T21" fmla="*/ 234 h 512"/>
              <a:gd name="T22" fmla="*/ 149 w 512"/>
              <a:gd name="T23" fmla="*/ 213 h 512"/>
              <a:gd name="T24" fmla="*/ 298 w 512"/>
              <a:gd name="T25" fmla="*/ 201 h 512"/>
              <a:gd name="T26" fmla="*/ 277 w 512"/>
              <a:gd name="T27" fmla="*/ 204 h 512"/>
              <a:gd name="T28" fmla="*/ 171 w 512"/>
              <a:gd name="T29" fmla="*/ 213 h 512"/>
              <a:gd name="T30" fmla="*/ 368 w 512"/>
              <a:gd name="T31" fmla="*/ 410 h 512"/>
              <a:gd name="T32" fmla="*/ 353 w 512"/>
              <a:gd name="T33" fmla="*/ 414 h 512"/>
              <a:gd name="T34" fmla="*/ 362 w 512"/>
              <a:gd name="T35" fmla="*/ 342 h 512"/>
              <a:gd name="T36" fmla="*/ 351 w 512"/>
              <a:gd name="T37" fmla="*/ 288 h 512"/>
              <a:gd name="T38" fmla="*/ 341 w 512"/>
              <a:gd name="T39" fmla="*/ 298 h 512"/>
              <a:gd name="T40" fmla="*/ 330 w 512"/>
              <a:gd name="T41" fmla="*/ 309 h 512"/>
              <a:gd name="T42" fmla="*/ 320 w 512"/>
              <a:gd name="T43" fmla="*/ 298 h 512"/>
              <a:gd name="T44" fmla="*/ 309 w 512"/>
              <a:gd name="T45" fmla="*/ 277 h 512"/>
              <a:gd name="T46" fmla="*/ 298 w 512"/>
              <a:gd name="T47" fmla="*/ 298 h 512"/>
              <a:gd name="T48" fmla="*/ 277 w 512"/>
              <a:gd name="T49" fmla="*/ 298 h 512"/>
              <a:gd name="T50" fmla="*/ 266 w 512"/>
              <a:gd name="T51" fmla="*/ 256 h 512"/>
              <a:gd name="T52" fmla="*/ 256 w 512"/>
              <a:gd name="T53" fmla="*/ 298 h 512"/>
              <a:gd name="T54" fmla="*/ 234 w 512"/>
              <a:gd name="T55" fmla="*/ 298 h 512"/>
              <a:gd name="T56" fmla="*/ 224 w 512"/>
              <a:gd name="T57" fmla="*/ 202 h 512"/>
              <a:gd name="T58" fmla="*/ 213 w 512"/>
              <a:gd name="T59" fmla="*/ 341 h 512"/>
              <a:gd name="T60" fmla="*/ 195 w 512"/>
              <a:gd name="T61" fmla="*/ 349 h 512"/>
              <a:gd name="T62" fmla="*/ 157 w 512"/>
              <a:gd name="T63" fmla="*/ 287 h 512"/>
              <a:gd name="T64" fmla="*/ 148 w 512"/>
              <a:gd name="T65" fmla="*/ 304 h 512"/>
              <a:gd name="T66" fmla="*/ 206 w 512"/>
              <a:gd name="T67" fmla="*/ 397 h 512"/>
              <a:gd name="T68" fmla="*/ 199 w 512"/>
              <a:gd name="T69" fmla="*/ 416 h 512"/>
              <a:gd name="T70" fmla="*/ 128 w 512"/>
              <a:gd name="T71" fmla="*/ 313 h 512"/>
              <a:gd name="T72" fmla="*/ 164 w 512"/>
              <a:gd name="T73" fmla="*/ 267 h 512"/>
              <a:gd name="T74" fmla="*/ 192 w 512"/>
              <a:gd name="T75" fmla="*/ 304 h 512"/>
              <a:gd name="T76" fmla="*/ 224 w 512"/>
              <a:gd name="T77" fmla="*/ 181 h 512"/>
              <a:gd name="T78" fmla="*/ 256 w 512"/>
              <a:gd name="T79" fmla="*/ 236 h 512"/>
              <a:gd name="T80" fmla="*/ 297 w 512"/>
              <a:gd name="T81" fmla="*/ 258 h 512"/>
              <a:gd name="T82" fmla="*/ 336 w 512"/>
              <a:gd name="T83" fmla="*/ 271 h 512"/>
              <a:gd name="T84" fmla="*/ 384 w 512"/>
              <a:gd name="T85" fmla="*/ 298 h 512"/>
              <a:gd name="T86" fmla="*/ 368 w 512"/>
              <a:gd name="T87" fmla="*/ 41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18" y="241"/>
                </a:moveTo>
                <a:cubicBezTo>
                  <a:pt x="113" y="241"/>
                  <a:pt x="109" y="238"/>
                  <a:pt x="108" y="233"/>
                </a:cubicBezTo>
                <a:cubicBezTo>
                  <a:pt x="107" y="226"/>
                  <a:pt x="106" y="220"/>
                  <a:pt x="106" y="213"/>
                </a:cubicBezTo>
                <a:cubicBezTo>
                  <a:pt x="106" y="148"/>
                  <a:pt x="159" y="96"/>
                  <a:pt x="224" y="96"/>
                </a:cubicBezTo>
                <a:cubicBezTo>
                  <a:pt x="288" y="96"/>
                  <a:pt x="341" y="148"/>
                  <a:pt x="341" y="213"/>
                </a:cubicBezTo>
                <a:cubicBezTo>
                  <a:pt x="341" y="216"/>
                  <a:pt x="341" y="218"/>
                  <a:pt x="341" y="221"/>
                </a:cubicBezTo>
                <a:cubicBezTo>
                  <a:pt x="340" y="227"/>
                  <a:pt x="335" y="231"/>
                  <a:pt x="329" y="231"/>
                </a:cubicBezTo>
                <a:cubicBezTo>
                  <a:pt x="324" y="230"/>
                  <a:pt x="319" y="225"/>
                  <a:pt x="319" y="219"/>
                </a:cubicBezTo>
                <a:cubicBezTo>
                  <a:pt x="320" y="217"/>
                  <a:pt x="320" y="215"/>
                  <a:pt x="320" y="213"/>
                </a:cubicBezTo>
                <a:cubicBezTo>
                  <a:pt x="320" y="160"/>
                  <a:pt x="277" y="117"/>
                  <a:pt x="224" y="117"/>
                </a:cubicBezTo>
                <a:cubicBezTo>
                  <a:pt x="171" y="117"/>
                  <a:pt x="128" y="160"/>
                  <a:pt x="128" y="213"/>
                </a:cubicBezTo>
                <a:cubicBezTo>
                  <a:pt x="128" y="218"/>
                  <a:pt x="128" y="224"/>
                  <a:pt x="129" y="229"/>
                </a:cubicBezTo>
                <a:cubicBezTo>
                  <a:pt x="130" y="235"/>
                  <a:pt x="126" y="240"/>
                  <a:pt x="120" y="241"/>
                </a:cubicBezTo>
                <a:cubicBezTo>
                  <a:pt x="120" y="241"/>
                  <a:pt x="119" y="241"/>
                  <a:pt x="118" y="241"/>
                </a:cubicBezTo>
                <a:close/>
                <a:moveTo>
                  <a:pt x="172" y="222"/>
                </a:moveTo>
                <a:cubicBezTo>
                  <a:pt x="173" y="228"/>
                  <a:pt x="169" y="233"/>
                  <a:pt x="163" y="234"/>
                </a:cubicBezTo>
                <a:cubicBezTo>
                  <a:pt x="162" y="234"/>
                  <a:pt x="162" y="234"/>
                  <a:pt x="161" y="234"/>
                </a:cubicBezTo>
                <a:cubicBezTo>
                  <a:pt x="156" y="234"/>
                  <a:pt x="151" y="231"/>
                  <a:pt x="150" y="225"/>
                </a:cubicBezTo>
                <a:cubicBezTo>
                  <a:pt x="150" y="221"/>
                  <a:pt x="149" y="217"/>
                  <a:pt x="149" y="213"/>
                </a:cubicBezTo>
                <a:cubicBezTo>
                  <a:pt x="149" y="172"/>
                  <a:pt x="183" y="138"/>
                  <a:pt x="224" y="138"/>
                </a:cubicBezTo>
                <a:cubicBezTo>
                  <a:pt x="261" y="138"/>
                  <a:pt x="292" y="164"/>
                  <a:pt x="298" y="201"/>
                </a:cubicBezTo>
                <a:cubicBezTo>
                  <a:pt x="299" y="206"/>
                  <a:pt x="295" y="212"/>
                  <a:pt x="289" y="213"/>
                </a:cubicBezTo>
                <a:cubicBezTo>
                  <a:pt x="283" y="214"/>
                  <a:pt x="278" y="210"/>
                  <a:pt x="277" y="204"/>
                </a:cubicBezTo>
                <a:cubicBezTo>
                  <a:pt x="272" y="178"/>
                  <a:pt x="250" y="160"/>
                  <a:pt x="224" y="160"/>
                </a:cubicBezTo>
                <a:cubicBezTo>
                  <a:pt x="195" y="160"/>
                  <a:pt x="171" y="184"/>
                  <a:pt x="171" y="213"/>
                </a:cubicBezTo>
                <a:cubicBezTo>
                  <a:pt x="171" y="216"/>
                  <a:pt x="171" y="219"/>
                  <a:pt x="172" y="222"/>
                </a:cubicBezTo>
                <a:close/>
                <a:moveTo>
                  <a:pt x="368" y="410"/>
                </a:moveTo>
                <a:cubicBezTo>
                  <a:pt x="366" y="414"/>
                  <a:pt x="362" y="416"/>
                  <a:pt x="359" y="416"/>
                </a:cubicBezTo>
                <a:cubicBezTo>
                  <a:pt x="357" y="416"/>
                  <a:pt x="355" y="415"/>
                  <a:pt x="353" y="414"/>
                </a:cubicBezTo>
                <a:cubicBezTo>
                  <a:pt x="348" y="411"/>
                  <a:pt x="347" y="405"/>
                  <a:pt x="350" y="400"/>
                </a:cubicBezTo>
                <a:cubicBezTo>
                  <a:pt x="364" y="374"/>
                  <a:pt x="362" y="342"/>
                  <a:pt x="362" y="342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2"/>
                  <a:pt x="357" y="288"/>
                  <a:pt x="351" y="288"/>
                </a:cubicBezTo>
                <a:cubicBezTo>
                  <a:pt x="346" y="288"/>
                  <a:pt x="342" y="292"/>
                  <a:pt x="341" y="297"/>
                </a:cubicBezTo>
                <a:cubicBezTo>
                  <a:pt x="341" y="298"/>
                  <a:pt x="341" y="298"/>
                  <a:pt x="341" y="298"/>
                </a:cubicBezTo>
                <a:cubicBezTo>
                  <a:pt x="341" y="304"/>
                  <a:pt x="336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24" y="309"/>
                  <a:pt x="320" y="304"/>
                  <a:pt x="320" y="298"/>
                </a:cubicBezTo>
                <a:cubicBezTo>
                  <a:pt x="320" y="288"/>
                  <a:pt x="320" y="288"/>
                  <a:pt x="320" y="288"/>
                </a:cubicBezTo>
                <a:cubicBezTo>
                  <a:pt x="320" y="282"/>
                  <a:pt x="315" y="277"/>
                  <a:pt x="309" y="277"/>
                </a:cubicBezTo>
                <a:cubicBezTo>
                  <a:pt x="303" y="277"/>
                  <a:pt x="298" y="282"/>
                  <a:pt x="298" y="288"/>
                </a:cubicBezTo>
                <a:cubicBezTo>
                  <a:pt x="298" y="298"/>
                  <a:pt x="298" y="298"/>
                  <a:pt x="298" y="298"/>
                </a:cubicBezTo>
                <a:cubicBezTo>
                  <a:pt x="298" y="304"/>
                  <a:pt x="294" y="309"/>
                  <a:pt x="288" y="309"/>
                </a:cubicBezTo>
                <a:cubicBezTo>
                  <a:pt x="282" y="309"/>
                  <a:pt x="277" y="304"/>
                  <a:pt x="277" y="298"/>
                </a:cubicBezTo>
                <a:cubicBezTo>
                  <a:pt x="277" y="266"/>
                  <a:pt x="277" y="266"/>
                  <a:pt x="277" y="266"/>
                </a:cubicBezTo>
                <a:cubicBezTo>
                  <a:pt x="277" y="260"/>
                  <a:pt x="272" y="256"/>
                  <a:pt x="266" y="256"/>
                </a:cubicBezTo>
                <a:cubicBezTo>
                  <a:pt x="260" y="256"/>
                  <a:pt x="256" y="260"/>
                  <a:pt x="256" y="266"/>
                </a:cubicBezTo>
                <a:cubicBezTo>
                  <a:pt x="256" y="298"/>
                  <a:pt x="256" y="298"/>
                  <a:pt x="256" y="298"/>
                </a:cubicBezTo>
                <a:cubicBezTo>
                  <a:pt x="256" y="304"/>
                  <a:pt x="251" y="309"/>
                  <a:pt x="245" y="309"/>
                </a:cubicBezTo>
                <a:cubicBezTo>
                  <a:pt x="239" y="309"/>
                  <a:pt x="234" y="304"/>
                  <a:pt x="234" y="298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207"/>
                  <a:pt x="230" y="202"/>
                  <a:pt x="224" y="202"/>
                </a:cubicBezTo>
                <a:cubicBezTo>
                  <a:pt x="218" y="202"/>
                  <a:pt x="213" y="207"/>
                  <a:pt x="213" y="213"/>
                </a:cubicBezTo>
                <a:cubicBezTo>
                  <a:pt x="213" y="341"/>
                  <a:pt x="213" y="341"/>
                  <a:pt x="213" y="341"/>
                </a:cubicBezTo>
                <a:cubicBezTo>
                  <a:pt x="213" y="345"/>
                  <a:pt x="211" y="349"/>
                  <a:pt x="207" y="351"/>
                </a:cubicBezTo>
                <a:cubicBezTo>
                  <a:pt x="203" y="352"/>
                  <a:pt x="199" y="352"/>
                  <a:pt x="195" y="349"/>
                </a:cubicBezTo>
                <a:cubicBezTo>
                  <a:pt x="181" y="337"/>
                  <a:pt x="166" y="299"/>
                  <a:pt x="163" y="292"/>
                </a:cubicBezTo>
                <a:cubicBezTo>
                  <a:pt x="162" y="290"/>
                  <a:pt x="160" y="288"/>
                  <a:pt x="157" y="287"/>
                </a:cubicBezTo>
                <a:cubicBezTo>
                  <a:pt x="154" y="286"/>
                  <a:pt x="152" y="286"/>
                  <a:pt x="149" y="288"/>
                </a:cubicBezTo>
                <a:cubicBezTo>
                  <a:pt x="145" y="290"/>
                  <a:pt x="145" y="298"/>
                  <a:pt x="148" y="304"/>
                </a:cubicBezTo>
                <a:cubicBezTo>
                  <a:pt x="148" y="305"/>
                  <a:pt x="148" y="305"/>
                  <a:pt x="148" y="305"/>
                </a:cubicBezTo>
                <a:cubicBezTo>
                  <a:pt x="149" y="306"/>
                  <a:pt x="170" y="365"/>
                  <a:pt x="206" y="397"/>
                </a:cubicBezTo>
                <a:cubicBezTo>
                  <a:pt x="210" y="401"/>
                  <a:pt x="211" y="408"/>
                  <a:pt x="207" y="412"/>
                </a:cubicBezTo>
                <a:cubicBezTo>
                  <a:pt x="205" y="414"/>
                  <a:pt x="202" y="416"/>
                  <a:pt x="199" y="416"/>
                </a:cubicBezTo>
                <a:cubicBezTo>
                  <a:pt x="196" y="416"/>
                  <a:pt x="194" y="415"/>
                  <a:pt x="192" y="413"/>
                </a:cubicBezTo>
                <a:cubicBezTo>
                  <a:pt x="153" y="379"/>
                  <a:pt x="131" y="320"/>
                  <a:pt x="128" y="313"/>
                </a:cubicBezTo>
                <a:cubicBezTo>
                  <a:pt x="121" y="298"/>
                  <a:pt x="123" y="277"/>
                  <a:pt x="139" y="269"/>
                </a:cubicBezTo>
                <a:cubicBezTo>
                  <a:pt x="147" y="265"/>
                  <a:pt x="156" y="264"/>
                  <a:pt x="164" y="267"/>
                </a:cubicBezTo>
                <a:cubicBezTo>
                  <a:pt x="172" y="270"/>
                  <a:pt x="179" y="275"/>
                  <a:pt x="182" y="283"/>
                </a:cubicBezTo>
                <a:cubicBezTo>
                  <a:pt x="185" y="289"/>
                  <a:pt x="188" y="297"/>
                  <a:pt x="192" y="304"/>
                </a:cubicBezTo>
                <a:cubicBezTo>
                  <a:pt x="192" y="213"/>
                  <a:pt x="192" y="213"/>
                  <a:pt x="192" y="213"/>
                </a:cubicBezTo>
                <a:cubicBezTo>
                  <a:pt x="192" y="195"/>
                  <a:pt x="206" y="181"/>
                  <a:pt x="224" y="181"/>
                </a:cubicBezTo>
                <a:cubicBezTo>
                  <a:pt x="241" y="181"/>
                  <a:pt x="256" y="195"/>
                  <a:pt x="256" y="213"/>
                </a:cubicBezTo>
                <a:cubicBezTo>
                  <a:pt x="256" y="236"/>
                  <a:pt x="256" y="236"/>
                  <a:pt x="256" y="236"/>
                </a:cubicBezTo>
                <a:cubicBezTo>
                  <a:pt x="259" y="235"/>
                  <a:pt x="263" y="234"/>
                  <a:pt x="266" y="234"/>
                </a:cubicBezTo>
                <a:cubicBezTo>
                  <a:pt x="281" y="234"/>
                  <a:pt x="293" y="244"/>
                  <a:pt x="297" y="258"/>
                </a:cubicBezTo>
                <a:cubicBezTo>
                  <a:pt x="301" y="257"/>
                  <a:pt x="305" y="256"/>
                  <a:pt x="309" y="256"/>
                </a:cubicBezTo>
                <a:cubicBezTo>
                  <a:pt x="320" y="256"/>
                  <a:pt x="330" y="262"/>
                  <a:pt x="336" y="271"/>
                </a:cubicBezTo>
                <a:cubicBezTo>
                  <a:pt x="341" y="268"/>
                  <a:pt x="346" y="266"/>
                  <a:pt x="352" y="266"/>
                </a:cubicBezTo>
                <a:cubicBezTo>
                  <a:pt x="369" y="266"/>
                  <a:pt x="384" y="281"/>
                  <a:pt x="384" y="298"/>
                </a:cubicBezTo>
                <a:cubicBezTo>
                  <a:pt x="384" y="341"/>
                  <a:pt x="384" y="341"/>
                  <a:pt x="384" y="341"/>
                </a:cubicBezTo>
                <a:cubicBezTo>
                  <a:pt x="384" y="342"/>
                  <a:pt x="386" y="379"/>
                  <a:pt x="368" y="41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305" name="General_Fill_38">
            <a:extLst>
              <a:ext uri="{FF2B5EF4-FFF2-40B4-BE49-F238E27FC236}">
                <a16:creationId xmlns:a16="http://schemas.microsoft.com/office/drawing/2014/main" id="{1DED1F9E-CC96-4CEB-B675-87CC838F209E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722991" y="4065461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416 w 512"/>
              <a:gd name="T5" fmla="*/ 330 h 512"/>
              <a:gd name="T6" fmla="*/ 394 w 512"/>
              <a:gd name="T7" fmla="*/ 341 h 512"/>
              <a:gd name="T8" fmla="*/ 384 w 512"/>
              <a:gd name="T9" fmla="*/ 320 h 512"/>
              <a:gd name="T10" fmla="*/ 371 w 512"/>
              <a:gd name="T11" fmla="*/ 334 h 512"/>
              <a:gd name="T12" fmla="*/ 338 w 512"/>
              <a:gd name="T13" fmla="*/ 359 h 512"/>
              <a:gd name="T14" fmla="*/ 318 w 512"/>
              <a:gd name="T15" fmla="*/ 376 h 512"/>
              <a:gd name="T16" fmla="*/ 277 w 512"/>
              <a:gd name="T17" fmla="*/ 370 h 512"/>
              <a:gd name="T18" fmla="*/ 250 w 512"/>
              <a:gd name="T19" fmla="*/ 384 h 512"/>
              <a:gd name="T20" fmla="*/ 217 w 512"/>
              <a:gd name="T21" fmla="*/ 381 h 512"/>
              <a:gd name="T22" fmla="*/ 172 w 512"/>
              <a:gd name="T23" fmla="*/ 368 h 512"/>
              <a:gd name="T24" fmla="*/ 128 w 512"/>
              <a:gd name="T25" fmla="*/ 320 h 512"/>
              <a:gd name="T26" fmla="*/ 117 w 512"/>
              <a:gd name="T27" fmla="*/ 341 h 512"/>
              <a:gd name="T28" fmla="*/ 96 w 512"/>
              <a:gd name="T29" fmla="*/ 330 h 512"/>
              <a:gd name="T30" fmla="*/ 106 w 512"/>
              <a:gd name="T31" fmla="*/ 170 h 512"/>
              <a:gd name="T32" fmla="*/ 106 w 512"/>
              <a:gd name="T33" fmla="*/ 149 h 512"/>
              <a:gd name="T34" fmla="*/ 128 w 512"/>
              <a:gd name="T35" fmla="*/ 160 h 512"/>
              <a:gd name="T36" fmla="*/ 224 w 512"/>
              <a:gd name="T37" fmla="*/ 181 h 512"/>
              <a:gd name="T38" fmla="*/ 261 w 512"/>
              <a:gd name="T39" fmla="*/ 161 h 512"/>
              <a:gd name="T40" fmla="*/ 343 w 512"/>
              <a:gd name="T41" fmla="*/ 181 h 512"/>
              <a:gd name="T42" fmla="*/ 384 w 512"/>
              <a:gd name="T43" fmla="*/ 160 h 512"/>
              <a:gd name="T44" fmla="*/ 405 w 512"/>
              <a:gd name="T45" fmla="*/ 149 h 512"/>
              <a:gd name="T46" fmla="*/ 405 w 512"/>
              <a:gd name="T47" fmla="*/ 170 h 512"/>
              <a:gd name="T48" fmla="*/ 416 w 512"/>
              <a:gd name="T49" fmla="*/ 330 h 512"/>
              <a:gd name="T50" fmla="*/ 350 w 512"/>
              <a:gd name="T51" fmla="*/ 328 h 512"/>
              <a:gd name="T52" fmla="*/ 335 w 512"/>
              <a:gd name="T53" fmla="*/ 337 h 512"/>
              <a:gd name="T54" fmla="*/ 328 w 512"/>
              <a:gd name="T55" fmla="*/ 332 h 512"/>
              <a:gd name="T56" fmla="*/ 294 w 512"/>
              <a:gd name="T57" fmla="*/ 274 h 512"/>
              <a:gd name="T58" fmla="*/ 275 w 512"/>
              <a:gd name="T59" fmla="*/ 284 h 512"/>
              <a:gd name="T60" fmla="*/ 310 w 512"/>
              <a:gd name="T61" fmla="*/ 343 h 512"/>
              <a:gd name="T62" fmla="*/ 290 w 512"/>
              <a:gd name="T63" fmla="*/ 353 h 512"/>
              <a:gd name="T64" fmla="*/ 243 w 512"/>
              <a:gd name="T65" fmla="*/ 296 h 512"/>
              <a:gd name="T66" fmla="*/ 260 w 512"/>
              <a:gd name="T67" fmla="*/ 345 h 512"/>
              <a:gd name="T68" fmla="*/ 256 w 512"/>
              <a:gd name="T69" fmla="*/ 361 h 512"/>
              <a:gd name="T70" fmla="*/ 239 w 512"/>
              <a:gd name="T71" fmla="*/ 357 h 512"/>
              <a:gd name="T72" fmla="*/ 228 w 512"/>
              <a:gd name="T73" fmla="*/ 337 h 512"/>
              <a:gd name="T74" fmla="*/ 220 w 512"/>
              <a:gd name="T75" fmla="*/ 325 h 512"/>
              <a:gd name="T76" fmla="*/ 202 w 512"/>
              <a:gd name="T77" fmla="*/ 337 h 512"/>
              <a:gd name="T78" fmla="*/ 207 w 512"/>
              <a:gd name="T79" fmla="*/ 363 h 512"/>
              <a:gd name="T80" fmla="*/ 158 w 512"/>
              <a:gd name="T81" fmla="*/ 304 h 512"/>
              <a:gd name="T82" fmla="*/ 128 w 512"/>
              <a:gd name="T83" fmla="*/ 298 h 512"/>
              <a:gd name="T84" fmla="*/ 184 w 512"/>
              <a:gd name="T85" fmla="*/ 202 h 512"/>
              <a:gd name="T86" fmla="*/ 160 w 512"/>
              <a:gd name="T87" fmla="*/ 234 h 512"/>
              <a:gd name="T88" fmla="*/ 193 w 512"/>
              <a:gd name="T89" fmla="*/ 266 h 512"/>
              <a:gd name="T90" fmla="*/ 349 w 512"/>
              <a:gd name="T91" fmla="*/ 319 h 512"/>
              <a:gd name="T92" fmla="*/ 384 w 512"/>
              <a:gd name="T93" fmla="*/ 202 h 512"/>
              <a:gd name="T94" fmla="*/ 362 w 512"/>
              <a:gd name="T95" fmla="*/ 298 h 512"/>
              <a:gd name="T96" fmla="*/ 322 w 512"/>
              <a:gd name="T97" fmla="*/ 230 h 512"/>
              <a:gd name="T98" fmla="*/ 190 w 512"/>
              <a:gd name="T99" fmla="*/ 245 h 512"/>
              <a:gd name="T100" fmla="*/ 181 w 512"/>
              <a:gd name="T101" fmla="*/ 234 h 512"/>
              <a:gd name="T102" fmla="*/ 268 w 512"/>
              <a:gd name="T103" fmla="*/ 182 h 512"/>
              <a:gd name="T104" fmla="*/ 341 w 512"/>
              <a:gd name="T105" fmla="*/ 20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16" y="330"/>
                </a:moveTo>
                <a:cubicBezTo>
                  <a:pt x="416" y="336"/>
                  <a:pt x="411" y="341"/>
                  <a:pt x="405" y="341"/>
                </a:cubicBezTo>
                <a:cubicBezTo>
                  <a:pt x="394" y="341"/>
                  <a:pt x="394" y="341"/>
                  <a:pt x="394" y="341"/>
                </a:cubicBezTo>
                <a:cubicBezTo>
                  <a:pt x="388" y="341"/>
                  <a:pt x="384" y="336"/>
                  <a:pt x="384" y="330"/>
                </a:cubicBezTo>
                <a:cubicBezTo>
                  <a:pt x="384" y="320"/>
                  <a:pt x="384" y="320"/>
                  <a:pt x="384" y="320"/>
                </a:cubicBezTo>
                <a:cubicBezTo>
                  <a:pt x="371" y="320"/>
                  <a:pt x="371" y="320"/>
                  <a:pt x="371" y="320"/>
                </a:cubicBezTo>
                <a:cubicBezTo>
                  <a:pt x="372" y="324"/>
                  <a:pt x="372" y="329"/>
                  <a:pt x="371" y="334"/>
                </a:cubicBezTo>
                <a:cubicBezTo>
                  <a:pt x="368" y="342"/>
                  <a:pt x="363" y="350"/>
                  <a:pt x="355" y="354"/>
                </a:cubicBezTo>
                <a:cubicBezTo>
                  <a:pt x="350" y="357"/>
                  <a:pt x="344" y="359"/>
                  <a:pt x="338" y="359"/>
                </a:cubicBezTo>
                <a:cubicBezTo>
                  <a:pt x="336" y="359"/>
                  <a:pt x="334" y="358"/>
                  <a:pt x="332" y="358"/>
                </a:cubicBezTo>
                <a:cubicBezTo>
                  <a:pt x="330" y="365"/>
                  <a:pt x="325" y="372"/>
                  <a:pt x="318" y="376"/>
                </a:cubicBezTo>
                <a:cubicBezTo>
                  <a:pt x="313" y="380"/>
                  <a:pt x="307" y="381"/>
                  <a:pt x="301" y="381"/>
                </a:cubicBezTo>
                <a:cubicBezTo>
                  <a:pt x="292" y="381"/>
                  <a:pt x="283" y="377"/>
                  <a:pt x="277" y="370"/>
                </a:cubicBezTo>
                <a:cubicBezTo>
                  <a:pt x="274" y="374"/>
                  <a:pt x="271" y="377"/>
                  <a:pt x="267" y="379"/>
                </a:cubicBezTo>
                <a:cubicBezTo>
                  <a:pt x="261" y="382"/>
                  <a:pt x="256" y="384"/>
                  <a:pt x="250" y="384"/>
                </a:cubicBezTo>
                <a:cubicBezTo>
                  <a:pt x="241" y="384"/>
                  <a:pt x="232" y="380"/>
                  <a:pt x="226" y="374"/>
                </a:cubicBezTo>
                <a:cubicBezTo>
                  <a:pt x="224" y="376"/>
                  <a:pt x="221" y="379"/>
                  <a:pt x="217" y="381"/>
                </a:cubicBezTo>
                <a:cubicBezTo>
                  <a:pt x="212" y="384"/>
                  <a:pt x="207" y="385"/>
                  <a:pt x="202" y="385"/>
                </a:cubicBezTo>
                <a:cubicBezTo>
                  <a:pt x="190" y="385"/>
                  <a:pt x="178" y="379"/>
                  <a:pt x="172" y="368"/>
                </a:cubicBezTo>
                <a:cubicBezTo>
                  <a:pt x="143" y="320"/>
                  <a:pt x="143" y="320"/>
                  <a:pt x="143" y="320"/>
                </a:cubicBezTo>
                <a:cubicBezTo>
                  <a:pt x="128" y="320"/>
                  <a:pt x="128" y="320"/>
                  <a:pt x="128" y="320"/>
                </a:cubicBezTo>
                <a:cubicBezTo>
                  <a:pt x="128" y="330"/>
                  <a:pt x="128" y="330"/>
                  <a:pt x="128" y="330"/>
                </a:cubicBezTo>
                <a:cubicBezTo>
                  <a:pt x="128" y="336"/>
                  <a:pt x="123" y="341"/>
                  <a:pt x="117" y="341"/>
                </a:cubicBezTo>
                <a:cubicBezTo>
                  <a:pt x="106" y="341"/>
                  <a:pt x="106" y="341"/>
                  <a:pt x="106" y="341"/>
                </a:cubicBezTo>
                <a:cubicBezTo>
                  <a:pt x="100" y="341"/>
                  <a:pt x="96" y="336"/>
                  <a:pt x="96" y="330"/>
                </a:cubicBezTo>
                <a:cubicBezTo>
                  <a:pt x="96" y="324"/>
                  <a:pt x="100" y="320"/>
                  <a:pt x="106" y="320"/>
                </a:cubicBezTo>
                <a:cubicBezTo>
                  <a:pt x="106" y="170"/>
                  <a:pt x="106" y="170"/>
                  <a:pt x="106" y="170"/>
                </a:cubicBezTo>
                <a:cubicBezTo>
                  <a:pt x="100" y="170"/>
                  <a:pt x="96" y="166"/>
                  <a:pt x="96" y="160"/>
                </a:cubicBezTo>
                <a:cubicBezTo>
                  <a:pt x="96" y="154"/>
                  <a:pt x="100" y="149"/>
                  <a:pt x="106" y="149"/>
                </a:cubicBezTo>
                <a:cubicBezTo>
                  <a:pt x="117" y="149"/>
                  <a:pt x="117" y="149"/>
                  <a:pt x="117" y="149"/>
                </a:cubicBezTo>
                <a:cubicBezTo>
                  <a:pt x="123" y="149"/>
                  <a:pt x="128" y="154"/>
                  <a:pt x="128" y="160"/>
                </a:cubicBezTo>
                <a:cubicBezTo>
                  <a:pt x="128" y="181"/>
                  <a:pt x="128" y="181"/>
                  <a:pt x="128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61" y="161"/>
                  <a:pt x="261" y="161"/>
                  <a:pt x="261" y="161"/>
                </a:cubicBezTo>
                <a:cubicBezTo>
                  <a:pt x="264" y="160"/>
                  <a:pt x="267" y="159"/>
                  <a:pt x="269" y="160"/>
                </a:cubicBezTo>
                <a:cubicBezTo>
                  <a:pt x="343" y="181"/>
                  <a:pt x="343" y="181"/>
                  <a:pt x="343" y="181"/>
                </a:cubicBezTo>
                <a:cubicBezTo>
                  <a:pt x="384" y="181"/>
                  <a:pt x="384" y="181"/>
                  <a:pt x="384" y="181"/>
                </a:cubicBezTo>
                <a:cubicBezTo>
                  <a:pt x="384" y="160"/>
                  <a:pt x="384" y="160"/>
                  <a:pt x="384" y="160"/>
                </a:cubicBezTo>
                <a:cubicBezTo>
                  <a:pt x="384" y="154"/>
                  <a:pt x="388" y="149"/>
                  <a:pt x="394" y="149"/>
                </a:cubicBezTo>
                <a:cubicBezTo>
                  <a:pt x="405" y="149"/>
                  <a:pt x="405" y="149"/>
                  <a:pt x="405" y="149"/>
                </a:cubicBezTo>
                <a:cubicBezTo>
                  <a:pt x="411" y="149"/>
                  <a:pt x="416" y="154"/>
                  <a:pt x="416" y="160"/>
                </a:cubicBezTo>
                <a:cubicBezTo>
                  <a:pt x="416" y="166"/>
                  <a:pt x="411" y="170"/>
                  <a:pt x="405" y="170"/>
                </a:cubicBezTo>
                <a:cubicBezTo>
                  <a:pt x="405" y="320"/>
                  <a:pt x="405" y="320"/>
                  <a:pt x="405" y="320"/>
                </a:cubicBezTo>
                <a:cubicBezTo>
                  <a:pt x="411" y="320"/>
                  <a:pt x="416" y="324"/>
                  <a:pt x="416" y="330"/>
                </a:cubicBezTo>
                <a:close/>
                <a:moveTo>
                  <a:pt x="349" y="319"/>
                </a:moveTo>
                <a:cubicBezTo>
                  <a:pt x="350" y="322"/>
                  <a:pt x="351" y="325"/>
                  <a:pt x="350" y="328"/>
                </a:cubicBezTo>
                <a:cubicBezTo>
                  <a:pt x="349" y="332"/>
                  <a:pt x="347" y="334"/>
                  <a:pt x="344" y="336"/>
                </a:cubicBezTo>
                <a:cubicBezTo>
                  <a:pt x="342" y="337"/>
                  <a:pt x="338" y="338"/>
                  <a:pt x="335" y="337"/>
                </a:cubicBezTo>
                <a:cubicBezTo>
                  <a:pt x="332" y="336"/>
                  <a:pt x="330" y="334"/>
                  <a:pt x="328" y="332"/>
                </a:cubicBezTo>
                <a:cubicBezTo>
                  <a:pt x="328" y="332"/>
                  <a:pt x="328" y="332"/>
                  <a:pt x="328" y="332"/>
                </a:cubicBezTo>
                <a:cubicBezTo>
                  <a:pt x="328" y="332"/>
                  <a:pt x="328" y="332"/>
                  <a:pt x="328" y="331"/>
                </a:cubicBezTo>
                <a:cubicBezTo>
                  <a:pt x="294" y="274"/>
                  <a:pt x="294" y="274"/>
                  <a:pt x="294" y="274"/>
                </a:cubicBezTo>
                <a:cubicBezTo>
                  <a:pt x="291" y="268"/>
                  <a:pt x="284" y="267"/>
                  <a:pt x="279" y="270"/>
                </a:cubicBezTo>
                <a:cubicBezTo>
                  <a:pt x="274" y="273"/>
                  <a:pt x="272" y="279"/>
                  <a:pt x="275" y="284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3" y="348"/>
                  <a:pt x="313" y="355"/>
                  <a:pt x="307" y="358"/>
                </a:cubicBezTo>
                <a:cubicBezTo>
                  <a:pt x="301" y="361"/>
                  <a:pt x="294" y="359"/>
                  <a:pt x="290" y="353"/>
                </a:cubicBezTo>
                <a:cubicBezTo>
                  <a:pt x="258" y="300"/>
                  <a:pt x="258" y="300"/>
                  <a:pt x="258" y="300"/>
                </a:cubicBezTo>
                <a:cubicBezTo>
                  <a:pt x="255" y="295"/>
                  <a:pt x="249" y="293"/>
                  <a:pt x="243" y="296"/>
                </a:cubicBezTo>
                <a:cubicBezTo>
                  <a:pt x="238" y="299"/>
                  <a:pt x="237" y="306"/>
                  <a:pt x="240" y="311"/>
                </a:cubicBezTo>
                <a:cubicBezTo>
                  <a:pt x="260" y="345"/>
                  <a:pt x="260" y="345"/>
                  <a:pt x="260" y="345"/>
                </a:cubicBezTo>
                <a:cubicBezTo>
                  <a:pt x="262" y="347"/>
                  <a:pt x="262" y="350"/>
                  <a:pt x="261" y="353"/>
                </a:cubicBezTo>
                <a:cubicBezTo>
                  <a:pt x="261" y="356"/>
                  <a:pt x="259" y="359"/>
                  <a:pt x="256" y="361"/>
                </a:cubicBezTo>
                <a:cubicBezTo>
                  <a:pt x="250" y="364"/>
                  <a:pt x="243" y="362"/>
                  <a:pt x="239" y="357"/>
                </a:cubicBezTo>
                <a:cubicBezTo>
                  <a:pt x="239" y="357"/>
                  <a:pt x="239" y="357"/>
                  <a:pt x="239" y="35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0" y="325"/>
                  <a:pt x="220" y="325"/>
                  <a:pt x="220" y="325"/>
                </a:cubicBezTo>
                <a:cubicBezTo>
                  <a:pt x="217" y="320"/>
                  <a:pt x="210" y="319"/>
                  <a:pt x="206" y="322"/>
                </a:cubicBezTo>
                <a:cubicBezTo>
                  <a:pt x="201" y="325"/>
                  <a:pt x="199" y="332"/>
                  <a:pt x="202" y="337"/>
                </a:cubicBezTo>
                <a:cubicBezTo>
                  <a:pt x="210" y="348"/>
                  <a:pt x="210" y="348"/>
                  <a:pt x="210" y="348"/>
                </a:cubicBezTo>
                <a:cubicBezTo>
                  <a:pt x="211" y="350"/>
                  <a:pt x="214" y="358"/>
                  <a:pt x="207" y="363"/>
                </a:cubicBezTo>
                <a:cubicBezTo>
                  <a:pt x="201" y="366"/>
                  <a:pt x="193" y="362"/>
                  <a:pt x="190" y="357"/>
                </a:cubicBezTo>
                <a:cubicBezTo>
                  <a:pt x="158" y="304"/>
                  <a:pt x="158" y="304"/>
                  <a:pt x="158" y="304"/>
                </a:cubicBezTo>
                <a:cubicBezTo>
                  <a:pt x="156" y="300"/>
                  <a:pt x="153" y="298"/>
                  <a:pt x="149" y="298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202"/>
                  <a:pt x="128" y="202"/>
                  <a:pt x="128" y="202"/>
                </a:cubicBezTo>
                <a:cubicBezTo>
                  <a:pt x="184" y="202"/>
                  <a:pt x="184" y="202"/>
                  <a:pt x="184" y="202"/>
                </a:cubicBezTo>
                <a:cubicBezTo>
                  <a:pt x="176" y="207"/>
                  <a:pt x="176" y="207"/>
                  <a:pt x="176" y="207"/>
                </a:cubicBezTo>
                <a:cubicBezTo>
                  <a:pt x="166" y="213"/>
                  <a:pt x="160" y="223"/>
                  <a:pt x="160" y="234"/>
                </a:cubicBezTo>
                <a:cubicBezTo>
                  <a:pt x="160" y="244"/>
                  <a:pt x="164" y="254"/>
                  <a:pt x="170" y="260"/>
                </a:cubicBezTo>
                <a:cubicBezTo>
                  <a:pt x="177" y="265"/>
                  <a:pt x="185" y="267"/>
                  <a:pt x="193" y="266"/>
                </a:cubicBezTo>
                <a:cubicBezTo>
                  <a:pt x="307" y="247"/>
                  <a:pt x="307" y="247"/>
                  <a:pt x="307" y="247"/>
                </a:cubicBezTo>
                <a:lnTo>
                  <a:pt x="349" y="319"/>
                </a:lnTo>
                <a:close/>
                <a:moveTo>
                  <a:pt x="341" y="202"/>
                </a:moveTo>
                <a:cubicBezTo>
                  <a:pt x="384" y="202"/>
                  <a:pt x="384" y="202"/>
                  <a:pt x="384" y="202"/>
                </a:cubicBezTo>
                <a:cubicBezTo>
                  <a:pt x="384" y="298"/>
                  <a:pt x="384" y="298"/>
                  <a:pt x="384" y="298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8"/>
                  <a:pt x="362" y="299"/>
                  <a:pt x="361" y="299"/>
                </a:cubicBezTo>
                <a:cubicBezTo>
                  <a:pt x="322" y="230"/>
                  <a:pt x="322" y="230"/>
                  <a:pt x="322" y="230"/>
                </a:cubicBezTo>
                <a:cubicBezTo>
                  <a:pt x="320" y="226"/>
                  <a:pt x="316" y="224"/>
                  <a:pt x="311" y="225"/>
                </a:cubicBezTo>
                <a:cubicBezTo>
                  <a:pt x="190" y="245"/>
                  <a:pt x="190" y="245"/>
                  <a:pt x="190" y="245"/>
                </a:cubicBezTo>
                <a:cubicBezTo>
                  <a:pt x="187" y="246"/>
                  <a:pt x="185" y="245"/>
                  <a:pt x="184" y="244"/>
                </a:cubicBezTo>
                <a:cubicBezTo>
                  <a:pt x="182" y="242"/>
                  <a:pt x="181" y="238"/>
                  <a:pt x="181" y="234"/>
                </a:cubicBezTo>
                <a:cubicBezTo>
                  <a:pt x="181" y="229"/>
                  <a:pt x="184" y="227"/>
                  <a:pt x="186" y="226"/>
                </a:cubicBezTo>
                <a:cubicBezTo>
                  <a:pt x="268" y="182"/>
                  <a:pt x="268" y="182"/>
                  <a:pt x="268" y="182"/>
                </a:cubicBezTo>
                <a:cubicBezTo>
                  <a:pt x="338" y="202"/>
                  <a:pt x="338" y="202"/>
                  <a:pt x="338" y="202"/>
                </a:cubicBezTo>
                <a:cubicBezTo>
                  <a:pt x="339" y="202"/>
                  <a:pt x="340" y="202"/>
                  <a:pt x="341" y="202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41" name="Rectangle: Single Corner Rounded 140">
            <a:extLst>
              <a:ext uri="{FF2B5EF4-FFF2-40B4-BE49-F238E27FC236}">
                <a16:creationId xmlns:a16="http://schemas.microsoft.com/office/drawing/2014/main" id="{5959A061-5818-415D-957B-5AC82408D39C}"/>
              </a:ext>
            </a:extLst>
          </p:cNvPr>
          <p:cNvSpPr/>
          <p:nvPr/>
        </p:nvSpPr>
        <p:spPr bwMode="gray">
          <a:xfrm>
            <a:off x="295835" y="3987881"/>
            <a:ext cx="2062293" cy="215198"/>
          </a:xfrm>
          <a:prstGeom prst="round1Rect">
            <a:avLst>
              <a:gd name="adj" fmla="val 50000"/>
            </a:avLst>
          </a:prstGeom>
          <a:solidFill>
            <a:schemeClr val="tx2"/>
          </a:solidFill>
          <a:ln w="12700">
            <a:solidFill>
              <a:schemeClr val="tx2"/>
            </a:solidFill>
          </a:ln>
        </p:spPr>
        <p:txBody>
          <a:bodyPr wrap="square" anchor="ctr">
            <a:spAutoFit/>
          </a:bodyPr>
          <a:lstStyle/>
          <a:p>
            <a:pPr marL="0" marR="0" lvl="0" indent="0" algn="ct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Legend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055F6054-3AEE-4A0B-81EE-1EAFE679418F}"/>
              </a:ext>
            </a:extLst>
          </p:cNvPr>
          <p:cNvSpPr>
            <a:spLocks/>
          </p:cNvSpPr>
          <p:nvPr/>
        </p:nvSpPr>
        <p:spPr bwMode="gray">
          <a:xfrm>
            <a:off x="296246" y="4211608"/>
            <a:ext cx="2831436" cy="49281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870867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429"/>
              </a:spcAft>
              <a:buClrTx/>
              <a:buSzPct val="100000"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>
              <a:ln>
                <a:noFill/>
              </a:ln>
              <a:solidFill>
                <a:srgbClr val="FDD300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17F39E4E-1A06-479C-89FF-2FB1E5672058}"/>
              </a:ext>
            </a:extLst>
          </p:cNvPr>
          <p:cNvSpPr/>
          <p:nvPr/>
        </p:nvSpPr>
        <p:spPr>
          <a:xfrm>
            <a:off x="232903" y="4193090"/>
            <a:ext cx="1274885" cy="215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8055"/>
            <a:r>
              <a:rPr lang="en-US" sz="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 Point Magnitude</a:t>
            </a:r>
            <a:endParaRPr lang="en-US" sz="8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FDF679A6-72DF-4FEA-A31A-81F0660ACB6B}"/>
              </a:ext>
            </a:extLst>
          </p:cNvPr>
          <p:cNvSpPr>
            <a:spLocks/>
          </p:cNvSpPr>
          <p:nvPr/>
        </p:nvSpPr>
        <p:spPr bwMode="gray">
          <a:xfrm>
            <a:off x="296245" y="4704879"/>
            <a:ext cx="2831437" cy="396704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870867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429"/>
              </a:spcAft>
              <a:buClrTx/>
              <a:buSzPct val="100000"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>
              <a:ln>
                <a:noFill/>
              </a:ln>
              <a:solidFill>
                <a:srgbClr val="FDD300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7A306300-0AFE-4E44-9163-DAA2B42A5560}"/>
              </a:ext>
            </a:extLst>
          </p:cNvPr>
          <p:cNvSpPr/>
          <p:nvPr/>
        </p:nvSpPr>
        <p:spPr>
          <a:xfrm>
            <a:off x="232903" y="4674372"/>
            <a:ext cx="1274885" cy="215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8055"/>
            <a:r>
              <a:rPr lang="en-US" sz="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 Alignment</a:t>
            </a:r>
            <a:endParaRPr lang="en-US" sz="8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2332F59E-5D03-4DB9-A33E-21508438F126}"/>
              </a:ext>
            </a:extLst>
          </p:cNvPr>
          <p:cNvGrpSpPr/>
          <p:nvPr/>
        </p:nvGrpSpPr>
        <p:grpSpPr>
          <a:xfrm>
            <a:off x="667923" y="4898643"/>
            <a:ext cx="2018321" cy="137434"/>
            <a:chOff x="422086" y="4970708"/>
            <a:chExt cx="2018321" cy="137434"/>
          </a:xfrm>
        </p:grpSpPr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4C65D075-CD22-4FB7-A4C0-93F5CB37582C}"/>
                </a:ext>
              </a:extLst>
            </p:cNvPr>
            <p:cNvSpPr/>
            <p:nvPr/>
          </p:nvSpPr>
          <p:spPr>
            <a:xfrm>
              <a:off x="422086" y="4970708"/>
              <a:ext cx="150916" cy="137434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68055"/>
              <a:endParaRPr lang="en-US" sz="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10C0E4AB-E8A3-486A-BFF9-0F1E2074964B}"/>
                </a:ext>
              </a:extLst>
            </p:cNvPr>
            <p:cNvSpPr txBox="1"/>
            <p:nvPr/>
          </p:nvSpPr>
          <p:spPr>
            <a:xfrm>
              <a:off x="685296" y="4973552"/>
              <a:ext cx="571558" cy="12297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115888" marR="0" lvl="0" indent="-115888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 kumimoji="0" sz="800" b="0" i="0" u="none" strike="noStrike" cap="none" spc="0" normalizeH="0" baseline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pPr marL="0" indent="0" algn="ctr" defTabSz="768055">
                <a:buNone/>
              </a:pPr>
              <a:r>
                <a:rPr lang="en-US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Customer</a:t>
              </a:r>
            </a:p>
          </p:txBody>
        </p:sp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7DDE9034-9B52-4060-A752-79B0C23FD888}"/>
                </a:ext>
              </a:extLst>
            </p:cNvPr>
            <p:cNvSpPr txBox="1"/>
            <p:nvPr/>
          </p:nvSpPr>
          <p:spPr>
            <a:xfrm>
              <a:off x="1793957" y="4973552"/>
              <a:ext cx="646450" cy="12297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115888" marR="0" lvl="0" indent="-115888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 kumimoji="0" sz="800" b="0" i="0" u="none" strike="noStrike" cap="none" spc="0" normalizeH="0" baseline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pPr marL="0" indent="0" algn="ctr" defTabSz="768055">
                <a:buNone/>
              </a:pPr>
              <a:r>
                <a:rPr lang="en-US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Provider</a:t>
              </a:r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3021929E-BFCE-4E1D-881F-7958B057E119}"/>
                </a:ext>
              </a:extLst>
            </p:cNvPr>
            <p:cNvSpPr/>
            <p:nvPr/>
          </p:nvSpPr>
          <p:spPr>
            <a:xfrm>
              <a:off x="1530073" y="4970708"/>
              <a:ext cx="150916" cy="137434"/>
            </a:xfrm>
            <a:prstGeom prst="ellipse">
              <a:avLst/>
            </a:prstGeom>
            <a:solidFill>
              <a:srgbClr val="C55A1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68055"/>
              <a:endParaRPr lang="en-US" sz="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1" name="Rectangle 210">
            <a:extLst>
              <a:ext uri="{FF2B5EF4-FFF2-40B4-BE49-F238E27FC236}">
                <a16:creationId xmlns:a16="http://schemas.microsoft.com/office/drawing/2014/main" id="{83B51ADD-7B86-4E02-AFA9-84B98452391A}"/>
              </a:ext>
            </a:extLst>
          </p:cNvPr>
          <p:cNvSpPr>
            <a:spLocks/>
          </p:cNvSpPr>
          <p:nvPr/>
        </p:nvSpPr>
        <p:spPr bwMode="gray">
          <a:xfrm>
            <a:off x="295833" y="5101582"/>
            <a:ext cx="2833460" cy="1095159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870867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429"/>
              </a:spcAft>
              <a:buClrTx/>
              <a:buSzPct val="100000"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>
              <a:ln>
                <a:noFill/>
              </a:ln>
              <a:solidFill>
                <a:srgbClr val="FDD300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BB71282F-0578-45A4-B4E4-D8ADE39D17FD}"/>
              </a:ext>
            </a:extLst>
          </p:cNvPr>
          <p:cNvSpPr/>
          <p:nvPr/>
        </p:nvSpPr>
        <p:spPr>
          <a:xfrm>
            <a:off x="232491" y="5085407"/>
            <a:ext cx="1274885" cy="215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8055"/>
            <a:r>
              <a:rPr lang="en-US" sz="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 Point Category</a:t>
            </a:r>
            <a:endParaRPr lang="en-US" sz="8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08CE23F1-103A-4D98-86E4-E195500DF40C}"/>
              </a:ext>
            </a:extLst>
          </p:cNvPr>
          <p:cNvSpPr txBox="1"/>
          <p:nvPr/>
        </p:nvSpPr>
        <p:spPr>
          <a:xfrm>
            <a:off x="659845" y="5962996"/>
            <a:ext cx="936281" cy="1229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115888" marR="0" lvl="0" indent="-11588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800" b="0" i="0" u="none" strike="noStrike" cap="none" spc="0" normalizeH="0" baseline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indent="0" defTabSz="768055">
              <a:buNone/>
            </a:pP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Manual Process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6207FD06-DA9A-419E-9B2E-E153B2E04C4F}"/>
              </a:ext>
            </a:extLst>
          </p:cNvPr>
          <p:cNvSpPr txBox="1"/>
          <p:nvPr/>
        </p:nvSpPr>
        <p:spPr>
          <a:xfrm>
            <a:off x="1826784" y="5820170"/>
            <a:ext cx="936281" cy="1229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115888" marR="0" lvl="0" indent="-11588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800" b="0" i="0" u="none" strike="noStrike" cap="none" spc="0" normalizeH="0" baseline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indent="0" defTabSz="768055">
              <a:buNone/>
            </a:pP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Redundancy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ADF0E6B1-A424-410E-995C-57CC8E8BF4BD}"/>
              </a:ext>
            </a:extLst>
          </p:cNvPr>
          <p:cNvSpPr txBox="1"/>
          <p:nvPr/>
        </p:nvSpPr>
        <p:spPr>
          <a:xfrm>
            <a:off x="659845" y="5351359"/>
            <a:ext cx="952378" cy="1229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115888" marR="0" lvl="0" indent="-11588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800" b="0" i="0" u="none" strike="noStrike" cap="none" spc="0" normalizeH="0" baseline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indent="0" defTabSz="768055">
              <a:buNone/>
            </a:pP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Inefficient Handoff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49FB1322-F982-4576-BCA3-F333286B81AE}"/>
              </a:ext>
            </a:extLst>
          </p:cNvPr>
          <p:cNvSpPr txBox="1"/>
          <p:nvPr/>
        </p:nvSpPr>
        <p:spPr>
          <a:xfrm>
            <a:off x="659845" y="5657178"/>
            <a:ext cx="936281" cy="1229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115888" marR="0" lvl="0" indent="-11588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800" b="0" i="0" u="none" strike="noStrike" cap="none" spc="0" normalizeH="0" baseline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indent="0" defTabSz="768055">
              <a:buNone/>
            </a:pP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Bottleneck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291C26F7-48E4-4E7B-AD6B-4066E23F0DC1}"/>
              </a:ext>
            </a:extLst>
          </p:cNvPr>
          <p:cNvSpPr txBox="1"/>
          <p:nvPr/>
        </p:nvSpPr>
        <p:spPr>
          <a:xfrm>
            <a:off x="1826784" y="5494185"/>
            <a:ext cx="1238157" cy="1229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115888" marR="0" lvl="0" indent="-11588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800" b="0" i="0" u="none" strike="noStrike" cap="none" spc="0" normalizeH="0" baseline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indent="0" defTabSz="768055">
              <a:buNone/>
            </a:pP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Unofficial Workaround</a:t>
            </a:r>
          </a:p>
        </p:txBody>
      </p:sp>
      <p:sp>
        <p:nvSpPr>
          <p:cNvPr id="221" name="Arrows_Fill_35">
            <a:extLst>
              <a:ext uri="{FF2B5EF4-FFF2-40B4-BE49-F238E27FC236}">
                <a16:creationId xmlns:a16="http://schemas.microsoft.com/office/drawing/2014/main" id="{6DCF754F-807D-4C02-98FD-883251E21176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512612" y="5761143"/>
            <a:ext cx="241024" cy="241024"/>
          </a:xfrm>
          <a:custGeom>
            <a:avLst/>
            <a:gdLst>
              <a:gd name="T0" fmla="*/ 256 w 512"/>
              <a:gd name="T1" fmla="*/ 0 h 512"/>
              <a:gd name="T2" fmla="*/ 0 w 512"/>
              <a:gd name="T3" fmla="*/ 256 h 512"/>
              <a:gd name="T4" fmla="*/ 256 w 512"/>
              <a:gd name="T5" fmla="*/ 512 h 512"/>
              <a:gd name="T6" fmla="*/ 512 w 512"/>
              <a:gd name="T7" fmla="*/ 256 h 512"/>
              <a:gd name="T8" fmla="*/ 256 w 512"/>
              <a:gd name="T9" fmla="*/ 0 h 512"/>
              <a:gd name="T10" fmla="*/ 106 w 512"/>
              <a:gd name="T11" fmla="*/ 181 h 512"/>
              <a:gd name="T12" fmla="*/ 379 w 512"/>
              <a:gd name="T13" fmla="*/ 181 h 512"/>
              <a:gd name="T14" fmla="*/ 355 w 512"/>
              <a:gd name="T15" fmla="*/ 157 h 512"/>
              <a:gd name="T16" fmla="*/ 355 w 512"/>
              <a:gd name="T17" fmla="*/ 141 h 512"/>
              <a:gd name="T18" fmla="*/ 370 w 512"/>
              <a:gd name="T19" fmla="*/ 141 h 512"/>
              <a:gd name="T20" fmla="*/ 413 w 512"/>
              <a:gd name="T21" fmla="*/ 184 h 512"/>
              <a:gd name="T22" fmla="*/ 415 w 512"/>
              <a:gd name="T23" fmla="*/ 188 h 512"/>
              <a:gd name="T24" fmla="*/ 415 w 512"/>
              <a:gd name="T25" fmla="*/ 196 h 512"/>
              <a:gd name="T26" fmla="*/ 413 w 512"/>
              <a:gd name="T27" fmla="*/ 199 h 512"/>
              <a:gd name="T28" fmla="*/ 370 w 512"/>
              <a:gd name="T29" fmla="*/ 242 h 512"/>
              <a:gd name="T30" fmla="*/ 362 w 512"/>
              <a:gd name="T31" fmla="*/ 245 h 512"/>
              <a:gd name="T32" fmla="*/ 355 w 512"/>
              <a:gd name="T33" fmla="*/ 242 h 512"/>
              <a:gd name="T34" fmla="*/ 355 w 512"/>
              <a:gd name="T35" fmla="*/ 227 h 512"/>
              <a:gd name="T36" fmla="*/ 379 w 512"/>
              <a:gd name="T37" fmla="*/ 202 h 512"/>
              <a:gd name="T38" fmla="*/ 106 w 512"/>
              <a:gd name="T39" fmla="*/ 202 h 512"/>
              <a:gd name="T40" fmla="*/ 96 w 512"/>
              <a:gd name="T41" fmla="*/ 192 h 512"/>
              <a:gd name="T42" fmla="*/ 106 w 512"/>
              <a:gd name="T43" fmla="*/ 181 h 512"/>
              <a:gd name="T44" fmla="*/ 405 w 512"/>
              <a:gd name="T45" fmla="*/ 330 h 512"/>
              <a:gd name="T46" fmla="*/ 132 w 512"/>
              <a:gd name="T47" fmla="*/ 330 h 512"/>
              <a:gd name="T48" fmla="*/ 157 w 512"/>
              <a:gd name="T49" fmla="*/ 355 h 512"/>
              <a:gd name="T50" fmla="*/ 157 w 512"/>
              <a:gd name="T51" fmla="*/ 370 h 512"/>
              <a:gd name="T52" fmla="*/ 149 w 512"/>
              <a:gd name="T53" fmla="*/ 373 h 512"/>
              <a:gd name="T54" fmla="*/ 141 w 512"/>
              <a:gd name="T55" fmla="*/ 370 h 512"/>
              <a:gd name="T56" fmla="*/ 99 w 512"/>
              <a:gd name="T57" fmla="*/ 327 h 512"/>
              <a:gd name="T58" fmla="*/ 96 w 512"/>
              <a:gd name="T59" fmla="*/ 324 h 512"/>
              <a:gd name="T60" fmla="*/ 96 w 512"/>
              <a:gd name="T61" fmla="*/ 316 h 512"/>
              <a:gd name="T62" fmla="*/ 99 w 512"/>
              <a:gd name="T63" fmla="*/ 312 h 512"/>
              <a:gd name="T64" fmla="*/ 141 w 512"/>
              <a:gd name="T65" fmla="*/ 269 h 512"/>
              <a:gd name="T66" fmla="*/ 157 w 512"/>
              <a:gd name="T67" fmla="*/ 269 h 512"/>
              <a:gd name="T68" fmla="*/ 157 w 512"/>
              <a:gd name="T69" fmla="*/ 285 h 512"/>
              <a:gd name="T70" fmla="*/ 132 w 512"/>
              <a:gd name="T71" fmla="*/ 309 h 512"/>
              <a:gd name="T72" fmla="*/ 405 w 512"/>
              <a:gd name="T73" fmla="*/ 309 h 512"/>
              <a:gd name="T74" fmla="*/ 416 w 512"/>
              <a:gd name="T75" fmla="*/ 320 h 512"/>
              <a:gd name="T76" fmla="*/ 405 w 512"/>
              <a:gd name="T77" fmla="*/ 33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06" y="181"/>
                </a:moveTo>
                <a:cubicBezTo>
                  <a:pt x="379" y="181"/>
                  <a:pt x="379" y="181"/>
                  <a:pt x="379" y="181"/>
                </a:cubicBezTo>
                <a:cubicBezTo>
                  <a:pt x="355" y="157"/>
                  <a:pt x="355" y="157"/>
                  <a:pt x="355" y="157"/>
                </a:cubicBezTo>
                <a:cubicBezTo>
                  <a:pt x="351" y="152"/>
                  <a:pt x="351" y="146"/>
                  <a:pt x="355" y="141"/>
                </a:cubicBezTo>
                <a:cubicBezTo>
                  <a:pt x="359" y="137"/>
                  <a:pt x="366" y="137"/>
                  <a:pt x="370" y="141"/>
                </a:cubicBezTo>
                <a:cubicBezTo>
                  <a:pt x="413" y="184"/>
                  <a:pt x="413" y="184"/>
                  <a:pt x="413" y="184"/>
                </a:cubicBezTo>
                <a:cubicBezTo>
                  <a:pt x="414" y="185"/>
                  <a:pt x="414" y="186"/>
                  <a:pt x="415" y="188"/>
                </a:cubicBezTo>
                <a:cubicBezTo>
                  <a:pt x="416" y="190"/>
                  <a:pt x="416" y="193"/>
                  <a:pt x="415" y="196"/>
                </a:cubicBezTo>
                <a:cubicBezTo>
                  <a:pt x="414" y="197"/>
                  <a:pt x="414" y="198"/>
                  <a:pt x="413" y="199"/>
                </a:cubicBezTo>
                <a:cubicBezTo>
                  <a:pt x="370" y="242"/>
                  <a:pt x="370" y="242"/>
                  <a:pt x="370" y="242"/>
                </a:cubicBezTo>
                <a:cubicBezTo>
                  <a:pt x="368" y="244"/>
                  <a:pt x="365" y="245"/>
                  <a:pt x="362" y="245"/>
                </a:cubicBezTo>
                <a:cubicBezTo>
                  <a:pt x="360" y="245"/>
                  <a:pt x="357" y="244"/>
                  <a:pt x="355" y="242"/>
                </a:cubicBezTo>
                <a:cubicBezTo>
                  <a:pt x="351" y="238"/>
                  <a:pt x="351" y="231"/>
                  <a:pt x="355" y="227"/>
                </a:cubicBezTo>
                <a:cubicBezTo>
                  <a:pt x="379" y="202"/>
                  <a:pt x="379" y="202"/>
                  <a:pt x="379" y="202"/>
                </a:cubicBezTo>
                <a:cubicBezTo>
                  <a:pt x="106" y="202"/>
                  <a:pt x="106" y="202"/>
                  <a:pt x="106" y="202"/>
                </a:cubicBezTo>
                <a:cubicBezTo>
                  <a:pt x="100" y="202"/>
                  <a:pt x="96" y="198"/>
                  <a:pt x="96" y="192"/>
                </a:cubicBezTo>
                <a:cubicBezTo>
                  <a:pt x="96" y="186"/>
                  <a:pt x="100" y="181"/>
                  <a:pt x="106" y="181"/>
                </a:cubicBezTo>
                <a:close/>
                <a:moveTo>
                  <a:pt x="405" y="330"/>
                </a:moveTo>
                <a:cubicBezTo>
                  <a:pt x="132" y="330"/>
                  <a:pt x="132" y="330"/>
                  <a:pt x="132" y="330"/>
                </a:cubicBezTo>
                <a:cubicBezTo>
                  <a:pt x="157" y="355"/>
                  <a:pt x="157" y="355"/>
                  <a:pt x="157" y="355"/>
                </a:cubicBezTo>
                <a:cubicBezTo>
                  <a:pt x="161" y="359"/>
                  <a:pt x="161" y="366"/>
                  <a:pt x="157" y="370"/>
                </a:cubicBezTo>
                <a:cubicBezTo>
                  <a:pt x="154" y="372"/>
                  <a:pt x="152" y="373"/>
                  <a:pt x="149" y="373"/>
                </a:cubicBezTo>
                <a:cubicBezTo>
                  <a:pt x="146" y="373"/>
                  <a:pt x="144" y="372"/>
                  <a:pt x="141" y="370"/>
                </a:cubicBezTo>
                <a:cubicBezTo>
                  <a:pt x="99" y="327"/>
                  <a:pt x="99" y="327"/>
                  <a:pt x="99" y="327"/>
                </a:cubicBezTo>
                <a:cubicBezTo>
                  <a:pt x="98" y="326"/>
                  <a:pt x="97" y="325"/>
                  <a:pt x="96" y="324"/>
                </a:cubicBezTo>
                <a:cubicBezTo>
                  <a:pt x="95" y="321"/>
                  <a:pt x="95" y="318"/>
                  <a:pt x="96" y="316"/>
                </a:cubicBezTo>
                <a:cubicBezTo>
                  <a:pt x="97" y="314"/>
                  <a:pt x="98" y="313"/>
                  <a:pt x="99" y="312"/>
                </a:cubicBezTo>
                <a:cubicBezTo>
                  <a:pt x="141" y="269"/>
                  <a:pt x="141" y="269"/>
                  <a:pt x="141" y="269"/>
                </a:cubicBezTo>
                <a:cubicBezTo>
                  <a:pt x="146" y="265"/>
                  <a:pt x="152" y="265"/>
                  <a:pt x="157" y="269"/>
                </a:cubicBezTo>
                <a:cubicBezTo>
                  <a:pt x="161" y="274"/>
                  <a:pt x="161" y="280"/>
                  <a:pt x="157" y="285"/>
                </a:cubicBezTo>
                <a:cubicBezTo>
                  <a:pt x="132" y="309"/>
                  <a:pt x="132" y="309"/>
                  <a:pt x="132" y="309"/>
                </a:cubicBezTo>
                <a:cubicBezTo>
                  <a:pt x="405" y="309"/>
                  <a:pt x="405" y="309"/>
                  <a:pt x="405" y="309"/>
                </a:cubicBezTo>
                <a:cubicBezTo>
                  <a:pt x="411" y="309"/>
                  <a:pt x="416" y="314"/>
                  <a:pt x="416" y="320"/>
                </a:cubicBezTo>
                <a:cubicBezTo>
                  <a:pt x="416" y="326"/>
                  <a:pt x="411" y="330"/>
                  <a:pt x="405" y="33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Arrows_Fill_5">
            <a:extLst>
              <a:ext uri="{FF2B5EF4-FFF2-40B4-BE49-F238E27FC236}">
                <a16:creationId xmlns:a16="http://schemas.microsoft.com/office/drawing/2014/main" id="{CA022A35-C28B-4177-BBEB-0C47CADA452A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512612" y="5435158"/>
            <a:ext cx="241024" cy="241024"/>
          </a:xfrm>
          <a:custGeom>
            <a:avLst/>
            <a:gdLst>
              <a:gd name="T0" fmla="*/ 256 w 512"/>
              <a:gd name="T1" fmla="*/ 0 h 512"/>
              <a:gd name="T2" fmla="*/ 0 w 512"/>
              <a:gd name="T3" fmla="*/ 256 h 512"/>
              <a:gd name="T4" fmla="*/ 256 w 512"/>
              <a:gd name="T5" fmla="*/ 512 h 512"/>
              <a:gd name="T6" fmla="*/ 512 w 512"/>
              <a:gd name="T7" fmla="*/ 256 h 512"/>
              <a:gd name="T8" fmla="*/ 256 w 512"/>
              <a:gd name="T9" fmla="*/ 0 h 512"/>
              <a:gd name="T10" fmla="*/ 404 w 512"/>
              <a:gd name="T11" fmla="*/ 260 h 512"/>
              <a:gd name="T12" fmla="*/ 402 w 512"/>
              <a:gd name="T13" fmla="*/ 263 h 512"/>
              <a:gd name="T14" fmla="*/ 370 w 512"/>
              <a:gd name="T15" fmla="*/ 295 h 512"/>
              <a:gd name="T16" fmla="*/ 362 w 512"/>
              <a:gd name="T17" fmla="*/ 298 h 512"/>
              <a:gd name="T18" fmla="*/ 355 w 512"/>
              <a:gd name="T19" fmla="*/ 295 h 512"/>
              <a:gd name="T20" fmla="*/ 355 w 512"/>
              <a:gd name="T21" fmla="*/ 280 h 512"/>
              <a:gd name="T22" fmla="*/ 369 w 512"/>
              <a:gd name="T23" fmla="*/ 266 h 512"/>
              <a:gd name="T24" fmla="*/ 341 w 512"/>
              <a:gd name="T25" fmla="*/ 266 h 512"/>
              <a:gd name="T26" fmla="*/ 309 w 512"/>
              <a:gd name="T27" fmla="*/ 234 h 512"/>
              <a:gd name="T28" fmla="*/ 309 w 512"/>
              <a:gd name="T29" fmla="*/ 170 h 512"/>
              <a:gd name="T30" fmla="*/ 298 w 512"/>
              <a:gd name="T31" fmla="*/ 160 h 512"/>
              <a:gd name="T32" fmla="*/ 288 w 512"/>
              <a:gd name="T33" fmla="*/ 170 h 512"/>
              <a:gd name="T34" fmla="*/ 288 w 512"/>
              <a:gd name="T35" fmla="*/ 341 h 512"/>
              <a:gd name="T36" fmla="*/ 256 w 512"/>
              <a:gd name="T37" fmla="*/ 373 h 512"/>
              <a:gd name="T38" fmla="*/ 224 w 512"/>
              <a:gd name="T39" fmla="*/ 341 h 512"/>
              <a:gd name="T40" fmla="*/ 224 w 512"/>
              <a:gd name="T41" fmla="*/ 256 h 512"/>
              <a:gd name="T42" fmla="*/ 224 w 512"/>
              <a:gd name="T43" fmla="*/ 170 h 512"/>
              <a:gd name="T44" fmla="*/ 213 w 512"/>
              <a:gd name="T45" fmla="*/ 160 h 512"/>
              <a:gd name="T46" fmla="*/ 202 w 512"/>
              <a:gd name="T47" fmla="*/ 170 h 512"/>
              <a:gd name="T48" fmla="*/ 202 w 512"/>
              <a:gd name="T49" fmla="*/ 341 h 512"/>
              <a:gd name="T50" fmla="*/ 170 w 512"/>
              <a:gd name="T51" fmla="*/ 373 h 512"/>
              <a:gd name="T52" fmla="*/ 138 w 512"/>
              <a:gd name="T53" fmla="*/ 341 h 512"/>
              <a:gd name="T54" fmla="*/ 138 w 512"/>
              <a:gd name="T55" fmla="*/ 277 h 512"/>
              <a:gd name="T56" fmla="*/ 128 w 512"/>
              <a:gd name="T57" fmla="*/ 266 h 512"/>
              <a:gd name="T58" fmla="*/ 117 w 512"/>
              <a:gd name="T59" fmla="*/ 256 h 512"/>
              <a:gd name="T60" fmla="*/ 128 w 512"/>
              <a:gd name="T61" fmla="*/ 245 h 512"/>
              <a:gd name="T62" fmla="*/ 160 w 512"/>
              <a:gd name="T63" fmla="*/ 277 h 512"/>
              <a:gd name="T64" fmla="*/ 160 w 512"/>
              <a:gd name="T65" fmla="*/ 341 h 512"/>
              <a:gd name="T66" fmla="*/ 170 w 512"/>
              <a:gd name="T67" fmla="*/ 352 h 512"/>
              <a:gd name="T68" fmla="*/ 181 w 512"/>
              <a:gd name="T69" fmla="*/ 341 h 512"/>
              <a:gd name="T70" fmla="*/ 181 w 512"/>
              <a:gd name="T71" fmla="*/ 170 h 512"/>
              <a:gd name="T72" fmla="*/ 213 w 512"/>
              <a:gd name="T73" fmla="*/ 138 h 512"/>
              <a:gd name="T74" fmla="*/ 245 w 512"/>
              <a:gd name="T75" fmla="*/ 170 h 512"/>
              <a:gd name="T76" fmla="*/ 245 w 512"/>
              <a:gd name="T77" fmla="*/ 256 h 512"/>
              <a:gd name="T78" fmla="*/ 245 w 512"/>
              <a:gd name="T79" fmla="*/ 341 h 512"/>
              <a:gd name="T80" fmla="*/ 256 w 512"/>
              <a:gd name="T81" fmla="*/ 352 h 512"/>
              <a:gd name="T82" fmla="*/ 266 w 512"/>
              <a:gd name="T83" fmla="*/ 341 h 512"/>
              <a:gd name="T84" fmla="*/ 266 w 512"/>
              <a:gd name="T85" fmla="*/ 170 h 512"/>
              <a:gd name="T86" fmla="*/ 298 w 512"/>
              <a:gd name="T87" fmla="*/ 138 h 512"/>
              <a:gd name="T88" fmla="*/ 330 w 512"/>
              <a:gd name="T89" fmla="*/ 170 h 512"/>
              <a:gd name="T90" fmla="*/ 330 w 512"/>
              <a:gd name="T91" fmla="*/ 234 h 512"/>
              <a:gd name="T92" fmla="*/ 341 w 512"/>
              <a:gd name="T93" fmla="*/ 245 h 512"/>
              <a:gd name="T94" fmla="*/ 369 w 512"/>
              <a:gd name="T95" fmla="*/ 245 h 512"/>
              <a:gd name="T96" fmla="*/ 355 w 512"/>
              <a:gd name="T97" fmla="*/ 231 h 512"/>
              <a:gd name="T98" fmla="*/ 355 w 512"/>
              <a:gd name="T99" fmla="*/ 216 h 512"/>
              <a:gd name="T100" fmla="*/ 370 w 512"/>
              <a:gd name="T101" fmla="*/ 216 h 512"/>
              <a:gd name="T102" fmla="*/ 402 w 512"/>
              <a:gd name="T103" fmla="*/ 248 h 512"/>
              <a:gd name="T104" fmla="*/ 404 w 512"/>
              <a:gd name="T105" fmla="*/ 252 h 512"/>
              <a:gd name="T106" fmla="*/ 404 w 512"/>
              <a:gd name="T107" fmla="*/ 26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04" y="260"/>
                </a:moveTo>
                <a:cubicBezTo>
                  <a:pt x="404" y="261"/>
                  <a:pt x="403" y="262"/>
                  <a:pt x="402" y="263"/>
                </a:cubicBezTo>
                <a:cubicBezTo>
                  <a:pt x="370" y="295"/>
                  <a:pt x="370" y="295"/>
                  <a:pt x="370" y="295"/>
                </a:cubicBezTo>
                <a:cubicBezTo>
                  <a:pt x="368" y="297"/>
                  <a:pt x="365" y="298"/>
                  <a:pt x="362" y="298"/>
                </a:cubicBezTo>
                <a:cubicBezTo>
                  <a:pt x="360" y="298"/>
                  <a:pt x="357" y="297"/>
                  <a:pt x="355" y="295"/>
                </a:cubicBezTo>
                <a:cubicBezTo>
                  <a:pt x="351" y="291"/>
                  <a:pt x="351" y="284"/>
                  <a:pt x="355" y="280"/>
                </a:cubicBezTo>
                <a:cubicBezTo>
                  <a:pt x="369" y="266"/>
                  <a:pt x="369" y="266"/>
                  <a:pt x="369" y="266"/>
                </a:cubicBezTo>
                <a:cubicBezTo>
                  <a:pt x="341" y="266"/>
                  <a:pt x="341" y="266"/>
                  <a:pt x="341" y="266"/>
                </a:cubicBezTo>
                <a:cubicBezTo>
                  <a:pt x="323" y="266"/>
                  <a:pt x="309" y="252"/>
                  <a:pt x="309" y="234"/>
                </a:cubicBezTo>
                <a:cubicBezTo>
                  <a:pt x="309" y="170"/>
                  <a:pt x="309" y="170"/>
                  <a:pt x="309" y="170"/>
                </a:cubicBezTo>
                <a:cubicBezTo>
                  <a:pt x="309" y="164"/>
                  <a:pt x="304" y="160"/>
                  <a:pt x="298" y="160"/>
                </a:cubicBezTo>
                <a:cubicBezTo>
                  <a:pt x="292" y="160"/>
                  <a:pt x="288" y="164"/>
                  <a:pt x="288" y="170"/>
                </a:cubicBezTo>
                <a:cubicBezTo>
                  <a:pt x="288" y="341"/>
                  <a:pt x="288" y="341"/>
                  <a:pt x="288" y="341"/>
                </a:cubicBezTo>
                <a:cubicBezTo>
                  <a:pt x="288" y="359"/>
                  <a:pt x="273" y="373"/>
                  <a:pt x="256" y="373"/>
                </a:cubicBezTo>
                <a:cubicBezTo>
                  <a:pt x="238" y="373"/>
                  <a:pt x="224" y="359"/>
                  <a:pt x="224" y="341"/>
                </a:cubicBezTo>
                <a:cubicBezTo>
                  <a:pt x="224" y="256"/>
                  <a:pt x="224" y="256"/>
                  <a:pt x="224" y="256"/>
                </a:cubicBezTo>
                <a:cubicBezTo>
                  <a:pt x="224" y="170"/>
                  <a:pt x="224" y="170"/>
                  <a:pt x="224" y="170"/>
                </a:cubicBezTo>
                <a:cubicBezTo>
                  <a:pt x="224" y="164"/>
                  <a:pt x="219" y="160"/>
                  <a:pt x="213" y="160"/>
                </a:cubicBezTo>
                <a:cubicBezTo>
                  <a:pt x="207" y="160"/>
                  <a:pt x="202" y="164"/>
                  <a:pt x="202" y="170"/>
                </a:cubicBezTo>
                <a:cubicBezTo>
                  <a:pt x="202" y="341"/>
                  <a:pt x="202" y="341"/>
                  <a:pt x="202" y="341"/>
                </a:cubicBezTo>
                <a:cubicBezTo>
                  <a:pt x="202" y="359"/>
                  <a:pt x="188" y="373"/>
                  <a:pt x="170" y="373"/>
                </a:cubicBezTo>
                <a:cubicBezTo>
                  <a:pt x="153" y="373"/>
                  <a:pt x="138" y="359"/>
                  <a:pt x="138" y="341"/>
                </a:cubicBezTo>
                <a:cubicBezTo>
                  <a:pt x="138" y="277"/>
                  <a:pt x="138" y="277"/>
                  <a:pt x="138" y="277"/>
                </a:cubicBezTo>
                <a:cubicBezTo>
                  <a:pt x="138" y="271"/>
                  <a:pt x="134" y="266"/>
                  <a:pt x="128" y="266"/>
                </a:cubicBezTo>
                <a:cubicBezTo>
                  <a:pt x="122" y="266"/>
                  <a:pt x="117" y="262"/>
                  <a:pt x="117" y="256"/>
                </a:cubicBezTo>
                <a:cubicBezTo>
                  <a:pt x="117" y="250"/>
                  <a:pt x="122" y="245"/>
                  <a:pt x="128" y="245"/>
                </a:cubicBezTo>
                <a:cubicBezTo>
                  <a:pt x="145" y="245"/>
                  <a:pt x="160" y="259"/>
                  <a:pt x="160" y="277"/>
                </a:cubicBezTo>
                <a:cubicBezTo>
                  <a:pt x="160" y="341"/>
                  <a:pt x="160" y="341"/>
                  <a:pt x="160" y="341"/>
                </a:cubicBezTo>
                <a:cubicBezTo>
                  <a:pt x="160" y="347"/>
                  <a:pt x="164" y="352"/>
                  <a:pt x="170" y="352"/>
                </a:cubicBezTo>
                <a:cubicBezTo>
                  <a:pt x="176" y="352"/>
                  <a:pt x="181" y="347"/>
                  <a:pt x="181" y="341"/>
                </a:cubicBezTo>
                <a:cubicBezTo>
                  <a:pt x="181" y="170"/>
                  <a:pt x="181" y="170"/>
                  <a:pt x="181" y="170"/>
                </a:cubicBezTo>
                <a:cubicBezTo>
                  <a:pt x="181" y="153"/>
                  <a:pt x="195" y="138"/>
                  <a:pt x="213" y="138"/>
                </a:cubicBezTo>
                <a:cubicBezTo>
                  <a:pt x="231" y="138"/>
                  <a:pt x="245" y="153"/>
                  <a:pt x="245" y="170"/>
                </a:cubicBezTo>
                <a:cubicBezTo>
                  <a:pt x="245" y="256"/>
                  <a:pt x="245" y="256"/>
                  <a:pt x="245" y="256"/>
                </a:cubicBezTo>
                <a:cubicBezTo>
                  <a:pt x="245" y="341"/>
                  <a:pt x="245" y="341"/>
                  <a:pt x="245" y="341"/>
                </a:cubicBezTo>
                <a:cubicBezTo>
                  <a:pt x="245" y="347"/>
                  <a:pt x="250" y="352"/>
                  <a:pt x="256" y="352"/>
                </a:cubicBezTo>
                <a:cubicBezTo>
                  <a:pt x="262" y="352"/>
                  <a:pt x="266" y="347"/>
                  <a:pt x="266" y="341"/>
                </a:cubicBezTo>
                <a:cubicBezTo>
                  <a:pt x="266" y="170"/>
                  <a:pt x="266" y="170"/>
                  <a:pt x="266" y="170"/>
                </a:cubicBezTo>
                <a:cubicBezTo>
                  <a:pt x="266" y="153"/>
                  <a:pt x="281" y="138"/>
                  <a:pt x="298" y="138"/>
                </a:cubicBezTo>
                <a:cubicBezTo>
                  <a:pt x="316" y="138"/>
                  <a:pt x="330" y="153"/>
                  <a:pt x="330" y="170"/>
                </a:cubicBezTo>
                <a:cubicBezTo>
                  <a:pt x="330" y="234"/>
                  <a:pt x="330" y="234"/>
                  <a:pt x="330" y="234"/>
                </a:cubicBezTo>
                <a:cubicBezTo>
                  <a:pt x="330" y="240"/>
                  <a:pt x="335" y="245"/>
                  <a:pt x="341" y="245"/>
                </a:cubicBezTo>
                <a:cubicBezTo>
                  <a:pt x="369" y="245"/>
                  <a:pt x="369" y="245"/>
                  <a:pt x="369" y="245"/>
                </a:cubicBezTo>
                <a:cubicBezTo>
                  <a:pt x="355" y="231"/>
                  <a:pt x="355" y="231"/>
                  <a:pt x="355" y="231"/>
                </a:cubicBezTo>
                <a:cubicBezTo>
                  <a:pt x="351" y="227"/>
                  <a:pt x="351" y="220"/>
                  <a:pt x="355" y="216"/>
                </a:cubicBezTo>
                <a:cubicBezTo>
                  <a:pt x="359" y="212"/>
                  <a:pt x="366" y="212"/>
                  <a:pt x="370" y="216"/>
                </a:cubicBezTo>
                <a:cubicBezTo>
                  <a:pt x="402" y="248"/>
                  <a:pt x="402" y="248"/>
                  <a:pt x="402" y="248"/>
                </a:cubicBezTo>
                <a:cubicBezTo>
                  <a:pt x="403" y="249"/>
                  <a:pt x="404" y="250"/>
                  <a:pt x="404" y="252"/>
                </a:cubicBezTo>
                <a:cubicBezTo>
                  <a:pt x="405" y="254"/>
                  <a:pt x="405" y="257"/>
                  <a:pt x="404" y="26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3" name="Gestures_Fill_13">
            <a:extLst>
              <a:ext uri="{FF2B5EF4-FFF2-40B4-BE49-F238E27FC236}">
                <a16:creationId xmlns:a16="http://schemas.microsoft.com/office/drawing/2014/main" id="{68F54E45-74B7-47D4-BD78-E7986739CAEB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61140" y="5903969"/>
            <a:ext cx="241024" cy="241024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118 w 512"/>
              <a:gd name="T5" fmla="*/ 241 h 512"/>
              <a:gd name="T6" fmla="*/ 106 w 512"/>
              <a:gd name="T7" fmla="*/ 213 h 512"/>
              <a:gd name="T8" fmla="*/ 341 w 512"/>
              <a:gd name="T9" fmla="*/ 213 h 512"/>
              <a:gd name="T10" fmla="*/ 329 w 512"/>
              <a:gd name="T11" fmla="*/ 231 h 512"/>
              <a:gd name="T12" fmla="*/ 320 w 512"/>
              <a:gd name="T13" fmla="*/ 213 h 512"/>
              <a:gd name="T14" fmla="*/ 128 w 512"/>
              <a:gd name="T15" fmla="*/ 213 h 512"/>
              <a:gd name="T16" fmla="*/ 120 w 512"/>
              <a:gd name="T17" fmla="*/ 241 h 512"/>
              <a:gd name="T18" fmla="*/ 172 w 512"/>
              <a:gd name="T19" fmla="*/ 222 h 512"/>
              <a:gd name="T20" fmla="*/ 161 w 512"/>
              <a:gd name="T21" fmla="*/ 234 h 512"/>
              <a:gd name="T22" fmla="*/ 149 w 512"/>
              <a:gd name="T23" fmla="*/ 213 h 512"/>
              <a:gd name="T24" fmla="*/ 298 w 512"/>
              <a:gd name="T25" fmla="*/ 201 h 512"/>
              <a:gd name="T26" fmla="*/ 277 w 512"/>
              <a:gd name="T27" fmla="*/ 204 h 512"/>
              <a:gd name="T28" fmla="*/ 171 w 512"/>
              <a:gd name="T29" fmla="*/ 213 h 512"/>
              <a:gd name="T30" fmla="*/ 368 w 512"/>
              <a:gd name="T31" fmla="*/ 410 h 512"/>
              <a:gd name="T32" fmla="*/ 353 w 512"/>
              <a:gd name="T33" fmla="*/ 414 h 512"/>
              <a:gd name="T34" fmla="*/ 362 w 512"/>
              <a:gd name="T35" fmla="*/ 342 h 512"/>
              <a:gd name="T36" fmla="*/ 351 w 512"/>
              <a:gd name="T37" fmla="*/ 288 h 512"/>
              <a:gd name="T38" fmla="*/ 341 w 512"/>
              <a:gd name="T39" fmla="*/ 298 h 512"/>
              <a:gd name="T40" fmla="*/ 330 w 512"/>
              <a:gd name="T41" fmla="*/ 309 h 512"/>
              <a:gd name="T42" fmla="*/ 320 w 512"/>
              <a:gd name="T43" fmla="*/ 298 h 512"/>
              <a:gd name="T44" fmla="*/ 309 w 512"/>
              <a:gd name="T45" fmla="*/ 277 h 512"/>
              <a:gd name="T46" fmla="*/ 298 w 512"/>
              <a:gd name="T47" fmla="*/ 298 h 512"/>
              <a:gd name="T48" fmla="*/ 277 w 512"/>
              <a:gd name="T49" fmla="*/ 298 h 512"/>
              <a:gd name="T50" fmla="*/ 266 w 512"/>
              <a:gd name="T51" fmla="*/ 256 h 512"/>
              <a:gd name="T52" fmla="*/ 256 w 512"/>
              <a:gd name="T53" fmla="*/ 298 h 512"/>
              <a:gd name="T54" fmla="*/ 234 w 512"/>
              <a:gd name="T55" fmla="*/ 298 h 512"/>
              <a:gd name="T56" fmla="*/ 224 w 512"/>
              <a:gd name="T57" fmla="*/ 202 h 512"/>
              <a:gd name="T58" fmla="*/ 213 w 512"/>
              <a:gd name="T59" fmla="*/ 341 h 512"/>
              <a:gd name="T60" fmla="*/ 195 w 512"/>
              <a:gd name="T61" fmla="*/ 349 h 512"/>
              <a:gd name="T62" fmla="*/ 157 w 512"/>
              <a:gd name="T63" fmla="*/ 287 h 512"/>
              <a:gd name="T64" fmla="*/ 148 w 512"/>
              <a:gd name="T65" fmla="*/ 304 h 512"/>
              <a:gd name="T66" fmla="*/ 206 w 512"/>
              <a:gd name="T67" fmla="*/ 397 h 512"/>
              <a:gd name="T68" fmla="*/ 199 w 512"/>
              <a:gd name="T69" fmla="*/ 416 h 512"/>
              <a:gd name="T70" fmla="*/ 128 w 512"/>
              <a:gd name="T71" fmla="*/ 313 h 512"/>
              <a:gd name="T72" fmla="*/ 164 w 512"/>
              <a:gd name="T73" fmla="*/ 267 h 512"/>
              <a:gd name="T74" fmla="*/ 192 w 512"/>
              <a:gd name="T75" fmla="*/ 304 h 512"/>
              <a:gd name="T76" fmla="*/ 224 w 512"/>
              <a:gd name="T77" fmla="*/ 181 h 512"/>
              <a:gd name="T78" fmla="*/ 256 w 512"/>
              <a:gd name="T79" fmla="*/ 236 h 512"/>
              <a:gd name="T80" fmla="*/ 297 w 512"/>
              <a:gd name="T81" fmla="*/ 258 h 512"/>
              <a:gd name="T82" fmla="*/ 336 w 512"/>
              <a:gd name="T83" fmla="*/ 271 h 512"/>
              <a:gd name="T84" fmla="*/ 384 w 512"/>
              <a:gd name="T85" fmla="*/ 298 h 512"/>
              <a:gd name="T86" fmla="*/ 368 w 512"/>
              <a:gd name="T87" fmla="*/ 41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18" y="241"/>
                </a:moveTo>
                <a:cubicBezTo>
                  <a:pt x="113" y="241"/>
                  <a:pt x="109" y="238"/>
                  <a:pt x="108" y="233"/>
                </a:cubicBezTo>
                <a:cubicBezTo>
                  <a:pt x="107" y="226"/>
                  <a:pt x="106" y="220"/>
                  <a:pt x="106" y="213"/>
                </a:cubicBezTo>
                <a:cubicBezTo>
                  <a:pt x="106" y="148"/>
                  <a:pt x="159" y="96"/>
                  <a:pt x="224" y="96"/>
                </a:cubicBezTo>
                <a:cubicBezTo>
                  <a:pt x="288" y="96"/>
                  <a:pt x="341" y="148"/>
                  <a:pt x="341" y="213"/>
                </a:cubicBezTo>
                <a:cubicBezTo>
                  <a:pt x="341" y="216"/>
                  <a:pt x="341" y="218"/>
                  <a:pt x="341" y="221"/>
                </a:cubicBezTo>
                <a:cubicBezTo>
                  <a:pt x="340" y="227"/>
                  <a:pt x="335" y="231"/>
                  <a:pt x="329" y="231"/>
                </a:cubicBezTo>
                <a:cubicBezTo>
                  <a:pt x="324" y="230"/>
                  <a:pt x="319" y="225"/>
                  <a:pt x="319" y="219"/>
                </a:cubicBezTo>
                <a:cubicBezTo>
                  <a:pt x="320" y="217"/>
                  <a:pt x="320" y="215"/>
                  <a:pt x="320" y="213"/>
                </a:cubicBezTo>
                <a:cubicBezTo>
                  <a:pt x="320" y="160"/>
                  <a:pt x="277" y="117"/>
                  <a:pt x="224" y="117"/>
                </a:cubicBezTo>
                <a:cubicBezTo>
                  <a:pt x="171" y="117"/>
                  <a:pt x="128" y="160"/>
                  <a:pt x="128" y="213"/>
                </a:cubicBezTo>
                <a:cubicBezTo>
                  <a:pt x="128" y="218"/>
                  <a:pt x="128" y="224"/>
                  <a:pt x="129" y="229"/>
                </a:cubicBezTo>
                <a:cubicBezTo>
                  <a:pt x="130" y="235"/>
                  <a:pt x="126" y="240"/>
                  <a:pt x="120" y="241"/>
                </a:cubicBezTo>
                <a:cubicBezTo>
                  <a:pt x="120" y="241"/>
                  <a:pt x="119" y="241"/>
                  <a:pt x="118" y="241"/>
                </a:cubicBezTo>
                <a:close/>
                <a:moveTo>
                  <a:pt x="172" y="222"/>
                </a:moveTo>
                <a:cubicBezTo>
                  <a:pt x="173" y="228"/>
                  <a:pt x="169" y="233"/>
                  <a:pt x="163" y="234"/>
                </a:cubicBezTo>
                <a:cubicBezTo>
                  <a:pt x="162" y="234"/>
                  <a:pt x="162" y="234"/>
                  <a:pt x="161" y="234"/>
                </a:cubicBezTo>
                <a:cubicBezTo>
                  <a:pt x="156" y="234"/>
                  <a:pt x="151" y="231"/>
                  <a:pt x="150" y="225"/>
                </a:cubicBezTo>
                <a:cubicBezTo>
                  <a:pt x="150" y="221"/>
                  <a:pt x="149" y="217"/>
                  <a:pt x="149" y="213"/>
                </a:cubicBezTo>
                <a:cubicBezTo>
                  <a:pt x="149" y="172"/>
                  <a:pt x="183" y="138"/>
                  <a:pt x="224" y="138"/>
                </a:cubicBezTo>
                <a:cubicBezTo>
                  <a:pt x="261" y="138"/>
                  <a:pt x="292" y="164"/>
                  <a:pt x="298" y="201"/>
                </a:cubicBezTo>
                <a:cubicBezTo>
                  <a:pt x="299" y="206"/>
                  <a:pt x="295" y="212"/>
                  <a:pt x="289" y="213"/>
                </a:cubicBezTo>
                <a:cubicBezTo>
                  <a:pt x="283" y="214"/>
                  <a:pt x="278" y="210"/>
                  <a:pt x="277" y="204"/>
                </a:cubicBezTo>
                <a:cubicBezTo>
                  <a:pt x="272" y="178"/>
                  <a:pt x="250" y="160"/>
                  <a:pt x="224" y="160"/>
                </a:cubicBezTo>
                <a:cubicBezTo>
                  <a:pt x="195" y="160"/>
                  <a:pt x="171" y="184"/>
                  <a:pt x="171" y="213"/>
                </a:cubicBezTo>
                <a:cubicBezTo>
                  <a:pt x="171" y="216"/>
                  <a:pt x="171" y="219"/>
                  <a:pt x="172" y="222"/>
                </a:cubicBezTo>
                <a:close/>
                <a:moveTo>
                  <a:pt x="368" y="410"/>
                </a:moveTo>
                <a:cubicBezTo>
                  <a:pt x="366" y="414"/>
                  <a:pt x="362" y="416"/>
                  <a:pt x="359" y="416"/>
                </a:cubicBezTo>
                <a:cubicBezTo>
                  <a:pt x="357" y="416"/>
                  <a:pt x="355" y="415"/>
                  <a:pt x="353" y="414"/>
                </a:cubicBezTo>
                <a:cubicBezTo>
                  <a:pt x="348" y="411"/>
                  <a:pt x="347" y="405"/>
                  <a:pt x="350" y="400"/>
                </a:cubicBezTo>
                <a:cubicBezTo>
                  <a:pt x="364" y="374"/>
                  <a:pt x="362" y="342"/>
                  <a:pt x="362" y="342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2"/>
                  <a:pt x="357" y="288"/>
                  <a:pt x="351" y="288"/>
                </a:cubicBezTo>
                <a:cubicBezTo>
                  <a:pt x="346" y="288"/>
                  <a:pt x="342" y="292"/>
                  <a:pt x="341" y="297"/>
                </a:cubicBezTo>
                <a:cubicBezTo>
                  <a:pt x="341" y="298"/>
                  <a:pt x="341" y="298"/>
                  <a:pt x="341" y="298"/>
                </a:cubicBezTo>
                <a:cubicBezTo>
                  <a:pt x="341" y="304"/>
                  <a:pt x="336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24" y="309"/>
                  <a:pt x="320" y="304"/>
                  <a:pt x="320" y="298"/>
                </a:cubicBezTo>
                <a:cubicBezTo>
                  <a:pt x="320" y="288"/>
                  <a:pt x="320" y="288"/>
                  <a:pt x="320" y="288"/>
                </a:cubicBezTo>
                <a:cubicBezTo>
                  <a:pt x="320" y="282"/>
                  <a:pt x="315" y="277"/>
                  <a:pt x="309" y="277"/>
                </a:cubicBezTo>
                <a:cubicBezTo>
                  <a:pt x="303" y="277"/>
                  <a:pt x="298" y="282"/>
                  <a:pt x="298" y="288"/>
                </a:cubicBezTo>
                <a:cubicBezTo>
                  <a:pt x="298" y="298"/>
                  <a:pt x="298" y="298"/>
                  <a:pt x="298" y="298"/>
                </a:cubicBezTo>
                <a:cubicBezTo>
                  <a:pt x="298" y="304"/>
                  <a:pt x="294" y="309"/>
                  <a:pt x="288" y="309"/>
                </a:cubicBezTo>
                <a:cubicBezTo>
                  <a:pt x="282" y="309"/>
                  <a:pt x="277" y="304"/>
                  <a:pt x="277" y="298"/>
                </a:cubicBezTo>
                <a:cubicBezTo>
                  <a:pt x="277" y="266"/>
                  <a:pt x="277" y="266"/>
                  <a:pt x="277" y="266"/>
                </a:cubicBezTo>
                <a:cubicBezTo>
                  <a:pt x="277" y="260"/>
                  <a:pt x="272" y="256"/>
                  <a:pt x="266" y="256"/>
                </a:cubicBezTo>
                <a:cubicBezTo>
                  <a:pt x="260" y="256"/>
                  <a:pt x="256" y="260"/>
                  <a:pt x="256" y="266"/>
                </a:cubicBezTo>
                <a:cubicBezTo>
                  <a:pt x="256" y="298"/>
                  <a:pt x="256" y="298"/>
                  <a:pt x="256" y="298"/>
                </a:cubicBezTo>
                <a:cubicBezTo>
                  <a:pt x="256" y="304"/>
                  <a:pt x="251" y="309"/>
                  <a:pt x="245" y="309"/>
                </a:cubicBezTo>
                <a:cubicBezTo>
                  <a:pt x="239" y="309"/>
                  <a:pt x="234" y="304"/>
                  <a:pt x="234" y="298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207"/>
                  <a:pt x="230" y="202"/>
                  <a:pt x="224" y="202"/>
                </a:cubicBezTo>
                <a:cubicBezTo>
                  <a:pt x="218" y="202"/>
                  <a:pt x="213" y="207"/>
                  <a:pt x="213" y="213"/>
                </a:cubicBezTo>
                <a:cubicBezTo>
                  <a:pt x="213" y="341"/>
                  <a:pt x="213" y="341"/>
                  <a:pt x="213" y="341"/>
                </a:cubicBezTo>
                <a:cubicBezTo>
                  <a:pt x="213" y="345"/>
                  <a:pt x="211" y="349"/>
                  <a:pt x="207" y="351"/>
                </a:cubicBezTo>
                <a:cubicBezTo>
                  <a:pt x="203" y="352"/>
                  <a:pt x="199" y="352"/>
                  <a:pt x="195" y="349"/>
                </a:cubicBezTo>
                <a:cubicBezTo>
                  <a:pt x="181" y="337"/>
                  <a:pt x="166" y="299"/>
                  <a:pt x="163" y="292"/>
                </a:cubicBezTo>
                <a:cubicBezTo>
                  <a:pt x="162" y="290"/>
                  <a:pt x="160" y="288"/>
                  <a:pt x="157" y="287"/>
                </a:cubicBezTo>
                <a:cubicBezTo>
                  <a:pt x="154" y="286"/>
                  <a:pt x="152" y="286"/>
                  <a:pt x="149" y="288"/>
                </a:cubicBezTo>
                <a:cubicBezTo>
                  <a:pt x="145" y="290"/>
                  <a:pt x="145" y="298"/>
                  <a:pt x="148" y="304"/>
                </a:cubicBezTo>
                <a:cubicBezTo>
                  <a:pt x="148" y="305"/>
                  <a:pt x="148" y="305"/>
                  <a:pt x="148" y="305"/>
                </a:cubicBezTo>
                <a:cubicBezTo>
                  <a:pt x="149" y="306"/>
                  <a:pt x="170" y="365"/>
                  <a:pt x="206" y="397"/>
                </a:cubicBezTo>
                <a:cubicBezTo>
                  <a:pt x="210" y="401"/>
                  <a:pt x="211" y="408"/>
                  <a:pt x="207" y="412"/>
                </a:cubicBezTo>
                <a:cubicBezTo>
                  <a:pt x="205" y="414"/>
                  <a:pt x="202" y="416"/>
                  <a:pt x="199" y="416"/>
                </a:cubicBezTo>
                <a:cubicBezTo>
                  <a:pt x="196" y="416"/>
                  <a:pt x="194" y="415"/>
                  <a:pt x="192" y="413"/>
                </a:cubicBezTo>
                <a:cubicBezTo>
                  <a:pt x="153" y="379"/>
                  <a:pt x="131" y="320"/>
                  <a:pt x="128" y="313"/>
                </a:cubicBezTo>
                <a:cubicBezTo>
                  <a:pt x="121" y="298"/>
                  <a:pt x="123" y="277"/>
                  <a:pt x="139" y="269"/>
                </a:cubicBezTo>
                <a:cubicBezTo>
                  <a:pt x="147" y="265"/>
                  <a:pt x="156" y="264"/>
                  <a:pt x="164" y="267"/>
                </a:cubicBezTo>
                <a:cubicBezTo>
                  <a:pt x="172" y="270"/>
                  <a:pt x="179" y="275"/>
                  <a:pt x="182" y="283"/>
                </a:cubicBezTo>
                <a:cubicBezTo>
                  <a:pt x="185" y="289"/>
                  <a:pt x="188" y="297"/>
                  <a:pt x="192" y="304"/>
                </a:cubicBezTo>
                <a:cubicBezTo>
                  <a:pt x="192" y="213"/>
                  <a:pt x="192" y="213"/>
                  <a:pt x="192" y="213"/>
                </a:cubicBezTo>
                <a:cubicBezTo>
                  <a:pt x="192" y="195"/>
                  <a:pt x="206" y="181"/>
                  <a:pt x="224" y="181"/>
                </a:cubicBezTo>
                <a:cubicBezTo>
                  <a:pt x="241" y="181"/>
                  <a:pt x="256" y="195"/>
                  <a:pt x="256" y="213"/>
                </a:cubicBezTo>
                <a:cubicBezTo>
                  <a:pt x="256" y="236"/>
                  <a:pt x="256" y="236"/>
                  <a:pt x="256" y="236"/>
                </a:cubicBezTo>
                <a:cubicBezTo>
                  <a:pt x="259" y="235"/>
                  <a:pt x="263" y="234"/>
                  <a:pt x="266" y="234"/>
                </a:cubicBezTo>
                <a:cubicBezTo>
                  <a:pt x="281" y="234"/>
                  <a:pt x="293" y="244"/>
                  <a:pt x="297" y="258"/>
                </a:cubicBezTo>
                <a:cubicBezTo>
                  <a:pt x="301" y="257"/>
                  <a:pt x="305" y="256"/>
                  <a:pt x="309" y="256"/>
                </a:cubicBezTo>
                <a:cubicBezTo>
                  <a:pt x="320" y="256"/>
                  <a:pt x="330" y="262"/>
                  <a:pt x="336" y="271"/>
                </a:cubicBezTo>
                <a:cubicBezTo>
                  <a:pt x="341" y="268"/>
                  <a:pt x="346" y="266"/>
                  <a:pt x="352" y="266"/>
                </a:cubicBezTo>
                <a:cubicBezTo>
                  <a:pt x="369" y="266"/>
                  <a:pt x="384" y="281"/>
                  <a:pt x="384" y="298"/>
                </a:cubicBezTo>
                <a:cubicBezTo>
                  <a:pt x="384" y="341"/>
                  <a:pt x="384" y="341"/>
                  <a:pt x="384" y="341"/>
                </a:cubicBezTo>
                <a:cubicBezTo>
                  <a:pt x="384" y="342"/>
                  <a:pt x="386" y="379"/>
                  <a:pt x="368" y="41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869D541F-ABCB-4DC3-878D-2A0F8188023B}"/>
              </a:ext>
            </a:extLst>
          </p:cNvPr>
          <p:cNvGrpSpPr/>
          <p:nvPr/>
        </p:nvGrpSpPr>
        <p:grpSpPr>
          <a:xfrm>
            <a:off x="361140" y="5598151"/>
            <a:ext cx="241024" cy="241024"/>
            <a:chOff x="1813336" y="5351780"/>
            <a:chExt cx="241300" cy="241300"/>
          </a:xfrm>
        </p:grpSpPr>
        <p:sp>
          <p:nvSpPr>
            <p:cNvPr id="225" name="Freeform 772">
              <a:extLst>
                <a:ext uri="{FF2B5EF4-FFF2-40B4-BE49-F238E27FC236}">
                  <a16:creationId xmlns:a16="http://schemas.microsoft.com/office/drawing/2014/main" id="{7A4DC2C9-DCF1-4EF5-8EBA-39CF144334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7210" y="5427009"/>
              <a:ext cx="113553" cy="105746"/>
            </a:xfrm>
            <a:custGeom>
              <a:avLst/>
              <a:gdLst>
                <a:gd name="T0" fmla="*/ 105 w 240"/>
                <a:gd name="T1" fmla="*/ 87 h 224"/>
                <a:gd name="T2" fmla="*/ 109 w 240"/>
                <a:gd name="T3" fmla="*/ 96 h 224"/>
                <a:gd name="T4" fmla="*/ 109 w 240"/>
                <a:gd name="T5" fmla="*/ 224 h 224"/>
                <a:gd name="T6" fmla="*/ 130 w 240"/>
                <a:gd name="T7" fmla="*/ 208 h 224"/>
                <a:gd name="T8" fmla="*/ 130 w 240"/>
                <a:gd name="T9" fmla="*/ 96 h 224"/>
                <a:gd name="T10" fmla="*/ 134 w 240"/>
                <a:gd name="T11" fmla="*/ 87 h 224"/>
                <a:gd name="T12" fmla="*/ 240 w 240"/>
                <a:gd name="T13" fmla="*/ 0 h 224"/>
                <a:gd name="T14" fmla="*/ 0 w 240"/>
                <a:gd name="T15" fmla="*/ 0 h 224"/>
                <a:gd name="T16" fmla="*/ 105 w 240"/>
                <a:gd name="T17" fmla="*/ 87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224">
                  <a:moveTo>
                    <a:pt x="105" y="87"/>
                  </a:moveTo>
                  <a:cubicBezTo>
                    <a:pt x="108" y="90"/>
                    <a:pt x="109" y="93"/>
                    <a:pt x="109" y="96"/>
                  </a:cubicBezTo>
                  <a:cubicBezTo>
                    <a:pt x="109" y="224"/>
                    <a:pt x="109" y="224"/>
                    <a:pt x="109" y="224"/>
                  </a:cubicBezTo>
                  <a:cubicBezTo>
                    <a:pt x="130" y="208"/>
                    <a:pt x="130" y="208"/>
                    <a:pt x="130" y="208"/>
                  </a:cubicBezTo>
                  <a:cubicBezTo>
                    <a:pt x="130" y="96"/>
                    <a:pt x="130" y="96"/>
                    <a:pt x="130" y="96"/>
                  </a:cubicBezTo>
                  <a:cubicBezTo>
                    <a:pt x="130" y="93"/>
                    <a:pt x="132" y="90"/>
                    <a:pt x="134" y="87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5" y="87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6" name="Freeform 773">
              <a:extLst>
                <a:ext uri="{FF2B5EF4-FFF2-40B4-BE49-F238E27FC236}">
                  <a16:creationId xmlns:a16="http://schemas.microsoft.com/office/drawing/2014/main" id="{D3312AB1-C19E-4810-9D12-B156C880F8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13336" y="5351780"/>
              <a:ext cx="241300" cy="2413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412 w 512"/>
                <a:gd name="T11" fmla="*/ 157 h 512"/>
                <a:gd name="T12" fmla="*/ 288 w 512"/>
                <a:gd name="T13" fmla="*/ 261 h 512"/>
                <a:gd name="T14" fmla="*/ 288 w 512"/>
                <a:gd name="T15" fmla="*/ 373 h 512"/>
                <a:gd name="T16" fmla="*/ 283 w 512"/>
                <a:gd name="T17" fmla="*/ 382 h 512"/>
                <a:gd name="T18" fmla="*/ 241 w 512"/>
                <a:gd name="T19" fmla="*/ 414 h 512"/>
                <a:gd name="T20" fmla="*/ 234 w 512"/>
                <a:gd name="T21" fmla="*/ 416 h 512"/>
                <a:gd name="T22" fmla="*/ 230 w 512"/>
                <a:gd name="T23" fmla="*/ 415 h 512"/>
                <a:gd name="T24" fmla="*/ 224 w 512"/>
                <a:gd name="T25" fmla="*/ 405 h 512"/>
                <a:gd name="T26" fmla="*/ 224 w 512"/>
                <a:gd name="T27" fmla="*/ 261 h 512"/>
                <a:gd name="T28" fmla="*/ 100 w 512"/>
                <a:gd name="T29" fmla="*/ 157 h 512"/>
                <a:gd name="T30" fmla="*/ 96 w 512"/>
                <a:gd name="T31" fmla="*/ 145 h 512"/>
                <a:gd name="T32" fmla="*/ 106 w 512"/>
                <a:gd name="T33" fmla="*/ 138 h 512"/>
                <a:gd name="T34" fmla="*/ 405 w 512"/>
                <a:gd name="T35" fmla="*/ 138 h 512"/>
                <a:gd name="T36" fmla="*/ 415 w 512"/>
                <a:gd name="T37" fmla="*/ 145 h 512"/>
                <a:gd name="T38" fmla="*/ 412 w 512"/>
                <a:gd name="T39" fmla="*/ 157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412" y="157"/>
                  </a:moveTo>
                  <a:cubicBezTo>
                    <a:pt x="288" y="261"/>
                    <a:pt x="288" y="261"/>
                    <a:pt x="288" y="261"/>
                  </a:cubicBezTo>
                  <a:cubicBezTo>
                    <a:pt x="288" y="373"/>
                    <a:pt x="288" y="373"/>
                    <a:pt x="288" y="373"/>
                  </a:cubicBezTo>
                  <a:cubicBezTo>
                    <a:pt x="288" y="376"/>
                    <a:pt x="286" y="380"/>
                    <a:pt x="283" y="382"/>
                  </a:cubicBezTo>
                  <a:cubicBezTo>
                    <a:pt x="241" y="414"/>
                    <a:pt x="241" y="414"/>
                    <a:pt x="241" y="414"/>
                  </a:cubicBezTo>
                  <a:cubicBezTo>
                    <a:pt x="239" y="415"/>
                    <a:pt x="237" y="416"/>
                    <a:pt x="234" y="416"/>
                  </a:cubicBezTo>
                  <a:cubicBezTo>
                    <a:pt x="233" y="416"/>
                    <a:pt x="231" y="415"/>
                    <a:pt x="230" y="415"/>
                  </a:cubicBezTo>
                  <a:cubicBezTo>
                    <a:pt x="226" y="413"/>
                    <a:pt x="224" y="409"/>
                    <a:pt x="224" y="405"/>
                  </a:cubicBezTo>
                  <a:cubicBezTo>
                    <a:pt x="224" y="261"/>
                    <a:pt x="224" y="261"/>
                    <a:pt x="224" y="261"/>
                  </a:cubicBezTo>
                  <a:cubicBezTo>
                    <a:pt x="100" y="157"/>
                    <a:pt x="100" y="157"/>
                    <a:pt x="100" y="157"/>
                  </a:cubicBezTo>
                  <a:cubicBezTo>
                    <a:pt x="96" y="154"/>
                    <a:pt x="95" y="150"/>
                    <a:pt x="96" y="145"/>
                  </a:cubicBezTo>
                  <a:cubicBezTo>
                    <a:pt x="98" y="141"/>
                    <a:pt x="102" y="138"/>
                    <a:pt x="106" y="138"/>
                  </a:cubicBezTo>
                  <a:cubicBezTo>
                    <a:pt x="405" y="138"/>
                    <a:pt x="405" y="138"/>
                    <a:pt x="405" y="138"/>
                  </a:cubicBezTo>
                  <a:cubicBezTo>
                    <a:pt x="409" y="138"/>
                    <a:pt x="414" y="141"/>
                    <a:pt x="415" y="145"/>
                  </a:cubicBezTo>
                  <a:cubicBezTo>
                    <a:pt x="417" y="150"/>
                    <a:pt x="415" y="154"/>
                    <a:pt x="412" y="157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27" name="General_Fill_38">
            <a:extLst>
              <a:ext uri="{FF2B5EF4-FFF2-40B4-BE49-F238E27FC236}">
                <a16:creationId xmlns:a16="http://schemas.microsoft.com/office/drawing/2014/main" id="{E8806F34-366C-423C-8F0E-FDA1C4A7E44A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61140" y="5292332"/>
            <a:ext cx="241024" cy="241024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416 w 512"/>
              <a:gd name="T5" fmla="*/ 330 h 512"/>
              <a:gd name="T6" fmla="*/ 394 w 512"/>
              <a:gd name="T7" fmla="*/ 341 h 512"/>
              <a:gd name="T8" fmla="*/ 384 w 512"/>
              <a:gd name="T9" fmla="*/ 320 h 512"/>
              <a:gd name="T10" fmla="*/ 371 w 512"/>
              <a:gd name="T11" fmla="*/ 334 h 512"/>
              <a:gd name="T12" fmla="*/ 338 w 512"/>
              <a:gd name="T13" fmla="*/ 359 h 512"/>
              <a:gd name="T14" fmla="*/ 318 w 512"/>
              <a:gd name="T15" fmla="*/ 376 h 512"/>
              <a:gd name="T16" fmla="*/ 277 w 512"/>
              <a:gd name="T17" fmla="*/ 370 h 512"/>
              <a:gd name="T18" fmla="*/ 250 w 512"/>
              <a:gd name="T19" fmla="*/ 384 h 512"/>
              <a:gd name="T20" fmla="*/ 217 w 512"/>
              <a:gd name="T21" fmla="*/ 381 h 512"/>
              <a:gd name="T22" fmla="*/ 172 w 512"/>
              <a:gd name="T23" fmla="*/ 368 h 512"/>
              <a:gd name="T24" fmla="*/ 128 w 512"/>
              <a:gd name="T25" fmla="*/ 320 h 512"/>
              <a:gd name="T26" fmla="*/ 117 w 512"/>
              <a:gd name="T27" fmla="*/ 341 h 512"/>
              <a:gd name="T28" fmla="*/ 96 w 512"/>
              <a:gd name="T29" fmla="*/ 330 h 512"/>
              <a:gd name="T30" fmla="*/ 106 w 512"/>
              <a:gd name="T31" fmla="*/ 170 h 512"/>
              <a:gd name="T32" fmla="*/ 106 w 512"/>
              <a:gd name="T33" fmla="*/ 149 h 512"/>
              <a:gd name="T34" fmla="*/ 128 w 512"/>
              <a:gd name="T35" fmla="*/ 160 h 512"/>
              <a:gd name="T36" fmla="*/ 224 w 512"/>
              <a:gd name="T37" fmla="*/ 181 h 512"/>
              <a:gd name="T38" fmla="*/ 261 w 512"/>
              <a:gd name="T39" fmla="*/ 161 h 512"/>
              <a:gd name="T40" fmla="*/ 343 w 512"/>
              <a:gd name="T41" fmla="*/ 181 h 512"/>
              <a:gd name="T42" fmla="*/ 384 w 512"/>
              <a:gd name="T43" fmla="*/ 160 h 512"/>
              <a:gd name="T44" fmla="*/ 405 w 512"/>
              <a:gd name="T45" fmla="*/ 149 h 512"/>
              <a:gd name="T46" fmla="*/ 405 w 512"/>
              <a:gd name="T47" fmla="*/ 170 h 512"/>
              <a:gd name="T48" fmla="*/ 416 w 512"/>
              <a:gd name="T49" fmla="*/ 330 h 512"/>
              <a:gd name="T50" fmla="*/ 350 w 512"/>
              <a:gd name="T51" fmla="*/ 328 h 512"/>
              <a:gd name="T52" fmla="*/ 335 w 512"/>
              <a:gd name="T53" fmla="*/ 337 h 512"/>
              <a:gd name="T54" fmla="*/ 328 w 512"/>
              <a:gd name="T55" fmla="*/ 332 h 512"/>
              <a:gd name="T56" fmla="*/ 294 w 512"/>
              <a:gd name="T57" fmla="*/ 274 h 512"/>
              <a:gd name="T58" fmla="*/ 275 w 512"/>
              <a:gd name="T59" fmla="*/ 284 h 512"/>
              <a:gd name="T60" fmla="*/ 310 w 512"/>
              <a:gd name="T61" fmla="*/ 343 h 512"/>
              <a:gd name="T62" fmla="*/ 290 w 512"/>
              <a:gd name="T63" fmla="*/ 353 h 512"/>
              <a:gd name="T64" fmla="*/ 243 w 512"/>
              <a:gd name="T65" fmla="*/ 296 h 512"/>
              <a:gd name="T66" fmla="*/ 260 w 512"/>
              <a:gd name="T67" fmla="*/ 345 h 512"/>
              <a:gd name="T68" fmla="*/ 256 w 512"/>
              <a:gd name="T69" fmla="*/ 361 h 512"/>
              <a:gd name="T70" fmla="*/ 239 w 512"/>
              <a:gd name="T71" fmla="*/ 357 h 512"/>
              <a:gd name="T72" fmla="*/ 228 w 512"/>
              <a:gd name="T73" fmla="*/ 337 h 512"/>
              <a:gd name="T74" fmla="*/ 220 w 512"/>
              <a:gd name="T75" fmla="*/ 325 h 512"/>
              <a:gd name="T76" fmla="*/ 202 w 512"/>
              <a:gd name="T77" fmla="*/ 337 h 512"/>
              <a:gd name="T78" fmla="*/ 207 w 512"/>
              <a:gd name="T79" fmla="*/ 363 h 512"/>
              <a:gd name="T80" fmla="*/ 158 w 512"/>
              <a:gd name="T81" fmla="*/ 304 h 512"/>
              <a:gd name="T82" fmla="*/ 128 w 512"/>
              <a:gd name="T83" fmla="*/ 298 h 512"/>
              <a:gd name="T84" fmla="*/ 184 w 512"/>
              <a:gd name="T85" fmla="*/ 202 h 512"/>
              <a:gd name="T86" fmla="*/ 160 w 512"/>
              <a:gd name="T87" fmla="*/ 234 h 512"/>
              <a:gd name="T88" fmla="*/ 193 w 512"/>
              <a:gd name="T89" fmla="*/ 266 h 512"/>
              <a:gd name="T90" fmla="*/ 349 w 512"/>
              <a:gd name="T91" fmla="*/ 319 h 512"/>
              <a:gd name="T92" fmla="*/ 384 w 512"/>
              <a:gd name="T93" fmla="*/ 202 h 512"/>
              <a:gd name="T94" fmla="*/ 362 w 512"/>
              <a:gd name="T95" fmla="*/ 298 h 512"/>
              <a:gd name="T96" fmla="*/ 322 w 512"/>
              <a:gd name="T97" fmla="*/ 230 h 512"/>
              <a:gd name="T98" fmla="*/ 190 w 512"/>
              <a:gd name="T99" fmla="*/ 245 h 512"/>
              <a:gd name="T100" fmla="*/ 181 w 512"/>
              <a:gd name="T101" fmla="*/ 234 h 512"/>
              <a:gd name="T102" fmla="*/ 268 w 512"/>
              <a:gd name="T103" fmla="*/ 182 h 512"/>
              <a:gd name="T104" fmla="*/ 341 w 512"/>
              <a:gd name="T105" fmla="*/ 20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16" y="330"/>
                </a:moveTo>
                <a:cubicBezTo>
                  <a:pt x="416" y="336"/>
                  <a:pt x="411" y="341"/>
                  <a:pt x="405" y="341"/>
                </a:cubicBezTo>
                <a:cubicBezTo>
                  <a:pt x="394" y="341"/>
                  <a:pt x="394" y="341"/>
                  <a:pt x="394" y="341"/>
                </a:cubicBezTo>
                <a:cubicBezTo>
                  <a:pt x="388" y="341"/>
                  <a:pt x="384" y="336"/>
                  <a:pt x="384" y="330"/>
                </a:cubicBezTo>
                <a:cubicBezTo>
                  <a:pt x="384" y="320"/>
                  <a:pt x="384" y="320"/>
                  <a:pt x="384" y="320"/>
                </a:cubicBezTo>
                <a:cubicBezTo>
                  <a:pt x="371" y="320"/>
                  <a:pt x="371" y="320"/>
                  <a:pt x="371" y="320"/>
                </a:cubicBezTo>
                <a:cubicBezTo>
                  <a:pt x="372" y="324"/>
                  <a:pt x="372" y="329"/>
                  <a:pt x="371" y="334"/>
                </a:cubicBezTo>
                <a:cubicBezTo>
                  <a:pt x="368" y="342"/>
                  <a:pt x="363" y="350"/>
                  <a:pt x="355" y="354"/>
                </a:cubicBezTo>
                <a:cubicBezTo>
                  <a:pt x="350" y="357"/>
                  <a:pt x="344" y="359"/>
                  <a:pt x="338" y="359"/>
                </a:cubicBezTo>
                <a:cubicBezTo>
                  <a:pt x="336" y="359"/>
                  <a:pt x="334" y="358"/>
                  <a:pt x="332" y="358"/>
                </a:cubicBezTo>
                <a:cubicBezTo>
                  <a:pt x="330" y="365"/>
                  <a:pt x="325" y="372"/>
                  <a:pt x="318" y="376"/>
                </a:cubicBezTo>
                <a:cubicBezTo>
                  <a:pt x="313" y="380"/>
                  <a:pt x="307" y="381"/>
                  <a:pt x="301" y="381"/>
                </a:cubicBezTo>
                <a:cubicBezTo>
                  <a:pt x="292" y="381"/>
                  <a:pt x="283" y="377"/>
                  <a:pt x="277" y="370"/>
                </a:cubicBezTo>
                <a:cubicBezTo>
                  <a:pt x="274" y="374"/>
                  <a:pt x="271" y="377"/>
                  <a:pt x="267" y="379"/>
                </a:cubicBezTo>
                <a:cubicBezTo>
                  <a:pt x="261" y="382"/>
                  <a:pt x="256" y="384"/>
                  <a:pt x="250" y="384"/>
                </a:cubicBezTo>
                <a:cubicBezTo>
                  <a:pt x="241" y="384"/>
                  <a:pt x="232" y="380"/>
                  <a:pt x="226" y="374"/>
                </a:cubicBezTo>
                <a:cubicBezTo>
                  <a:pt x="224" y="376"/>
                  <a:pt x="221" y="379"/>
                  <a:pt x="217" y="381"/>
                </a:cubicBezTo>
                <a:cubicBezTo>
                  <a:pt x="212" y="384"/>
                  <a:pt x="207" y="385"/>
                  <a:pt x="202" y="385"/>
                </a:cubicBezTo>
                <a:cubicBezTo>
                  <a:pt x="190" y="385"/>
                  <a:pt x="178" y="379"/>
                  <a:pt x="172" y="368"/>
                </a:cubicBezTo>
                <a:cubicBezTo>
                  <a:pt x="143" y="320"/>
                  <a:pt x="143" y="320"/>
                  <a:pt x="143" y="320"/>
                </a:cubicBezTo>
                <a:cubicBezTo>
                  <a:pt x="128" y="320"/>
                  <a:pt x="128" y="320"/>
                  <a:pt x="128" y="320"/>
                </a:cubicBezTo>
                <a:cubicBezTo>
                  <a:pt x="128" y="330"/>
                  <a:pt x="128" y="330"/>
                  <a:pt x="128" y="330"/>
                </a:cubicBezTo>
                <a:cubicBezTo>
                  <a:pt x="128" y="336"/>
                  <a:pt x="123" y="341"/>
                  <a:pt x="117" y="341"/>
                </a:cubicBezTo>
                <a:cubicBezTo>
                  <a:pt x="106" y="341"/>
                  <a:pt x="106" y="341"/>
                  <a:pt x="106" y="341"/>
                </a:cubicBezTo>
                <a:cubicBezTo>
                  <a:pt x="100" y="341"/>
                  <a:pt x="96" y="336"/>
                  <a:pt x="96" y="330"/>
                </a:cubicBezTo>
                <a:cubicBezTo>
                  <a:pt x="96" y="324"/>
                  <a:pt x="100" y="320"/>
                  <a:pt x="106" y="320"/>
                </a:cubicBezTo>
                <a:cubicBezTo>
                  <a:pt x="106" y="170"/>
                  <a:pt x="106" y="170"/>
                  <a:pt x="106" y="170"/>
                </a:cubicBezTo>
                <a:cubicBezTo>
                  <a:pt x="100" y="170"/>
                  <a:pt x="96" y="166"/>
                  <a:pt x="96" y="160"/>
                </a:cubicBezTo>
                <a:cubicBezTo>
                  <a:pt x="96" y="154"/>
                  <a:pt x="100" y="149"/>
                  <a:pt x="106" y="149"/>
                </a:cubicBezTo>
                <a:cubicBezTo>
                  <a:pt x="117" y="149"/>
                  <a:pt x="117" y="149"/>
                  <a:pt x="117" y="149"/>
                </a:cubicBezTo>
                <a:cubicBezTo>
                  <a:pt x="123" y="149"/>
                  <a:pt x="128" y="154"/>
                  <a:pt x="128" y="160"/>
                </a:cubicBezTo>
                <a:cubicBezTo>
                  <a:pt x="128" y="181"/>
                  <a:pt x="128" y="181"/>
                  <a:pt x="128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61" y="161"/>
                  <a:pt x="261" y="161"/>
                  <a:pt x="261" y="161"/>
                </a:cubicBezTo>
                <a:cubicBezTo>
                  <a:pt x="264" y="160"/>
                  <a:pt x="267" y="159"/>
                  <a:pt x="269" y="160"/>
                </a:cubicBezTo>
                <a:cubicBezTo>
                  <a:pt x="343" y="181"/>
                  <a:pt x="343" y="181"/>
                  <a:pt x="343" y="181"/>
                </a:cubicBezTo>
                <a:cubicBezTo>
                  <a:pt x="384" y="181"/>
                  <a:pt x="384" y="181"/>
                  <a:pt x="384" y="181"/>
                </a:cubicBezTo>
                <a:cubicBezTo>
                  <a:pt x="384" y="160"/>
                  <a:pt x="384" y="160"/>
                  <a:pt x="384" y="160"/>
                </a:cubicBezTo>
                <a:cubicBezTo>
                  <a:pt x="384" y="154"/>
                  <a:pt x="388" y="149"/>
                  <a:pt x="394" y="149"/>
                </a:cubicBezTo>
                <a:cubicBezTo>
                  <a:pt x="405" y="149"/>
                  <a:pt x="405" y="149"/>
                  <a:pt x="405" y="149"/>
                </a:cubicBezTo>
                <a:cubicBezTo>
                  <a:pt x="411" y="149"/>
                  <a:pt x="416" y="154"/>
                  <a:pt x="416" y="160"/>
                </a:cubicBezTo>
                <a:cubicBezTo>
                  <a:pt x="416" y="166"/>
                  <a:pt x="411" y="170"/>
                  <a:pt x="405" y="170"/>
                </a:cubicBezTo>
                <a:cubicBezTo>
                  <a:pt x="405" y="320"/>
                  <a:pt x="405" y="320"/>
                  <a:pt x="405" y="320"/>
                </a:cubicBezTo>
                <a:cubicBezTo>
                  <a:pt x="411" y="320"/>
                  <a:pt x="416" y="324"/>
                  <a:pt x="416" y="330"/>
                </a:cubicBezTo>
                <a:close/>
                <a:moveTo>
                  <a:pt x="349" y="319"/>
                </a:moveTo>
                <a:cubicBezTo>
                  <a:pt x="350" y="322"/>
                  <a:pt x="351" y="325"/>
                  <a:pt x="350" y="328"/>
                </a:cubicBezTo>
                <a:cubicBezTo>
                  <a:pt x="349" y="332"/>
                  <a:pt x="347" y="334"/>
                  <a:pt x="344" y="336"/>
                </a:cubicBezTo>
                <a:cubicBezTo>
                  <a:pt x="342" y="337"/>
                  <a:pt x="338" y="338"/>
                  <a:pt x="335" y="337"/>
                </a:cubicBezTo>
                <a:cubicBezTo>
                  <a:pt x="332" y="336"/>
                  <a:pt x="330" y="334"/>
                  <a:pt x="328" y="332"/>
                </a:cubicBezTo>
                <a:cubicBezTo>
                  <a:pt x="328" y="332"/>
                  <a:pt x="328" y="332"/>
                  <a:pt x="328" y="332"/>
                </a:cubicBezTo>
                <a:cubicBezTo>
                  <a:pt x="328" y="332"/>
                  <a:pt x="328" y="332"/>
                  <a:pt x="328" y="331"/>
                </a:cubicBezTo>
                <a:cubicBezTo>
                  <a:pt x="294" y="274"/>
                  <a:pt x="294" y="274"/>
                  <a:pt x="294" y="274"/>
                </a:cubicBezTo>
                <a:cubicBezTo>
                  <a:pt x="291" y="268"/>
                  <a:pt x="284" y="267"/>
                  <a:pt x="279" y="270"/>
                </a:cubicBezTo>
                <a:cubicBezTo>
                  <a:pt x="274" y="273"/>
                  <a:pt x="272" y="279"/>
                  <a:pt x="275" y="284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3" y="348"/>
                  <a:pt x="313" y="355"/>
                  <a:pt x="307" y="358"/>
                </a:cubicBezTo>
                <a:cubicBezTo>
                  <a:pt x="301" y="361"/>
                  <a:pt x="294" y="359"/>
                  <a:pt x="290" y="353"/>
                </a:cubicBezTo>
                <a:cubicBezTo>
                  <a:pt x="258" y="300"/>
                  <a:pt x="258" y="300"/>
                  <a:pt x="258" y="300"/>
                </a:cubicBezTo>
                <a:cubicBezTo>
                  <a:pt x="255" y="295"/>
                  <a:pt x="249" y="293"/>
                  <a:pt x="243" y="296"/>
                </a:cubicBezTo>
                <a:cubicBezTo>
                  <a:pt x="238" y="299"/>
                  <a:pt x="237" y="306"/>
                  <a:pt x="240" y="311"/>
                </a:cubicBezTo>
                <a:cubicBezTo>
                  <a:pt x="260" y="345"/>
                  <a:pt x="260" y="345"/>
                  <a:pt x="260" y="345"/>
                </a:cubicBezTo>
                <a:cubicBezTo>
                  <a:pt x="262" y="347"/>
                  <a:pt x="262" y="350"/>
                  <a:pt x="261" y="353"/>
                </a:cubicBezTo>
                <a:cubicBezTo>
                  <a:pt x="261" y="356"/>
                  <a:pt x="259" y="359"/>
                  <a:pt x="256" y="361"/>
                </a:cubicBezTo>
                <a:cubicBezTo>
                  <a:pt x="250" y="364"/>
                  <a:pt x="243" y="362"/>
                  <a:pt x="239" y="357"/>
                </a:cubicBezTo>
                <a:cubicBezTo>
                  <a:pt x="239" y="357"/>
                  <a:pt x="239" y="357"/>
                  <a:pt x="239" y="35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0" y="325"/>
                  <a:pt x="220" y="325"/>
                  <a:pt x="220" y="325"/>
                </a:cubicBezTo>
                <a:cubicBezTo>
                  <a:pt x="217" y="320"/>
                  <a:pt x="210" y="319"/>
                  <a:pt x="206" y="322"/>
                </a:cubicBezTo>
                <a:cubicBezTo>
                  <a:pt x="201" y="325"/>
                  <a:pt x="199" y="332"/>
                  <a:pt x="202" y="337"/>
                </a:cubicBezTo>
                <a:cubicBezTo>
                  <a:pt x="210" y="348"/>
                  <a:pt x="210" y="348"/>
                  <a:pt x="210" y="348"/>
                </a:cubicBezTo>
                <a:cubicBezTo>
                  <a:pt x="211" y="350"/>
                  <a:pt x="214" y="358"/>
                  <a:pt x="207" y="363"/>
                </a:cubicBezTo>
                <a:cubicBezTo>
                  <a:pt x="201" y="366"/>
                  <a:pt x="193" y="362"/>
                  <a:pt x="190" y="357"/>
                </a:cubicBezTo>
                <a:cubicBezTo>
                  <a:pt x="158" y="304"/>
                  <a:pt x="158" y="304"/>
                  <a:pt x="158" y="304"/>
                </a:cubicBezTo>
                <a:cubicBezTo>
                  <a:pt x="156" y="300"/>
                  <a:pt x="153" y="298"/>
                  <a:pt x="149" y="298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202"/>
                  <a:pt x="128" y="202"/>
                  <a:pt x="128" y="202"/>
                </a:cubicBezTo>
                <a:cubicBezTo>
                  <a:pt x="184" y="202"/>
                  <a:pt x="184" y="202"/>
                  <a:pt x="184" y="202"/>
                </a:cubicBezTo>
                <a:cubicBezTo>
                  <a:pt x="176" y="207"/>
                  <a:pt x="176" y="207"/>
                  <a:pt x="176" y="207"/>
                </a:cubicBezTo>
                <a:cubicBezTo>
                  <a:pt x="166" y="213"/>
                  <a:pt x="160" y="223"/>
                  <a:pt x="160" y="234"/>
                </a:cubicBezTo>
                <a:cubicBezTo>
                  <a:pt x="160" y="244"/>
                  <a:pt x="164" y="254"/>
                  <a:pt x="170" y="260"/>
                </a:cubicBezTo>
                <a:cubicBezTo>
                  <a:pt x="177" y="265"/>
                  <a:pt x="185" y="267"/>
                  <a:pt x="193" y="266"/>
                </a:cubicBezTo>
                <a:cubicBezTo>
                  <a:pt x="307" y="247"/>
                  <a:pt x="307" y="247"/>
                  <a:pt x="307" y="247"/>
                </a:cubicBezTo>
                <a:lnTo>
                  <a:pt x="349" y="319"/>
                </a:lnTo>
                <a:close/>
                <a:moveTo>
                  <a:pt x="341" y="202"/>
                </a:moveTo>
                <a:cubicBezTo>
                  <a:pt x="384" y="202"/>
                  <a:pt x="384" y="202"/>
                  <a:pt x="384" y="202"/>
                </a:cubicBezTo>
                <a:cubicBezTo>
                  <a:pt x="384" y="298"/>
                  <a:pt x="384" y="298"/>
                  <a:pt x="384" y="298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8"/>
                  <a:pt x="362" y="299"/>
                  <a:pt x="361" y="299"/>
                </a:cubicBezTo>
                <a:cubicBezTo>
                  <a:pt x="322" y="230"/>
                  <a:pt x="322" y="230"/>
                  <a:pt x="322" y="230"/>
                </a:cubicBezTo>
                <a:cubicBezTo>
                  <a:pt x="320" y="226"/>
                  <a:pt x="316" y="224"/>
                  <a:pt x="311" y="225"/>
                </a:cubicBezTo>
                <a:cubicBezTo>
                  <a:pt x="190" y="245"/>
                  <a:pt x="190" y="245"/>
                  <a:pt x="190" y="245"/>
                </a:cubicBezTo>
                <a:cubicBezTo>
                  <a:pt x="187" y="246"/>
                  <a:pt x="185" y="245"/>
                  <a:pt x="184" y="244"/>
                </a:cubicBezTo>
                <a:cubicBezTo>
                  <a:pt x="182" y="242"/>
                  <a:pt x="181" y="238"/>
                  <a:pt x="181" y="234"/>
                </a:cubicBezTo>
                <a:cubicBezTo>
                  <a:pt x="181" y="229"/>
                  <a:pt x="184" y="227"/>
                  <a:pt x="186" y="226"/>
                </a:cubicBezTo>
                <a:cubicBezTo>
                  <a:pt x="268" y="182"/>
                  <a:pt x="268" y="182"/>
                  <a:pt x="268" y="182"/>
                </a:cubicBezTo>
                <a:cubicBezTo>
                  <a:pt x="338" y="202"/>
                  <a:pt x="338" y="202"/>
                  <a:pt x="338" y="202"/>
                </a:cubicBezTo>
                <a:cubicBezTo>
                  <a:pt x="339" y="202"/>
                  <a:pt x="340" y="202"/>
                  <a:pt x="341" y="202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228" name="Rounded Rectangular Callout 214">
            <a:extLst>
              <a:ext uri="{FF2B5EF4-FFF2-40B4-BE49-F238E27FC236}">
                <a16:creationId xmlns:a16="http://schemas.microsoft.com/office/drawing/2014/main" id="{4AAF4897-946E-44EC-B3AF-310DC31FFB8C}"/>
              </a:ext>
            </a:extLst>
          </p:cNvPr>
          <p:cNvSpPr>
            <a:spLocks/>
          </p:cNvSpPr>
          <p:nvPr/>
        </p:nvSpPr>
        <p:spPr bwMode="gray">
          <a:xfrm>
            <a:off x="1571759" y="1543913"/>
            <a:ext cx="2353714" cy="507831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tIns="45720" rIns="45720" bIns="45720" rtlCol="0" anchor="b">
            <a:spAutoFit/>
          </a:bodyPr>
          <a:lstStyle/>
          <a:p>
            <a:pPr marL="0" marR="0" lvl="0" indent="0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B2C-001:</a:t>
            </a:r>
          </a:p>
          <a:p>
            <a:pPr marL="0" marR="0" lvl="0" indent="0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Customer Agency creates Excel request template for all AR tasks.</a:t>
            </a:r>
          </a:p>
        </p:txBody>
      </p: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C6FCCCD1-9AF4-4E20-B35A-88E450C16B46}"/>
              </a:ext>
            </a:extLst>
          </p:cNvPr>
          <p:cNvCxnSpPr>
            <a:cxnSpLocks/>
          </p:cNvCxnSpPr>
          <p:nvPr/>
        </p:nvCxnSpPr>
        <p:spPr bwMode="gray">
          <a:xfrm flipV="1">
            <a:off x="1586241" y="1604024"/>
            <a:ext cx="0" cy="604891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Gestures_Fill_13">
            <a:extLst>
              <a:ext uri="{FF2B5EF4-FFF2-40B4-BE49-F238E27FC236}">
                <a16:creationId xmlns:a16="http://schemas.microsoft.com/office/drawing/2014/main" id="{08235705-4AD9-4C0D-88BC-A67624A721AA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140004" y="1520964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118 w 512"/>
              <a:gd name="T5" fmla="*/ 241 h 512"/>
              <a:gd name="T6" fmla="*/ 106 w 512"/>
              <a:gd name="T7" fmla="*/ 213 h 512"/>
              <a:gd name="T8" fmla="*/ 341 w 512"/>
              <a:gd name="T9" fmla="*/ 213 h 512"/>
              <a:gd name="T10" fmla="*/ 329 w 512"/>
              <a:gd name="T11" fmla="*/ 231 h 512"/>
              <a:gd name="T12" fmla="*/ 320 w 512"/>
              <a:gd name="T13" fmla="*/ 213 h 512"/>
              <a:gd name="T14" fmla="*/ 128 w 512"/>
              <a:gd name="T15" fmla="*/ 213 h 512"/>
              <a:gd name="T16" fmla="*/ 120 w 512"/>
              <a:gd name="T17" fmla="*/ 241 h 512"/>
              <a:gd name="T18" fmla="*/ 172 w 512"/>
              <a:gd name="T19" fmla="*/ 222 h 512"/>
              <a:gd name="T20" fmla="*/ 161 w 512"/>
              <a:gd name="T21" fmla="*/ 234 h 512"/>
              <a:gd name="T22" fmla="*/ 149 w 512"/>
              <a:gd name="T23" fmla="*/ 213 h 512"/>
              <a:gd name="T24" fmla="*/ 298 w 512"/>
              <a:gd name="T25" fmla="*/ 201 h 512"/>
              <a:gd name="T26" fmla="*/ 277 w 512"/>
              <a:gd name="T27" fmla="*/ 204 h 512"/>
              <a:gd name="T28" fmla="*/ 171 w 512"/>
              <a:gd name="T29" fmla="*/ 213 h 512"/>
              <a:gd name="T30" fmla="*/ 368 w 512"/>
              <a:gd name="T31" fmla="*/ 410 h 512"/>
              <a:gd name="T32" fmla="*/ 353 w 512"/>
              <a:gd name="T33" fmla="*/ 414 h 512"/>
              <a:gd name="T34" fmla="*/ 362 w 512"/>
              <a:gd name="T35" fmla="*/ 342 h 512"/>
              <a:gd name="T36" fmla="*/ 351 w 512"/>
              <a:gd name="T37" fmla="*/ 288 h 512"/>
              <a:gd name="T38" fmla="*/ 341 w 512"/>
              <a:gd name="T39" fmla="*/ 298 h 512"/>
              <a:gd name="T40" fmla="*/ 330 w 512"/>
              <a:gd name="T41" fmla="*/ 309 h 512"/>
              <a:gd name="T42" fmla="*/ 320 w 512"/>
              <a:gd name="T43" fmla="*/ 298 h 512"/>
              <a:gd name="T44" fmla="*/ 309 w 512"/>
              <a:gd name="T45" fmla="*/ 277 h 512"/>
              <a:gd name="T46" fmla="*/ 298 w 512"/>
              <a:gd name="T47" fmla="*/ 298 h 512"/>
              <a:gd name="T48" fmla="*/ 277 w 512"/>
              <a:gd name="T49" fmla="*/ 298 h 512"/>
              <a:gd name="T50" fmla="*/ 266 w 512"/>
              <a:gd name="T51" fmla="*/ 256 h 512"/>
              <a:gd name="T52" fmla="*/ 256 w 512"/>
              <a:gd name="T53" fmla="*/ 298 h 512"/>
              <a:gd name="T54" fmla="*/ 234 w 512"/>
              <a:gd name="T55" fmla="*/ 298 h 512"/>
              <a:gd name="T56" fmla="*/ 224 w 512"/>
              <a:gd name="T57" fmla="*/ 202 h 512"/>
              <a:gd name="T58" fmla="*/ 213 w 512"/>
              <a:gd name="T59" fmla="*/ 341 h 512"/>
              <a:gd name="T60" fmla="*/ 195 w 512"/>
              <a:gd name="T61" fmla="*/ 349 h 512"/>
              <a:gd name="T62" fmla="*/ 157 w 512"/>
              <a:gd name="T63" fmla="*/ 287 h 512"/>
              <a:gd name="T64" fmla="*/ 148 w 512"/>
              <a:gd name="T65" fmla="*/ 304 h 512"/>
              <a:gd name="T66" fmla="*/ 206 w 512"/>
              <a:gd name="T67" fmla="*/ 397 h 512"/>
              <a:gd name="T68" fmla="*/ 199 w 512"/>
              <a:gd name="T69" fmla="*/ 416 h 512"/>
              <a:gd name="T70" fmla="*/ 128 w 512"/>
              <a:gd name="T71" fmla="*/ 313 h 512"/>
              <a:gd name="T72" fmla="*/ 164 w 512"/>
              <a:gd name="T73" fmla="*/ 267 h 512"/>
              <a:gd name="T74" fmla="*/ 192 w 512"/>
              <a:gd name="T75" fmla="*/ 304 h 512"/>
              <a:gd name="T76" fmla="*/ 224 w 512"/>
              <a:gd name="T77" fmla="*/ 181 h 512"/>
              <a:gd name="T78" fmla="*/ 256 w 512"/>
              <a:gd name="T79" fmla="*/ 236 h 512"/>
              <a:gd name="T80" fmla="*/ 297 w 512"/>
              <a:gd name="T81" fmla="*/ 258 h 512"/>
              <a:gd name="T82" fmla="*/ 336 w 512"/>
              <a:gd name="T83" fmla="*/ 271 h 512"/>
              <a:gd name="T84" fmla="*/ 384 w 512"/>
              <a:gd name="T85" fmla="*/ 298 h 512"/>
              <a:gd name="T86" fmla="*/ 368 w 512"/>
              <a:gd name="T87" fmla="*/ 41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18" y="241"/>
                </a:moveTo>
                <a:cubicBezTo>
                  <a:pt x="113" y="241"/>
                  <a:pt x="109" y="238"/>
                  <a:pt x="108" y="233"/>
                </a:cubicBezTo>
                <a:cubicBezTo>
                  <a:pt x="107" y="226"/>
                  <a:pt x="106" y="220"/>
                  <a:pt x="106" y="213"/>
                </a:cubicBezTo>
                <a:cubicBezTo>
                  <a:pt x="106" y="148"/>
                  <a:pt x="159" y="96"/>
                  <a:pt x="224" y="96"/>
                </a:cubicBezTo>
                <a:cubicBezTo>
                  <a:pt x="288" y="96"/>
                  <a:pt x="341" y="148"/>
                  <a:pt x="341" y="213"/>
                </a:cubicBezTo>
                <a:cubicBezTo>
                  <a:pt x="341" y="216"/>
                  <a:pt x="341" y="218"/>
                  <a:pt x="341" y="221"/>
                </a:cubicBezTo>
                <a:cubicBezTo>
                  <a:pt x="340" y="227"/>
                  <a:pt x="335" y="231"/>
                  <a:pt x="329" y="231"/>
                </a:cubicBezTo>
                <a:cubicBezTo>
                  <a:pt x="324" y="230"/>
                  <a:pt x="319" y="225"/>
                  <a:pt x="319" y="219"/>
                </a:cubicBezTo>
                <a:cubicBezTo>
                  <a:pt x="320" y="217"/>
                  <a:pt x="320" y="215"/>
                  <a:pt x="320" y="213"/>
                </a:cubicBezTo>
                <a:cubicBezTo>
                  <a:pt x="320" y="160"/>
                  <a:pt x="277" y="117"/>
                  <a:pt x="224" y="117"/>
                </a:cubicBezTo>
                <a:cubicBezTo>
                  <a:pt x="171" y="117"/>
                  <a:pt x="128" y="160"/>
                  <a:pt x="128" y="213"/>
                </a:cubicBezTo>
                <a:cubicBezTo>
                  <a:pt x="128" y="218"/>
                  <a:pt x="128" y="224"/>
                  <a:pt x="129" y="229"/>
                </a:cubicBezTo>
                <a:cubicBezTo>
                  <a:pt x="130" y="235"/>
                  <a:pt x="126" y="240"/>
                  <a:pt x="120" y="241"/>
                </a:cubicBezTo>
                <a:cubicBezTo>
                  <a:pt x="120" y="241"/>
                  <a:pt x="119" y="241"/>
                  <a:pt x="118" y="241"/>
                </a:cubicBezTo>
                <a:close/>
                <a:moveTo>
                  <a:pt x="172" y="222"/>
                </a:moveTo>
                <a:cubicBezTo>
                  <a:pt x="173" y="228"/>
                  <a:pt x="169" y="233"/>
                  <a:pt x="163" y="234"/>
                </a:cubicBezTo>
                <a:cubicBezTo>
                  <a:pt x="162" y="234"/>
                  <a:pt x="162" y="234"/>
                  <a:pt x="161" y="234"/>
                </a:cubicBezTo>
                <a:cubicBezTo>
                  <a:pt x="156" y="234"/>
                  <a:pt x="151" y="231"/>
                  <a:pt x="150" y="225"/>
                </a:cubicBezTo>
                <a:cubicBezTo>
                  <a:pt x="150" y="221"/>
                  <a:pt x="149" y="217"/>
                  <a:pt x="149" y="213"/>
                </a:cubicBezTo>
                <a:cubicBezTo>
                  <a:pt x="149" y="172"/>
                  <a:pt x="183" y="138"/>
                  <a:pt x="224" y="138"/>
                </a:cubicBezTo>
                <a:cubicBezTo>
                  <a:pt x="261" y="138"/>
                  <a:pt x="292" y="164"/>
                  <a:pt x="298" y="201"/>
                </a:cubicBezTo>
                <a:cubicBezTo>
                  <a:pt x="299" y="206"/>
                  <a:pt x="295" y="212"/>
                  <a:pt x="289" y="213"/>
                </a:cubicBezTo>
                <a:cubicBezTo>
                  <a:pt x="283" y="214"/>
                  <a:pt x="278" y="210"/>
                  <a:pt x="277" y="204"/>
                </a:cubicBezTo>
                <a:cubicBezTo>
                  <a:pt x="272" y="178"/>
                  <a:pt x="250" y="160"/>
                  <a:pt x="224" y="160"/>
                </a:cubicBezTo>
                <a:cubicBezTo>
                  <a:pt x="195" y="160"/>
                  <a:pt x="171" y="184"/>
                  <a:pt x="171" y="213"/>
                </a:cubicBezTo>
                <a:cubicBezTo>
                  <a:pt x="171" y="216"/>
                  <a:pt x="171" y="219"/>
                  <a:pt x="172" y="222"/>
                </a:cubicBezTo>
                <a:close/>
                <a:moveTo>
                  <a:pt x="368" y="410"/>
                </a:moveTo>
                <a:cubicBezTo>
                  <a:pt x="366" y="414"/>
                  <a:pt x="362" y="416"/>
                  <a:pt x="359" y="416"/>
                </a:cubicBezTo>
                <a:cubicBezTo>
                  <a:pt x="357" y="416"/>
                  <a:pt x="355" y="415"/>
                  <a:pt x="353" y="414"/>
                </a:cubicBezTo>
                <a:cubicBezTo>
                  <a:pt x="348" y="411"/>
                  <a:pt x="347" y="405"/>
                  <a:pt x="350" y="400"/>
                </a:cubicBezTo>
                <a:cubicBezTo>
                  <a:pt x="364" y="374"/>
                  <a:pt x="362" y="342"/>
                  <a:pt x="362" y="342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2"/>
                  <a:pt x="357" y="288"/>
                  <a:pt x="351" y="288"/>
                </a:cubicBezTo>
                <a:cubicBezTo>
                  <a:pt x="346" y="288"/>
                  <a:pt x="342" y="292"/>
                  <a:pt x="341" y="297"/>
                </a:cubicBezTo>
                <a:cubicBezTo>
                  <a:pt x="341" y="298"/>
                  <a:pt x="341" y="298"/>
                  <a:pt x="341" y="298"/>
                </a:cubicBezTo>
                <a:cubicBezTo>
                  <a:pt x="341" y="304"/>
                  <a:pt x="336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24" y="309"/>
                  <a:pt x="320" y="304"/>
                  <a:pt x="320" y="298"/>
                </a:cubicBezTo>
                <a:cubicBezTo>
                  <a:pt x="320" y="288"/>
                  <a:pt x="320" y="288"/>
                  <a:pt x="320" y="288"/>
                </a:cubicBezTo>
                <a:cubicBezTo>
                  <a:pt x="320" y="282"/>
                  <a:pt x="315" y="277"/>
                  <a:pt x="309" y="277"/>
                </a:cubicBezTo>
                <a:cubicBezTo>
                  <a:pt x="303" y="277"/>
                  <a:pt x="298" y="282"/>
                  <a:pt x="298" y="288"/>
                </a:cubicBezTo>
                <a:cubicBezTo>
                  <a:pt x="298" y="298"/>
                  <a:pt x="298" y="298"/>
                  <a:pt x="298" y="298"/>
                </a:cubicBezTo>
                <a:cubicBezTo>
                  <a:pt x="298" y="304"/>
                  <a:pt x="294" y="309"/>
                  <a:pt x="288" y="309"/>
                </a:cubicBezTo>
                <a:cubicBezTo>
                  <a:pt x="282" y="309"/>
                  <a:pt x="277" y="304"/>
                  <a:pt x="277" y="298"/>
                </a:cubicBezTo>
                <a:cubicBezTo>
                  <a:pt x="277" y="266"/>
                  <a:pt x="277" y="266"/>
                  <a:pt x="277" y="266"/>
                </a:cubicBezTo>
                <a:cubicBezTo>
                  <a:pt x="277" y="260"/>
                  <a:pt x="272" y="256"/>
                  <a:pt x="266" y="256"/>
                </a:cubicBezTo>
                <a:cubicBezTo>
                  <a:pt x="260" y="256"/>
                  <a:pt x="256" y="260"/>
                  <a:pt x="256" y="266"/>
                </a:cubicBezTo>
                <a:cubicBezTo>
                  <a:pt x="256" y="298"/>
                  <a:pt x="256" y="298"/>
                  <a:pt x="256" y="298"/>
                </a:cubicBezTo>
                <a:cubicBezTo>
                  <a:pt x="256" y="304"/>
                  <a:pt x="251" y="309"/>
                  <a:pt x="245" y="309"/>
                </a:cubicBezTo>
                <a:cubicBezTo>
                  <a:pt x="239" y="309"/>
                  <a:pt x="234" y="304"/>
                  <a:pt x="234" y="298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207"/>
                  <a:pt x="230" y="202"/>
                  <a:pt x="224" y="202"/>
                </a:cubicBezTo>
                <a:cubicBezTo>
                  <a:pt x="218" y="202"/>
                  <a:pt x="213" y="207"/>
                  <a:pt x="213" y="213"/>
                </a:cubicBezTo>
                <a:cubicBezTo>
                  <a:pt x="213" y="341"/>
                  <a:pt x="213" y="341"/>
                  <a:pt x="213" y="341"/>
                </a:cubicBezTo>
                <a:cubicBezTo>
                  <a:pt x="213" y="345"/>
                  <a:pt x="211" y="349"/>
                  <a:pt x="207" y="351"/>
                </a:cubicBezTo>
                <a:cubicBezTo>
                  <a:pt x="203" y="352"/>
                  <a:pt x="199" y="352"/>
                  <a:pt x="195" y="349"/>
                </a:cubicBezTo>
                <a:cubicBezTo>
                  <a:pt x="181" y="337"/>
                  <a:pt x="166" y="299"/>
                  <a:pt x="163" y="292"/>
                </a:cubicBezTo>
                <a:cubicBezTo>
                  <a:pt x="162" y="290"/>
                  <a:pt x="160" y="288"/>
                  <a:pt x="157" y="287"/>
                </a:cubicBezTo>
                <a:cubicBezTo>
                  <a:pt x="154" y="286"/>
                  <a:pt x="152" y="286"/>
                  <a:pt x="149" y="288"/>
                </a:cubicBezTo>
                <a:cubicBezTo>
                  <a:pt x="145" y="290"/>
                  <a:pt x="145" y="298"/>
                  <a:pt x="148" y="304"/>
                </a:cubicBezTo>
                <a:cubicBezTo>
                  <a:pt x="148" y="305"/>
                  <a:pt x="148" y="305"/>
                  <a:pt x="148" y="305"/>
                </a:cubicBezTo>
                <a:cubicBezTo>
                  <a:pt x="149" y="306"/>
                  <a:pt x="170" y="365"/>
                  <a:pt x="206" y="397"/>
                </a:cubicBezTo>
                <a:cubicBezTo>
                  <a:pt x="210" y="401"/>
                  <a:pt x="211" y="408"/>
                  <a:pt x="207" y="412"/>
                </a:cubicBezTo>
                <a:cubicBezTo>
                  <a:pt x="205" y="414"/>
                  <a:pt x="202" y="416"/>
                  <a:pt x="199" y="416"/>
                </a:cubicBezTo>
                <a:cubicBezTo>
                  <a:pt x="196" y="416"/>
                  <a:pt x="194" y="415"/>
                  <a:pt x="192" y="413"/>
                </a:cubicBezTo>
                <a:cubicBezTo>
                  <a:pt x="153" y="379"/>
                  <a:pt x="131" y="320"/>
                  <a:pt x="128" y="313"/>
                </a:cubicBezTo>
                <a:cubicBezTo>
                  <a:pt x="121" y="298"/>
                  <a:pt x="123" y="277"/>
                  <a:pt x="139" y="269"/>
                </a:cubicBezTo>
                <a:cubicBezTo>
                  <a:pt x="147" y="265"/>
                  <a:pt x="156" y="264"/>
                  <a:pt x="164" y="267"/>
                </a:cubicBezTo>
                <a:cubicBezTo>
                  <a:pt x="172" y="270"/>
                  <a:pt x="179" y="275"/>
                  <a:pt x="182" y="283"/>
                </a:cubicBezTo>
                <a:cubicBezTo>
                  <a:pt x="185" y="289"/>
                  <a:pt x="188" y="297"/>
                  <a:pt x="192" y="304"/>
                </a:cubicBezTo>
                <a:cubicBezTo>
                  <a:pt x="192" y="213"/>
                  <a:pt x="192" y="213"/>
                  <a:pt x="192" y="213"/>
                </a:cubicBezTo>
                <a:cubicBezTo>
                  <a:pt x="192" y="195"/>
                  <a:pt x="206" y="181"/>
                  <a:pt x="224" y="181"/>
                </a:cubicBezTo>
                <a:cubicBezTo>
                  <a:pt x="241" y="181"/>
                  <a:pt x="256" y="195"/>
                  <a:pt x="256" y="213"/>
                </a:cubicBezTo>
                <a:cubicBezTo>
                  <a:pt x="256" y="236"/>
                  <a:pt x="256" y="236"/>
                  <a:pt x="256" y="236"/>
                </a:cubicBezTo>
                <a:cubicBezTo>
                  <a:pt x="259" y="235"/>
                  <a:pt x="263" y="234"/>
                  <a:pt x="266" y="234"/>
                </a:cubicBezTo>
                <a:cubicBezTo>
                  <a:pt x="281" y="234"/>
                  <a:pt x="293" y="244"/>
                  <a:pt x="297" y="258"/>
                </a:cubicBezTo>
                <a:cubicBezTo>
                  <a:pt x="301" y="257"/>
                  <a:pt x="305" y="256"/>
                  <a:pt x="309" y="256"/>
                </a:cubicBezTo>
                <a:cubicBezTo>
                  <a:pt x="320" y="256"/>
                  <a:pt x="330" y="262"/>
                  <a:pt x="336" y="271"/>
                </a:cubicBezTo>
                <a:cubicBezTo>
                  <a:pt x="341" y="268"/>
                  <a:pt x="346" y="266"/>
                  <a:pt x="352" y="266"/>
                </a:cubicBezTo>
                <a:cubicBezTo>
                  <a:pt x="369" y="266"/>
                  <a:pt x="384" y="281"/>
                  <a:pt x="384" y="298"/>
                </a:cubicBezTo>
                <a:cubicBezTo>
                  <a:pt x="384" y="341"/>
                  <a:pt x="384" y="341"/>
                  <a:pt x="384" y="341"/>
                </a:cubicBezTo>
                <a:cubicBezTo>
                  <a:pt x="384" y="342"/>
                  <a:pt x="386" y="379"/>
                  <a:pt x="368" y="41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237" name="General_Fill_38">
            <a:extLst>
              <a:ext uri="{FF2B5EF4-FFF2-40B4-BE49-F238E27FC236}">
                <a16:creationId xmlns:a16="http://schemas.microsoft.com/office/drawing/2014/main" id="{A8540BF5-7F70-4B37-80D2-F2A0B4DE2246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400566" y="1520964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416 w 512"/>
              <a:gd name="T5" fmla="*/ 330 h 512"/>
              <a:gd name="T6" fmla="*/ 394 w 512"/>
              <a:gd name="T7" fmla="*/ 341 h 512"/>
              <a:gd name="T8" fmla="*/ 384 w 512"/>
              <a:gd name="T9" fmla="*/ 320 h 512"/>
              <a:gd name="T10" fmla="*/ 371 w 512"/>
              <a:gd name="T11" fmla="*/ 334 h 512"/>
              <a:gd name="T12" fmla="*/ 338 w 512"/>
              <a:gd name="T13" fmla="*/ 359 h 512"/>
              <a:gd name="T14" fmla="*/ 318 w 512"/>
              <a:gd name="T15" fmla="*/ 376 h 512"/>
              <a:gd name="T16" fmla="*/ 277 w 512"/>
              <a:gd name="T17" fmla="*/ 370 h 512"/>
              <a:gd name="T18" fmla="*/ 250 w 512"/>
              <a:gd name="T19" fmla="*/ 384 h 512"/>
              <a:gd name="T20" fmla="*/ 217 w 512"/>
              <a:gd name="T21" fmla="*/ 381 h 512"/>
              <a:gd name="T22" fmla="*/ 172 w 512"/>
              <a:gd name="T23" fmla="*/ 368 h 512"/>
              <a:gd name="T24" fmla="*/ 128 w 512"/>
              <a:gd name="T25" fmla="*/ 320 h 512"/>
              <a:gd name="T26" fmla="*/ 117 w 512"/>
              <a:gd name="T27" fmla="*/ 341 h 512"/>
              <a:gd name="T28" fmla="*/ 96 w 512"/>
              <a:gd name="T29" fmla="*/ 330 h 512"/>
              <a:gd name="T30" fmla="*/ 106 w 512"/>
              <a:gd name="T31" fmla="*/ 170 h 512"/>
              <a:gd name="T32" fmla="*/ 106 w 512"/>
              <a:gd name="T33" fmla="*/ 149 h 512"/>
              <a:gd name="T34" fmla="*/ 128 w 512"/>
              <a:gd name="T35" fmla="*/ 160 h 512"/>
              <a:gd name="T36" fmla="*/ 224 w 512"/>
              <a:gd name="T37" fmla="*/ 181 h 512"/>
              <a:gd name="T38" fmla="*/ 261 w 512"/>
              <a:gd name="T39" fmla="*/ 161 h 512"/>
              <a:gd name="T40" fmla="*/ 343 w 512"/>
              <a:gd name="T41" fmla="*/ 181 h 512"/>
              <a:gd name="T42" fmla="*/ 384 w 512"/>
              <a:gd name="T43" fmla="*/ 160 h 512"/>
              <a:gd name="T44" fmla="*/ 405 w 512"/>
              <a:gd name="T45" fmla="*/ 149 h 512"/>
              <a:gd name="T46" fmla="*/ 405 w 512"/>
              <a:gd name="T47" fmla="*/ 170 h 512"/>
              <a:gd name="T48" fmla="*/ 416 w 512"/>
              <a:gd name="T49" fmla="*/ 330 h 512"/>
              <a:gd name="T50" fmla="*/ 350 w 512"/>
              <a:gd name="T51" fmla="*/ 328 h 512"/>
              <a:gd name="T52" fmla="*/ 335 w 512"/>
              <a:gd name="T53" fmla="*/ 337 h 512"/>
              <a:gd name="T54" fmla="*/ 328 w 512"/>
              <a:gd name="T55" fmla="*/ 332 h 512"/>
              <a:gd name="T56" fmla="*/ 294 w 512"/>
              <a:gd name="T57" fmla="*/ 274 h 512"/>
              <a:gd name="T58" fmla="*/ 275 w 512"/>
              <a:gd name="T59" fmla="*/ 284 h 512"/>
              <a:gd name="T60" fmla="*/ 310 w 512"/>
              <a:gd name="T61" fmla="*/ 343 h 512"/>
              <a:gd name="T62" fmla="*/ 290 w 512"/>
              <a:gd name="T63" fmla="*/ 353 h 512"/>
              <a:gd name="T64" fmla="*/ 243 w 512"/>
              <a:gd name="T65" fmla="*/ 296 h 512"/>
              <a:gd name="T66" fmla="*/ 260 w 512"/>
              <a:gd name="T67" fmla="*/ 345 h 512"/>
              <a:gd name="T68" fmla="*/ 256 w 512"/>
              <a:gd name="T69" fmla="*/ 361 h 512"/>
              <a:gd name="T70" fmla="*/ 239 w 512"/>
              <a:gd name="T71" fmla="*/ 357 h 512"/>
              <a:gd name="T72" fmla="*/ 228 w 512"/>
              <a:gd name="T73" fmla="*/ 337 h 512"/>
              <a:gd name="T74" fmla="*/ 220 w 512"/>
              <a:gd name="T75" fmla="*/ 325 h 512"/>
              <a:gd name="T76" fmla="*/ 202 w 512"/>
              <a:gd name="T77" fmla="*/ 337 h 512"/>
              <a:gd name="T78" fmla="*/ 207 w 512"/>
              <a:gd name="T79" fmla="*/ 363 h 512"/>
              <a:gd name="T80" fmla="*/ 158 w 512"/>
              <a:gd name="T81" fmla="*/ 304 h 512"/>
              <a:gd name="T82" fmla="*/ 128 w 512"/>
              <a:gd name="T83" fmla="*/ 298 h 512"/>
              <a:gd name="T84" fmla="*/ 184 w 512"/>
              <a:gd name="T85" fmla="*/ 202 h 512"/>
              <a:gd name="T86" fmla="*/ 160 w 512"/>
              <a:gd name="T87" fmla="*/ 234 h 512"/>
              <a:gd name="T88" fmla="*/ 193 w 512"/>
              <a:gd name="T89" fmla="*/ 266 h 512"/>
              <a:gd name="T90" fmla="*/ 349 w 512"/>
              <a:gd name="T91" fmla="*/ 319 h 512"/>
              <a:gd name="T92" fmla="*/ 384 w 512"/>
              <a:gd name="T93" fmla="*/ 202 h 512"/>
              <a:gd name="T94" fmla="*/ 362 w 512"/>
              <a:gd name="T95" fmla="*/ 298 h 512"/>
              <a:gd name="T96" fmla="*/ 322 w 512"/>
              <a:gd name="T97" fmla="*/ 230 h 512"/>
              <a:gd name="T98" fmla="*/ 190 w 512"/>
              <a:gd name="T99" fmla="*/ 245 h 512"/>
              <a:gd name="T100" fmla="*/ 181 w 512"/>
              <a:gd name="T101" fmla="*/ 234 h 512"/>
              <a:gd name="T102" fmla="*/ 268 w 512"/>
              <a:gd name="T103" fmla="*/ 182 h 512"/>
              <a:gd name="T104" fmla="*/ 341 w 512"/>
              <a:gd name="T105" fmla="*/ 20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16" y="330"/>
                </a:moveTo>
                <a:cubicBezTo>
                  <a:pt x="416" y="336"/>
                  <a:pt x="411" y="341"/>
                  <a:pt x="405" y="341"/>
                </a:cubicBezTo>
                <a:cubicBezTo>
                  <a:pt x="394" y="341"/>
                  <a:pt x="394" y="341"/>
                  <a:pt x="394" y="341"/>
                </a:cubicBezTo>
                <a:cubicBezTo>
                  <a:pt x="388" y="341"/>
                  <a:pt x="384" y="336"/>
                  <a:pt x="384" y="330"/>
                </a:cubicBezTo>
                <a:cubicBezTo>
                  <a:pt x="384" y="320"/>
                  <a:pt x="384" y="320"/>
                  <a:pt x="384" y="320"/>
                </a:cubicBezTo>
                <a:cubicBezTo>
                  <a:pt x="371" y="320"/>
                  <a:pt x="371" y="320"/>
                  <a:pt x="371" y="320"/>
                </a:cubicBezTo>
                <a:cubicBezTo>
                  <a:pt x="372" y="324"/>
                  <a:pt x="372" y="329"/>
                  <a:pt x="371" y="334"/>
                </a:cubicBezTo>
                <a:cubicBezTo>
                  <a:pt x="368" y="342"/>
                  <a:pt x="363" y="350"/>
                  <a:pt x="355" y="354"/>
                </a:cubicBezTo>
                <a:cubicBezTo>
                  <a:pt x="350" y="357"/>
                  <a:pt x="344" y="359"/>
                  <a:pt x="338" y="359"/>
                </a:cubicBezTo>
                <a:cubicBezTo>
                  <a:pt x="336" y="359"/>
                  <a:pt x="334" y="358"/>
                  <a:pt x="332" y="358"/>
                </a:cubicBezTo>
                <a:cubicBezTo>
                  <a:pt x="330" y="365"/>
                  <a:pt x="325" y="372"/>
                  <a:pt x="318" y="376"/>
                </a:cubicBezTo>
                <a:cubicBezTo>
                  <a:pt x="313" y="380"/>
                  <a:pt x="307" y="381"/>
                  <a:pt x="301" y="381"/>
                </a:cubicBezTo>
                <a:cubicBezTo>
                  <a:pt x="292" y="381"/>
                  <a:pt x="283" y="377"/>
                  <a:pt x="277" y="370"/>
                </a:cubicBezTo>
                <a:cubicBezTo>
                  <a:pt x="274" y="374"/>
                  <a:pt x="271" y="377"/>
                  <a:pt x="267" y="379"/>
                </a:cubicBezTo>
                <a:cubicBezTo>
                  <a:pt x="261" y="382"/>
                  <a:pt x="256" y="384"/>
                  <a:pt x="250" y="384"/>
                </a:cubicBezTo>
                <a:cubicBezTo>
                  <a:pt x="241" y="384"/>
                  <a:pt x="232" y="380"/>
                  <a:pt x="226" y="374"/>
                </a:cubicBezTo>
                <a:cubicBezTo>
                  <a:pt x="224" y="376"/>
                  <a:pt x="221" y="379"/>
                  <a:pt x="217" y="381"/>
                </a:cubicBezTo>
                <a:cubicBezTo>
                  <a:pt x="212" y="384"/>
                  <a:pt x="207" y="385"/>
                  <a:pt x="202" y="385"/>
                </a:cubicBezTo>
                <a:cubicBezTo>
                  <a:pt x="190" y="385"/>
                  <a:pt x="178" y="379"/>
                  <a:pt x="172" y="368"/>
                </a:cubicBezTo>
                <a:cubicBezTo>
                  <a:pt x="143" y="320"/>
                  <a:pt x="143" y="320"/>
                  <a:pt x="143" y="320"/>
                </a:cubicBezTo>
                <a:cubicBezTo>
                  <a:pt x="128" y="320"/>
                  <a:pt x="128" y="320"/>
                  <a:pt x="128" y="320"/>
                </a:cubicBezTo>
                <a:cubicBezTo>
                  <a:pt x="128" y="330"/>
                  <a:pt x="128" y="330"/>
                  <a:pt x="128" y="330"/>
                </a:cubicBezTo>
                <a:cubicBezTo>
                  <a:pt x="128" y="336"/>
                  <a:pt x="123" y="341"/>
                  <a:pt x="117" y="341"/>
                </a:cubicBezTo>
                <a:cubicBezTo>
                  <a:pt x="106" y="341"/>
                  <a:pt x="106" y="341"/>
                  <a:pt x="106" y="341"/>
                </a:cubicBezTo>
                <a:cubicBezTo>
                  <a:pt x="100" y="341"/>
                  <a:pt x="96" y="336"/>
                  <a:pt x="96" y="330"/>
                </a:cubicBezTo>
                <a:cubicBezTo>
                  <a:pt x="96" y="324"/>
                  <a:pt x="100" y="320"/>
                  <a:pt x="106" y="320"/>
                </a:cubicBezTo>
                <a:cubicBezTo>
                  <a:pt x="106" y="170"/>
                  <a:pt x="106" y="170"/>
                  <a:pt x="106" y="170"/>
                </a:cubicBezTo>
                <a:cubicBezTo>
                  <a:pt x="100" y="170"/>
                  <a:pt x="96" y="166"/>
                  <a:pt x="96" y="160"/>
                </a:cubicBezTo>
                <a:cubicBezTo>
                  <a:pt x="96" y="154"/>
                  <a:pt x="100" y="149"/>
                  <a:pt x="106" y="149"/>
                </a:cubicBezTo>
                <a:cubicBezTo>
                  <a:pt x="117" y="149"/>
                  <a:pt x="117" y="149"/>
                  <a:pt x="117" y="149"/>
                </a:cubicBezTo>
                <a:cubicBezTo>
                  <a:pt x="123" y="149"/>
                  <a:pt x="128" y="154"/>
                  <a:pt x="128" y="160"/>
                </a:cubicBezTo>
                <a:cubicBezTo>
                  <a:pt x="128" y="181"/>
                  <a:pt x="128" y="181"/>
                  <a:pt x="128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61" y="161"/>
                  <a:pt x="261" y="161"/>
                  <a:pt x="261" y="161"/>
                </a:cubicBezTo>
                <a:cubicBezTo>
                  <a:pt x="264" y="160"/>
                  <a:pt x="267" y="159"/>
                  <a:pt x="269" y="160"/>
                </a:cubicBezTo>
                <a:cubicBezTo>
                  <a:pt x="343" y="181"/>
                  <a:pt x="343" y="181"/>
                  <a:pt x="343" y="181"/>
                </a:cubicBezTo>
                <a:cubicBezTo>
                  <a:pt x="384" y="181"/>
                  <a:pt x="384" y="181"/>
                  <a:pt x="384" y="181"/>
                </a:cubicBezTo>
                <a:cubicBezTo>
                  <a:pt x="384" y="160"/>
                  <a:pt x="384" y="160"/>
                  <a:pt x="384" y="160"/>
                </a:cubicBezTo>
                <a:cubicBezTo>
                  <a:pt x="384" y="154"/>
                  <a:pt x="388" y="149"/>
                  <a:pt x="394" y="149"/>
                </a:cubicBezTo>
                <a:cubicBezTo>
                  <a:pt x="405" y="149"/>
                  <a:pt x="405" y="149"/>
                  <a:pt x="405" y="149"/>
                </a:cubicBezTo>
                <a:cubicBezTo>
                  <a:pt x="411" y="149"/>
                  <a:pt x="416" y="154"/>
                  <a:pt x="416" y="160"/>
                </a:cubicBezTo>
                <a:cubicBezTo>
                  <a:pt x="416" y="166"/>
                  <a:pt x="411" y="170"/>
                  <a:pt x="405" y="170"/>
                </a:cubicBezTo>
                <a:cubicBezTo>
                  <a:pt x="405" y="320"/>
                  <a:pt x="405" y="320"/>
                  <a:pt x="405" y="320"/>
                </a:cubicBezTo>
                <a:cubicBezTo>
                  <a:pt x="411" y="320"/>
                  <a:pt x="416" y="324"/>
                  <a:pt x="416" y="330"/>
                </a:cubicBezTo>
                <a:close/>
                <a:moveTo>
                  <a:pt x="349" y="319"/>
                </a:moveTo>
                <a:cubicBezTo>
                  <a:pt x="350" y="322"/>
                  <a:pt x="351" y="325"/>
                  <a:pt x="350" y="328"/>
                </a:cubicBezTo>
                <a:cubicBezTo>
                  <a:pt x="349" y="332"/>
                  <a:pt x="347" y="334"/>
                  <a:pt x="344" y="336"/>
                </a:cubicBezTo>
                <a:cubicBezTo>
                  <a:pt x="342" y="337"/>
                  <a:pt x="338" y="338"/>
                  <a:pt x="335" y="337"/>
                </a:cubicBezTo>
                <a:cubicBezTo>
                  <a:pt x="332" y="336"/>
                  <a:pt x="330" y="334"/>
                  <a:pt x="328" y="332"/>
                </a:cubicBezTo>
                <a:cubicBezTo>
                  <a:pt x="328" y="332"/>
                  <a:pt x="328" y="332"/>
                  <a:pt x="328" y="332"/>
                </a:cubicBezTo>
                <a:cubicBezTo>
                  <a:pt x="328" y="332"/>
                  <a:pt x="328" y="332"/>
                  <a:pt x="328" y="331"/>
                </a:cubicBezTo>
                <a:cubicBezTo>
                  <a:pt x="294" y="274"/>
                  <a:pt x="294" y="274"/>
                  <a:pt x="294" y="274"/>
                </a:cubicBezTo>
                <a:cubicBezTo>
                  <a:pt x="291" y="268"/>
                  <a:pt x="284" y="267"/>
                  <a:pt x="279" y="270"/>
                </a:cubicBezTo>
                <a:cubicBezTo>
                  <a:pt x="274" y="273"/>
                  <a:pt x="272" y="279"/>
                  <a:pt x="275" y="284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3" y="348"/>
                  <a:pt x="313" y="355"/>
                  <a:pt x="307" y="358"/>
                </a:cubicBezTo>
                <a:cubicBezTo>
                  <a:pt x="301" y="361"/>
                  <a:pt x="294" y="359"/>
                  <a:pt x="290" y="353"/>
                </a:cubicBezTo>
                <a:cubicBezTo>
                  <a:pt x="258" y="300"/>
                  <a:pt x="258" y="300"/>
                  <a:pt x="258" y="300"/>
                </a:cubicBezTo>
                <a:cubicBezTo>
                  <a:pt x="255" y="295"/>
                  <a:pt x="249" y="293"/>
                  <a:pt x="243" y="296"/>
                </a:cubicBezTo>
                <a:cubicBezTo>
                  <a:pt x="238" y="299"/>
                  <a:pt x="237" y="306"/>
                  <a:pt x="240" y="311"/>
                </a:cubicBezTo>
                <a:cubicBezTo>
                  <a:pt x="260" y="345"/>
                  <a:pt x="260" y="345"/>
                  <a:pt x="260" y="345"/>
                </a:cubicBezTo>
                <a:cubicBezTo>
                  <a:pt x="262" y="347"/>
                  <a:pt x="262" y="350"/>
                  <a:pt x="261" y="353"/>
                </a:cubicBezTo>
                <a:cubicBezTo>
                  <a:pt x="261" y="356"/>
                  <a:pt x="259" y="359"/>
                  <a:pt x="256" y="361"/>
                </a:cubicBezTo>
                <a:cubicBezTo>
                  <a:pt x="250" y="364"/>
                  <a:pt x="243" y="362"/>
                  <a:pt x="239" y="357"/>
                </a:cubicBezTo>
                <a:cubicBezTo>
                  <a:pt x="239" y="357"/>
                  <a:pt x="239" y="357"/>
                  <a:pt x="239" y="35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0" y="325"/>
                  <a:pt x="220" y="325"/>
                  <a:pt x="220" y="325"/>
                </a:cubicBezTo>
                <a:cubicBezTo>
                  <a:pt x="217" y="320"/>
                  <a:pt x="210" y="319"/>
                  <a:pt x="206" y="322"/>
                </a:cubicBezTo>
                <a:cubicBezTo>
                  <a:pt x="201" y="325"/>
                  <a:pt x="199" y="332"/>
                  <a:pt x="202" y="337"/>
                </a:cubicBezTo>
                <a:cubicBezTo>
                  <a:pt x="210" y="348"/>
                  <a:pt x="210" y="348"/>
                  <a:pt x="210" y="348"/>
                </a:cubicBezTo>
                <a:cubicBezTo>
                  <a:pt x="211" y="350"/>
                  <a:pt x="214" y="358"/>
                  <a:pt x="207" y="363"/>
                </a:cubicBezTo>
                <a:cubicBezTo>
                  <a:pt x="201" y="366"/>
                  <a:pt x="193" y="362"/>
                  <a:pt x="190" y="357"/>
                </a:cubicBezTo>
                <a:cubicBezTo>
                  <a:pt x="158" y="304"/>
                  <a:pt x="158" y="304"/>
                  <a:pt x="158" y="304"/>
                </a:cubicBezTo>
                <a:cubicBezTo>
                  <a:pt x="156" y="300"/>
                  <a:pt x="153" y="298"/>
                  <a:pt x="149" y="298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202"/>
                  <a:pt x="128" y="202"/>
                  <a:pt x="128" y="202"/>
                </a:cubicBezTo>
                <a:cubicBezTo>
                  <a:pt x="184" y="202"/>
                  <a:pt x="184" y="202"/>
                  <a:pt x="184" y="202"/>
                </a:cubicBezTo>
                <a:cubicBezTo>
                  <a:pt x="176" y="207"/>
                  <a:pt x="176" y="207"/>
                  <a:pt x="176" y="207"/>
                </a:cubicBezTo>
                <a:cubicBezTo>
                  <a:pt x="166" y="213"/>
                  <a:pt x="160" y="223"/>
                  <a:pt x="160" y="234"/>
                </a:cubicBezTo>
                <a:cubicBezTo>
                  <a:pt x="160" y="244"/>
                  <a:pt x="164" y="254"/>
                  <a:pt x="170" y="260"/>
                </a:cubicBezTo>
                <a:cubicBezTo>
                  <a:pt x="177" y="265"/>
                  <a:pt x="185" y="267"/>
                  <a:pt x="193" y="266"/>
                </a:cubicBezTo>
                <a:cubicBezTo>
                  <a:pt x="307" y="247"/>
                  <a:pt x="307" y="247"/>
                  <a:pt x="307" y="247"/>
                </a:cubicBezTo>
                <a:lnTo>
                  <a:pt x="349" y="319"/>
                </a:lnTo>
                <a:close/>
                <a:moveTo>
                  <a:pt x="341" y="202"/>
                </a:moveTo>
                <a:cubicBezTo>
                  <a:pt x="384" y="202"/>
                  <a:pt x="384" y="202"/>
                  <a:pt x="384" y="202"/>
                </a:cubicBezTo>
                <a:cubicBezTo>
                  <a:pt x="384" y="298"/>
                  <a:pt x="384" y="298"/>
                  <a:pt x="384" y="298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8"/>
                  <a:pt x="362" y="299"/>
                  <a:pt x="361" y="299"/>
                </a:cubicBezTo>
                <a:cubicBezTo>
                  <a:pt x="322" y="230"/>
                  <a:pt x="322" y="230"/>
                  <a:pt x="322" y="230"/>
                </a:cubicBezTo>
                <a:cubicBezTo>
                  <a:pt x="320" y="226"/>
                  <a:pt x="316" y="224"/>
                  <a:pt x="311" y="225"/>
                </a:cubicBezTo>
                <a:cubicBezTo>
                  <a:pt x="190" y="245"/>
                  <a:pt x="190" y="245"/>
                  <a:pt x="190" y="245"/>
                </a:cubicBezTo>
                <a:cubicBezTo>
                  <a:pt x="187" y="246"/>
                  <a:pt x="185" y="245"/>
                  <a:pt x="184" y="244"/>
                </a:cubicBezTo>
                <a:cubicBezTo>
                  <a:pt x="182" y="242"/>
                  <a:pt x="181" y="238"/>
                  <a:pt x="181" y="234"/>
                </a:cubicBezTo>
                <a:cubicBezTo>
                  <a:pt x="181" y="229"/>
                  <a:pt x="184" y="227"/>
                  <a:pt x="186" y="226"/>
                </a:cubicBezTo>
                <a:cubicBezTo>
                  <a:pt x="268" y="182"/>
                  <a:pt x="268" y="182"/>
                  <a:pt x="268" y="182"/>
                </a:cubicBezTo>
                <a:cubicBezTo>
                  <a:pt x="338" y="202"/>
                  <a:pt x="338" y="202"/>
                  <a:pt x="338" y="202"/>
                </a:cubicBezTo>
                <a:cubicBezTo>
                  <a:pt x="339" y="202"/>
                  <a:pt x="340" y="202"/>
                  <a:pt x="341" y="202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238" name="Rounded Rectangular Callout 214">
            <a:extLst>
              <a:ext uri="{FF2B5EF4-FFF2-40B4-BE49-F238E27FC236}">
                <a16:creationId xmlns:a16="http://schemas.microsoft.com/office/drawing/2014/main" id="{EE8E4776-1877-46B8-8A49-44F951A7D26E}"/>
              </a:ext>
            </a:extLst>
          </p:cNvPr>
          <p:cNvSpPr>
            <a:spLocks/>
          </p:cNvSpPr>
          <p:nvPr/>
        </p:nvSpPr>
        <p:spPr bwMode="gray">
          <a:xfrm>
            <a:off x="7797800" y="5626580"/>
            <a:ext cx="2592783" cy="546303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tIns="45720" rIns="45720" bIns="45720" rtlCol="0" anchor="t">
            <a:spAutoFit/>
          </a:bodyPr>
          <a:lstStyle/>
          <a:p>
            <a:pPr algn="r" defTabSz="768035">
              <a:spcBef>
                <a:spcPts val="300"/>
              </a:spcBef>
              <a:defRPr/>
            </a:pPr>
            <a:r>
              <a:rPr lang="en-US" sz="900" b="1" u="sng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B2C-002:</a:t>
            </a:r>
          </a:p>
          <a:p>
            <a:pPr lvl="0" algn="r" defTabSz="768035">
              <a:spcBef>
                <a:spcPts val="300"/>
              </a:spcBef>
              <a:defRPr/>
            </a:pPr>
            <a:r>
              <a:rPr lang="en-US" sz="9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Collecting required data for TROR reporting is a time-consuming, manual process.</a:t>
            </a:r>
            <a:endParaRPr kumimoji="0" lang="en-US" sz="90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240" name="Group 239">
            <a:extLst>
              <a:ext uri="{FF2B5EF4-FFF2-40B4-BE49-F238E27FC236}">
                <a16:creationId xmlns:a16="http://schemas.microsoft.com/office/drawing/2014/main" id="{C3FB2FAC-25BF-43C6-B461-0266095794DA}"/>
              </a:ext>
            </a:extLst>
          </p:cNvPr>
          <p:cNvGrpSpPr/>
          <p:nvPr/>
        </p:nvGrpSpPr>
        <p:grpSpPr>
          <a:xfrm>
            <a:off x="9574779" y="5605977"/>
            <a:ext cx="219455" cy="219456"/>
            <a:chOff x="1813336" y="5351780"/>
            <a:chExt cx="241300" cy="241300"/>
          </a:xfrm>
        </p:grpSpPr>
        <p:sp>
          <p:nvSpPr>
            <p:cNvPr id="241" name="Freeform 772">
              <a:extLst>
                <a:ext uri="{FF2B5EF4-FFF2-40B4-BE49-F238E27FC236}">
                  <a16:creationId xmlns:a16="http://schemas.microsoft.com/office/drawing/2014/main" id="{6B9354B3-EFEA-42F5-BD63-CEEA846FE9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7210" y="5427009"/>
              <a:ext cx="113553" cy="105746"/>
            </a:xfrm>
            <a:custGeom>
              <a:avLst/>
              <a:gdLst>
                <a:gd name="T0" fmla="*/ 105 w 240"/>
                <a:gd name="T1" fmla="*/ 87 h 224"/>
                <a:gd name="T2" fmla="*/ 109 w 240"/>
                <a:gd name="T3" fmla="*/ 96 h 224"/>
                <a:gd name="T4" fmla="*/ 109 w 240"/>
                <a:gd name="T5" fmla="*/ 224 h 224"/>
                <a:gd name="T6" fmla="*/ 130 w 240"/>
                <a:gd name="T7" fmla="*/ 208 h 224"/>
                <a:gd name="T8" fmla="*/ 130 w 240"/>
                <a:gd name="T9" fmla="*/ 96 h 224"/>
                <a:gd name="T10" fmla="*/ 134 w 240"/>
                <a:gd name="T11" fmla="*/ 87 h 224"/>
                <a:gd name="T12" fmla="*/ 240 w 240"/>
                <a:gd name="T13" fmla="*/ 0 h 224"/>
                <a:gd name="T14" fmla="*/ 0 w 240"/>
                <a:gd name="T15" fmla="*/ 0 h 224"/>
                <a:gd name="T16" fmla="*/ 105 w 240"/>
                <a:gd name="T17" fmla="*/ 87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224">
                  <a:moveTo>
                    <a:pt x="105" y="87"/>
                  </a:moveTo>
                  <a:cubicBezTo>
                    <a:pt x="108" y="90"/>
                    <a:pt x="109" y="93"/>
                    <a:pt x="109" y="96"/>
                  </a:cubicBezTo>
                  <a:cubicBezTo>
                    <a:pt x="109" y="224"/>
                    <a:pt x="109" y="224"/>
                    <a:pt x="109" y="224"/>
                  </a:cubicBezTo>
                  <a:cubicBezTo>
                    <a:pt x="130" y="208"/>
                    <a:pt x="130" y="208"/>
                    <a:pt x="130" y="208"/>
                  </a:cubicBezTo>
                  <a:cubicBezTo>
                    <a:pt x="130" y="96"/>
                    <a:pt x="130" y="96"/>
                    <a:pt x="130" y="96"/>
                  </a:cubicBezTo>
                  <a:cubicBezTo>
                    <a:pt x="130" y="93"/>
                    <a:pt x="132" y="90"/>
                    <a:pt x="134" y="87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5" y="87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2" name="Freeform 773">
              <a:extLst>
                <a:ext uri="{FF2B5EF4-FFF2-40B4-BE49-F238E27FC236}">
                  <a16:creationId xmlns:a16="http://schemas.microsoft.com/office/drawing/2014/main" id="{A7242DE3-15D5-46F6-A302-163B2D3CD6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13336" y="5351780"/>
              <a:ext cx="241300" cy="2413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412 w 512"/>
                <a:gd name="T11" fmla="*/ 157 h 512"/>
                <a:gd name="T12" fmla="*/ 288 w 512"/>
                <a:gd name="T13" fmla="*/ 261 h 512"/>
                <a:gd name="T14" fmla="*/ 288 w 512"/>
                <a:gd name="T15" fmla="*/ 373 h 512"/>
                <a:gd name="T16" fmla="*/ 283 w 512"/>
                <a:gd name="T17" fmla="*/ 382 h 512"/>
                <a:gd name="T18" fmla="*/ 241 w 512"/>
                <a:gd name="T19" fmla="*/ 414 h 512"/>
                <a:gd name="T20" fmla="*/ 234 w 512"/>
                <a:gd name="T21" fmla="*/ 416 h 512"/>
                <a:gd name="T22" fmla="*/ 230 w 512"/>
                <a:gd name="T23" fmla="*/ 415 h 512"/>
                <a:gd name="T24" fmla="*/ 224 w 512"/>
                <a:gd name="T25" fmla="*/ 405 h 512"/>
                <a:gd name="T26" fmla="*/ 224 w 512"/>
                <a:gd name="T27" fmla="*/ 261 h 512"/>
                <a:gd name="T28" fmla="*/ 100 w 512"/>
                <a:gd name="T29" fmla="*/ 157 h 512"/>
                <a:gd name="T30" fmla="*/ 96 w 512"/>
                <a:gd name="T31" fmla="*/ 145 h 512"/>
                <a:gd name="T32" fmla="*/ 106 w 512"/>
                <a:gd name="T33" fmla="*/ 138 h 512"/>
                <a:gd name="T34" fmla="*/ 405 w 512"/>
                <a:gd name="T35" fmla="*/ 138 h 512"/>
                <a:gd name="T36" fmla="*/ 415 w 512"/>
                <a:gd name="T37" fmla="*/ 145 h 512"/>
                <a:gd name="T38" fmla="*/ 412 w 512"/>
                <a:gd name="T39" fmla="*/ 157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412" y="157"/>
                  </a:moveTo>
                  <a:cubicBezTo>
                    <a:pt x="288" y="261"/>
                    <a:pt x="288" y="261"/>
                    <a:pt x="288" y="261"/>
                  </a:cubicBezTo>
                  <a:cubicBezTo>
                    <a:pt x="288" y="373"/>
                    <a:pt x="288" y="373"/>
                    <a:pt x="288" y="373"/>
                  </a:cubicBezTo>
                  <a:cubicBezTo>
                    <a:pt x="288" y="376"/>
                    <a:pt x="286" y="380"/>
                    <a:pt x="283" y="382"/>
                  </a:cubicBezTo>
                  <a:cubicBezTo>
                    <a:pt x="241" y="414"/>
                    <a:pt x="241" y="414"/>
                    <a:pt x="241" y="414"/>
                  </a:cubicBezTo>
                  <a:cubicBezTo>
                    <a:pt x="239" y="415"/>
                    <a:pt x="237" y="416"/>
                    <a:pt x="234" y="416"/>
                  </a:cubicBezTo>
                  <a:cubicBezTo>
                    <a:pt x="233" y="416"/>
                    <a:pt x="231" y="415"/>
                    <a:pt x="230" y="415"/>
                  </a:cubicBezTo>
                  <a:cubicBezTo>
                    <a:pt x="226" y="413"/>
                    <a:pt x="224" y="409"/>
                    <a:pt x="224" y="405"/>
                  </a:cubicBezTo>
                  <a:cubicBezTo>
                    <a:pt x="224" y="261"/>
                    <a:pt x="224" y="261"/>
                    <a:pt x="224" y="261"/>
                  </a:cubicBezTo>
                  <a:cubicBezTo>
                    <a:pt x="100" y="157"/>
                    <a:pt x="100" y="157"/>
                    <a:pt x="100" y="157"/>
                  </a:cubicBezTo>
                  <a:cubicBezTo>
                    <a:pt x="96" y="154"/>
                    <a:pt x="95" y="150"/>
                    <a:pt x="96" y="145"/>
                  </a:cubicBezTo>
                  <a:cubicBezTo>
                    <a:pt x="98" y="141"/>
                    <a:pt x="102" y="138"/>
                    <a:pt x="106" y="138"/>
                  </a:cubicBezTo>
                  <a:cubicBezTo>
                    <a:pt x="405" y="138"/>
                    <a:pt x="405" y="138"/>
                    <a:pt x="405" y="138"/>
                  </a:cubicBezTo>
                  <a:cubicBezTo>
                    <a:pt x="409" y="138"/>
                    <a:pt x="414" y="141"/>
                    <a:pt x="415" y="145"/>
                  </a:cubicBezTo>
                  <a:cubicBezTo>
                    <a:pt x="417" y="150"/>
                    <a:pt x="415" y="154"/>
                    <a:pt x="412" y="157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3" name="Gestures_Fill_13">
            <a:extLst>
              <a:ext uri="{FF2B5EF4-FFF2-40B4-BE49-F238E27FC236}">
                <a16:creationId xmlns:a16="http://schemas.microsoft.com/office/drawing/2014/main" id="{D09D10CB-051B-4C03-A5F4-68759F0A255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9321580" y="5605977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118 w 512"/>
              <a:gd name="T5" fmla="*/ 241 h 512"/>
              <a:gd name="T6" fmla="*/ 106 w 512"/>
              <a:gd name="T7" fmla="*/ 213 h 512"/>
              <a:gd name="T8" fmla="*/ 341 w 512"/>
              <a:gd name="T9" fmla="*/ 213 h 512"/>
              <a:gd name="T10" fmla="*/ 329 w 512"/>
              <a:gd name="T11" fmla="*/ 231 h 512"/>
              <a:gd name="T12" fmla="*/ 320 w 512"/>
              <a:gd name="T13" fmla="*/ 213 h 512"/>
              <a:gd name="T14" fmla="*/ 128 w 512"/>
              <a:gd name="T15" fmla="*/ 213 h 512"/>
              <a:gd name="T16" fmla="*/ 120 w 512"/>
              <a:gd name="T17" fmla="*/ 241 h 512"/>
              <a:gd name="T18" fmla="*/ 172 w 512"/>
              <a:gd name="T19" fmla="*/ 222 h 512"/>
              <a:gd name="T20" fmla="*/ 161 w 512"/>
              <a:gd name="T21" fmla="*/ 234 h 512"/>
              <a:gd name="T22" fmla="*/ 149 w 512"/>
              <a:gd name="T23" fmla="*/ 213 h 512"/>
              <a:gd name="T24" fmla="*/ 298 w 512"/>
              <a:gd name="T25" fmla="*/ 201 h 512"/>
              <a:gd name="T26" fmla="*/ 277 w 512"/>
              <a:gd name="T27" fmla="*/ 204 h 512"/>
              <a:gd name="T28" fmla="*/ 171 w 512"/>
              <a:gd name="T29" fmla="*/ 213 h 512"/>
              <a:gd name="T30" fmla="*/ 368 w 512"/>
              <a:gd name="T31" fmla="*/ 410 h 512"/>
              <a:gd name="T32" fmla="*/ 353 w 512"/>
              <a:gd name="T33" fmla="*/ 414 h 512"/>
              <a:gd name="T34" fmla="*/ 362 w 512"/>
              <a:gd name="T35" fmla="*/ 342 h 512"/>
              <a:gd name="T36" fmla="*/ 351 w 512"/>
              <a:gd name="T37" fmla="*/ 288 h 512"/>
              <a:gd name="T38" fmla="*/ 341 w 512"/>
              <a:gd name="T39" fmla="*/ 298 h 512"/>
              <a:gd name="T40" fmla="*/ 330 w 512"/>
              <a:gd name="T41" fmla="*/ 309 h 512"/>
              <a:gd name="T42" fmla="*/ 320 w 512"/>
              <a:gd name="T43" fmla="*/ 298 h 512"/>
              <a:gd name="T44" fmla="*/ 309 w 512"/>
              <a:gd name="T45" fmla="*/ 277 h 512"/>
              <a:gd name="T46" fmla="*/ 298 w 512"/>
              <a:gd name="T47" fmla="*/ 298 h 512"/>
              <a:gd name="T48" fmla="*/ 277 w 512"/>
              <a:gd name="T49" fmla="*/ 298 h 512"/>
              <a:gd name="T50" fmla="*/ 266 w 512"/>
              <a:gd name="T51" fmla="*/ 256 h 512"/>
              <a:gd name="T52" fmla="*/ 256 w 512"/>
              <a:gd name="T53" fmla="*/ 298 h 512"/>
              <a:gd name="T54" fmla="*/ 234 w 512"/>
              <a:gd name="T55" fmla="*/ 298 h 512"/>
              <a:gd name="T56" fmla="*/ 224 w 512"/>
              <a:gd name="T57" fmla="*/ 202 h 512"/>
              <a:gd name="T58" fmla="*/ 213 w 512"/>
              <a:gd name="T59" fmla="*/ 341 h 512"/>
              <a:gd name="T60" fmla="*/ 195 w 512"/>
              <a:gd name="T61" fmla="*/ 349 h 512"/>
              <a:gd name="T62" fmla="*/ 157 w 512"/>
              <a:gd name="T63" fmla="*/ 287 h 512"/>
              <a:gd name="T64" fmla="*/ 148 w 512"/>
              <a:gd name="T65" fmla="*/ 304 h 512"/>
              <a:gd name="T66" fmla="*/ 206 w 512"/>
              <a:gd name="T67" fmla="*/ 397 h 512"/>
              <a:gd name="T68" fmla="*/ 199 w 512"/>
              <a:gd name="T69" fmla="*/ 416 h 512"/>
              <a:gd name="T70" fmla="*/ 128 w 512"/>
              <a:gd name="T71" fmla="*/ 313 h 512"/>
              <a:gd name="T72" fmla="*/ 164 w 512"/>
              <a:gd name="T73" fmla="*/ 267 h 512"/>
              <a:gd name="T74" fmla="*/ 192 w 512"/>
              <a:gd name="T75" fmla="*/ 304 h 512"/>
              <a:gd name="T76" fmla="*/ 224 w 512"/>
              <a:gd name="T77" fmla="*/ 181 h 512"/>
              <a:gd name="T78" fmla="*/ 256 w 512"/>
              <a:gd name="T79" fmla="*/ 236 h 512"/>
              <a:gd name="T80" fmla="*/ 297 w 512"/>
              <a:gd name="T81" fmla="*/ 258 h 512"/>
              <a:gd name="T82" fmla="*/ 336 w 512"/>
              <a:gd name="T83" fmla="*/ 271 h 512"/>
              <a:gd name="T84" fmla="*/ 384 w 512"/>
              <a:gd name="T85" fmla="*/ 298 h 512"/>
              <a:gd name="T86" fmla="*/ 368 w 512"/>
              <a:gd name="T87" fmla="*/ 41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18" y="241"/>
                </a:moveTo>
                <a:cubicBezTo>
                  <a:pt x="113" y="241"/>
                  <a:pt x="109" y="238"/>
                  <a:pt x="108" y="233"/>
                </a:cubicBezTo>
                <a:cubicBezTo>
                  <a:pt x="107" y="226"/>
                  <a:pt x="106" y="220"/>
                  <a:pt x="106" y="213"/>
                </a:cubicBezTo>
                <a:cubicBezTo>
                  <a:pt x="106" y="148"/>
                  <a:pt x="159" y="96"/>
                  <a:pt x="224" y="96"/>
                </a:cubicBezTo>
                <a:cubicBezTo>
                  <a:pt x="288" y="96"/>
                  <a:pt x="341" y="148"/>
                  <a:pt x="341" y="213"/>
                </a:cubicBezTo>
                <a:cubicBezTo>
                  <a:pt x="341" y="216"/>
                  <a:pt x="341" y="218"/>
                  <a:pt x="341" y="221"/>
                </a:cubicBezTo>
                <a:cubicBezTo>
                  <a:pt x="340" y="227"/>
                  <a:pt x="335" y="231"/>
                  <a:pt x="329" y="231"/>
                </a:cubicBezTo>
                <a:cubicBezTo>
                  <a:pt x="324" y="230"/>
                  <a:pt x="319" y="225"/>
                  <a:pt x="319" y="219"/>
                </a:cubicBezTo>
                <a:cubicBezTo>
                  <a:pt x="320" y="217"/>
                  <a:pt x="320" y="215"/>
                  <a:pt x="320" y="213"/>
                </a:cubicBezTo>
                <a:cubicBezTo>
                  <a:pt x="320" y="160"/>
                  <a:pt x="277" y="117"/>
                  <a:pt x="224" y="117"/>
                </a:cubicBezTo>
                <a:cubicBezTo>
                  <a:pt x="171" y="117"/>
                  <a:pt x="128" y="160"/>
                  <a:pt x="128" y="213"/>
                </a:cubicBezTo>
                <a:cubicBezTo>
                  <a:pt x="128" y="218"/>
                  <a:pt x="128" y="224"/>
                  <a:pt x="129" y="229"/>
                </a:cubicBezTo>
                <a:cubicBezTo>
                  <a:pt x="130" y="235"/>
                  <a:pt x="126" y="240"/>
                  <a:pt x="120" y="241"/>
                </a:cubicBezTo>
                <a:cubicBezTo>
                  <a:pt x="120" y="241"/>
                  <a:pt x="119" y="241"/>
                  <a:pt x="118" y="241"/>
                </a:cubicBezTo>
                <a:close/>
                <a:moveTo>
                  <a:pt x="172" y="222"/>
                </a:moveTo>
                <a:cubicBezTo>
                  <a:pt x="173" y="228"/>
                  <a:pt x="169" y="233"/>
                  <a:pt x="163" y="234"/>
                </a:cubicBezTo>
                <a:cubicBezTo>
                  <a:pt x="162" y="234"/>
                  <a:pt x="162" y="234"/>
                  <a:pt x="161" y="234"/>
                </a:cubicBezTo>
                <a:cubicBezTo>
                  <a:pt x="156" y="234"/>
                  <a:pt x="151" y="231"/>
                  <a:pt x="150" y="225"/>
                </a:cubicBezTo>
                <a:cubicBezTo>
                  <a:pt x="150" y="221"/>
                  <a:pt x="149" y="217"/>
                  <a:pt x="149" y="213"/>
                </a:cubicBezTo>
                <a:cubicBezTo>
                  <a:pt x="149" y="172"/>
                  <a:pt x="183" y="138"/>
                  <a:pt x="224" y="138"/>
                </a:cubicBezTo>
                <a:cubicBezTo>
                  <a:pt x="261" y="138"/>
                  <a:pt x="292" y="164"/>
                  <a:pt x="298" y="201"/>
                </a:cubicBezTo>
                <a:cubicBezTo>
                  <a:pt x="299" y="206"/>
                  <a:pt x="295" y="212"/>
                  <a:pt x="289" y="213"/>
                </a:cubicBezTo>
                <a:cubicBezTo>
                  <a:pt x="283" y="214"/>
                  <a:pt x="278" y="210"/>
                  <a:pt x="277" y="204"/>
                </a:cubicBezTo>
                <a:cubicBezTo>
                  <a:pt x="272" y="178"/>
                  <a:pt x="250" y="160"/>
                  <a:pt x="224" y="160"/>
                </a:cubicBezTo>
                <a:cubicBezTo>
                  <a:pt x="195" y="160"/>
                  <a:pt x="171" y="184"/>
                  <a:pt x="171" y="213"/>
                </a:cubicBezTo>
                <a:cubicBezTo>
                  <a:pt x="171" y="216"/>
                  <a:pt x="171" y="219"/>
                  <a:pt x="172" y="222"/>
                </a:cubicBezTo>
                <a:close/>
                <a:moveTo>
                  <a:pt x="368" y="410"/>
                </a:moveTo>
                <a:cubicBezTo>
                  <a:pt x="366" y="414"/>
                  <a:pt x="362" y="416"/>
                  <a:pt x="359" y="416"/>
                </a:cubicBezTo>
                <a:cubicBezTo>
                  <a:pt x="357" y="416"/>
                  <a:pt x="355" y="415"/>
                  <a:pt x="353" y="414"/>
                </a:cubicBezTo>
                <a:cubicBezTo>
                  <a:pt x="348" y="411"/>
                  <a:pt x="347" y="405"/>
                  <a:pt x="350" y="400"/>
                </a:cubicBezTo>
                <a:cubicBezTo>
                  <a:pt x="364" y="374"/>
                  <a:pt x="362" y="342"/>
                  <a:pt x="362" y="342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2"/>
                  <a:pt x="357" y="288"/>
                  <a:pt x="351" y="288"/>
                </a:cubicBezTo>
                <a:cubicBezTo>
                  <a:pt x="346" y="288"/>
                  <a:pt x="342" y="292"/>
                  <a:pt x="341" y="297"/>
                </a:cubicBezTo>
                <a:cubicBezTo>
                  <a:pt x="341" y="298"/>
                  <a:pt x="341" y="298"/>
                  <a:pt x="341" y="298"/>
                </a:cubicBezTo>
                <a:cubicBezTo>
                  <a:pt x="341" y="304"/>
                  <a:pt x="336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24" y="309"/>
                  <a:pt x="320" y="304"/>
                  <a:pt x="320" y="298"/>
                </a:cubicBezTo>
                <a:cubicBezTo>
                  <a:pt x="320" y="288"/>
                  <a:pt x="320" y="288"/>
                  <a:pt x="320" y="288"/>
                </a:cubicBezTo>
                <a:cubicBezTo>
                  <a:pt x="320" y="282"/>
                  <a:pt x="315" y="277"/>
                  <a:pt x="309" y="277"/>
                </a:cubicBezTo>
                <a:cubicBezTo>
                  <a:pt x="303" y="277"/>
                  <a:pt x="298" y="282"/>
                  <a:pt x="298" y="288"/>
                </a:cubicBezTo>
                <a:cubicBezTo>
                  <a:pt x="298" y="298"/>
                  <a:pt x="298" y="298"/>
                  <a:pt x="298" y="298"/>
                </a:cubicBezTo>
                <a:cubicBezTo>
                  <a:pt x="298" y="304"/>
                  <a:pt x="294" y="309"/>
                  <a:pt x="288" y="309"/>
                </a:cubicBezTo>
                <a:cubicBezTo>
                  <a:pt x="282" y="309"/>
                  <a:pt x="277" y="304"/>
                  <a:pt x="277" y="298"/>
                </a:cubicBezTo>
                <a:cubicBezTo>
                  <a:pt x="277" y="266"/>
                  <a:pt x="277" y="266"/>
                  <a:pt x="277" y="266"/>
                </a:cubicBezTo>
                <a:cubicBezTo>
                  <a:pt x="277" y="260"/>
                  <a:pt x="272" y="256"/>
                  <a:pt x="266" y="256"/>
                </a:cubicBezTo>
                <a:cubicBezTo>
                  <a:pt x="260" y="256"/>
                  <a:pt x="256" y="260"/>
                  <a:pt x="256" y="266"/>
                </a:cubicBezTo>
                <a:cubicBezTo>
                  <a:pt x="256" y="298"/>
                  <a:pt x="256" y="298"/>
                  <a:pt x="256" y="298"/>
                </a:cubicBezTo>
                <a:cubicBezTo>
                  <a:pt x="256" y="304"/>
                  <a:pt x="251" y="309"/>
                  <a:pt x="245" y="309"/>
                </a:cubicBezTo>
                <a:cubicBezTo>
                  <a:pt x="239" y="309"/>
                  <a:pt x="234" y="304"/>
                  <a:pt x="234" y="298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207"/>
                  <a:pt x="230" y="202"/>
                  <a:pt x="224" y="202"/>
                </a:cubicBezTo>
                <a:cubicBezTo>
                  <a:pt x="218" y="202"/>
                  <a:pt x="213" y="207"/>
                  <a:pt x="213" y="213"/>
                </a:cubicBezTo>
                <a:cubicBezTo>
                  <a:pt x="213" y="341"/>
                  <a:pt x="213" y="341"/>
                  <a:pt x="213" y="341"/>
                </a:cubicBezTo>
                <a:cubicBezTo>
                  <a:pt x="213" y="345"/>
                  <a:pt x="211" y="349"/>
                  <a:pt x="207" y="351"/>
                </a:cubicBezTo>
                <a:cubicBezTo>
                  <a:pt x="203" y="352"/>
                  <a:pt x="199" y="352"/>
                  <a:pt x="195" y="349"/>
                </a:cubicBezTo>
                <a:cubicBezTo>
                  <a:pt x="181" y="337"/>
                  <a:pt x="166" y="299"/>
                  <a:pt x="163" y="292"/>
                </a:cubicBezTo>
                <a:cubicBezTo>
                  <a:pt x="162" y="290"/>
                  <a:pt x="160" y="288"/>
                  <a:pt x="157" y="287"/>
                </a:cubicBezTo>
                <a:cubicBezTo>
                  <a:pt x="154" y="286"/>
                  <a:pt x="152" y="286"/>
                  <a:pt x="149" y="288"/>
                </a:cubicBezTo>
                <a:cubicBezTo>
                  <a:pt x="145" y="290"/>
                  <a:pt x="145" y="298"/>
                  <a:pt x="148" y="304"/>
                </a:cubicBezTo>
                <a:cubicBezTo>
                  <a:pt x="148" y="305"/>
                  <a:pt x="148" y="305"/>
                  <a:pt x="148" y="305"/>
                </a:cubicBezTo>
                <a:cubicBezTo>
                  <a:pt x="149" y="306"/>
                  <a:pt x="170" y="365"/>
                  <a:pt x="206" y="397"/>
                </a:cubicBezTo>
                <a:cubicBezTo>
                  <a:pt x="210" y="401"/>
                  <a:pt x="211" y="408"/>
                  <a:pt x="207" y="412"/>
                </a:cubicBezTo>
                <a:cubicBezTo>
                  <a:pt x="205" y="414"/>
                  <a:pt x="202" y="416"/>
                  <a:pt x="199" y="416"/>
                </a:cubicBezTo>
                <a:cubicBezTo>
                  <a:pt x="196" y="416"/>
                  <a:pt x="194" y="415"/>
                  <a:pt x="192" y="413"/>
                </a:cubicBezTo>
                <a:cubicBezTo>
                  <a:pt x="153" y="379"/>
                  <a:pt x="131" y="320"/>
                  <a:pt x="128" y="313"/>
                </a:cubicBezTo>
                <a:cubicBezTo>
                  <a:pt x="121" y="298"/>
                  <a:pt x="123" y="277"/>
                  <a:pt x="139" y="269"/>
                </a:cubicBezTo>
                <a:cubicBezTo>
                  <a:pt x="147" y="265"/>
                  <a:pt x="156" y="264"/>
                  <a:pt x="164" y="267"/>
                </a:cubicBezTo>
                <a:cubicBezTo>
                  <a:pt x="172" y="270"/>
                  <a:pt x="179" y="275"/>
                  <a:pt x="182" y="283"/>
                </a:cubicBezTo>
                <a:cubicBezTo>
                  <a:pt x="185" y="289"/>
                  <a:pt x="188" y="297"/>
                  <a:pt x="192" y="304"/>
                </a:cubicBezTo>
                <a:cubicBezTo>
                  <a:pt x="192" y="213"/>
                  <a:pt x="192" y="213"/>
                  <a:pt x="192" y="213"/>
                </a:cubicBezTo>
                <a:cubicBezTo>
                  <a:pt x="192" y="195"/>
                  <a:pt x="206" y="181"/>
                  <a:pt x="224" y="181"/>
                </a:cubicBezTo>
                <a:cubicBezTo>
                  <a:pt x="241" y="181"/>
                  <a:pt x="256" y="195"/>
                  <a:pt x="256" y="213"/>
                </a:cubicBezTo>
                <a:cubicBezTo>
                  <a:pt x="256" y="236"/>
                  <a:pt x="256" y="236"/>
                  <a:pt x="256" y="236"/>
                </a:cubicBezTo>
                <a:cubicBezTo>
                  <a:pt x="259" y="235"/>
                  <a:pt x="263" y="234"/>
                  <a:pt x="266" y="234"/>
                </a:cubicBezTo>
                <a:cubicBezTo>
                  <a:pt x="281" y="234"/>
                  <a:pt x="293" y="244"/>
                  <a:pt x="297" y="258"/>
                </a:cubicBezTo>
                <a:cubicBezTo>
                  <a:pt x="301" y="257"/>
                  <a:pt x="305" y="256"/>
                  <a:pt x="309" y="256"/>
                </a:cubicBezTo>
                <a:cubicBezTo>
                  <a:pt x="320" y="256"/>
                  <a:pt x="330" y="262"/>
                  <a:pt x="336" y="271"/>
                </a:cubicBezTo>
                <a:cubicBezTo>
                  <a:pt x="341" y="268"/>
                  <a:pt x="346" y="266"/>
                  <a:pt x="352" y="266"/>
                </a:cubicBezTo>
                <a:cubicBezTo>
                  <a:pt x="369" y="266"/>
                  <a:pt x="384" y="281"/>
                  <a:pt x="384" y="298"/>
                </a:cubicBezTo>
                <a:cubicBezTo>
                  <a:pt x="384" y="341"/>
                  <a:pt x="384" y="341"/>
                  <a:pt x="384" y="341"/>
                </a:cubicBezTo>
                <a:cubicBezTo>
                  <a:pt x="384" y="342"/>
                  <a:pt x="386" y="379"/>
                  <a:pt x="368" y="41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grpSp>
        <p:nvGrpSpPr>
          <p:cNvPr id="244" name="Group 243">
            <a:extLst>
              <a:ext uri="{FF2B5EF4-FFF2-40B4-BE49-F238E27FC236}">
                <a16:creationId xmlns:a16="http://schemas.microsoft.com/office/drawing/2014/main" id="{856E5322-5CAA-4226-8E17-B96C369546C4}"/>
              </a:ext>
            </a:extLst>
          </p:cNvPr>
          <p:cNvGrpSpPr/>
          <p:nvPr/>
        </p:nvGrpSpPr>
        <p:grpSpPr>
          <a:xfrm>
            <a:off x="10232189" y="5239926"/>
            <a:ext cx="328339" cy="324914"/>
            <a:chOff x="10232189" y="5239926"/>
            <a:chExt cx="328339" cy="324914"/>
          </a:xfrm>
        </p:grpSpPr>
        <p:sp>
          <p:nvSpPr>
            <p:cNvPr id="245" name="Oval 244">
              <a:extLst>
                <a:ext uri="{FF2B5EF4-FFF2-40B4-BE49-F238E27FC236}">
                  <a16:creationId xmlns:a16="http://schemas.microsoft.com/office/drawing/2014/main" id="{9A451EB2-B956-4ACB-83C5-E3CA652C0890}"/>
                </a:ext>
              </a:extLst>
            </p:cNvPr>
            <p:cNvSpPr/>
            <p:nvPr/>
          </p:nvSpPr>
          <p:spPr bwMode="gray">
            <a:xfrm>
              <a:off x="10232189" y="5239926"/>
              <a:ext cx="328339" cy="32491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6" name="Chord 245">
              <a:extLst>
                <a:ext uri="{FF2B5EF4-FFF2-40B4-BE49-F238E27FC236}">
                  <a16:creationId xmlns:a16="http://schemas.microsoft.com/office/drawing/2014/main" id="{742EF30C-771A-443F-8A39-945104CAB7DD}"/>
                </a:ext>
              </a:extLst>
            </p:cNvPr>
            <p:cNvSpPr/>
            <p:nvPr/>
          </p:nvSpPr>
          <p:spPr bwMode="gray">
            <a:xfrm>
              <a:off x="10232189" y="5239926"/>
              <a:ext cx="328339" cy="324914"/>
            </a:xfrm>
            <a:prstGeom prst="chord">
              <a:avLst>
                <a:gd name="adj1" fmla="val 21595537"/>
                <a:gd name="adj2" fmla="val 10753347"/>
              </a:avLst>
            </a:prstGeom>
            <a:solidFill>
              <a:srgbClr val="FFFF00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53" name="Group 252">
            <a:extLst>
              <a:ext uri="{FF2B5EF4-FFF2-40B4-BE49-F238E27FC236}">
                <a16:creationId xmlns:a16="http://schemas.microsoft.com/office/drawing/2014/main" id="{323E5D18-7D00-486D-ABFD-ED6C2E353D53}"/>
              </a:ext>
            </a:extLst>
          </p:cNvPr>
          <p:cNvGrpSpPr/>
          <p:nvPr/>
        </p:nvGrpSpPr>
        <p:grpSpPr>
          <a:xfrm>
            <a:off x="9079302" y="4917929"/>
            <a:ext cx="151089" cy="150223"/>
            <a:chOff x="9024050" y="4862971"/>
            <a:chExt cx="256059" cy="256032"/>
          </a:xfrm>
        </p:grpSpPr>
        <p:sp>
          <p:nvSpPr>
            <p:cNvPr id="254" name="Oval 253">
              <a:extLst>
                <a:ext uri="{FF2B5EF4-FFF2-40B4-BE49-F238E27FC236}">
                  <a16:creationId xmlns:a16="http://schemas.microsoft.com/office/drawing/2014/main" id="{838ADCE7-F73E-463B-A0D9-4EDC8C43364C}"/>
                </a:ext>
              </a:extLst>
            </p:cNvPr>
            <p:cNvSpPr/>
            <p:nvPr/>
          </p:nvSpPr>
          <p:spPr bwMode="gray">
            <a:xfrm>
              <a:off x="9024077" y="4862971"/>
              <a:ext cx="256032" cy="25603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5" name="Chord 254">
              <a:extLst>
                <a:ext uri="{FF2B5EF4-FFF2-40B4-BE49-F238E27FC236}">
                  <a16:creationId xmlns:a16="http://schemas.microsoft.com/office/drawing/2014/main" id="{DC5505F2-C83D-4212-ADD8-9DA4D21A6FE8}"/>
                </a:ext>
              </a:extLst>
            </p:cNvPr>
            <p:cNvSpPr/>
            <p:nvPr/>
          </p:nvSpPr>
          <p:spPr bwMode="gray">
            <a:xfrm>
              <a:off x="9024050" y="4862971"/>
              <a:ext cx="256032" cy="256032"/>
            </a:xfrm>
            <a:prstGeom prst="chord">
              <a:avLst>
                <a:gd name="adj1" fmla="val 21595537"/>
                <a:gd name="adj2" fmla="val 10753347"/>
              </a:avLst>
            </a:prstGeom>
            <a:solidFill>
              <a:srgbClr val="FFFF00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9ECB6EA8-F0A5-4FA6-9399-06928FAB84FB}"/>
              </a:ext>
            </a:extLst>
          </p:cNvPr>
          <p:cNvGrpSpPr/>
          <p:nvPr/>
        </p:nvGrpSpPr>
        <p:grpSpPr>
          <a:xfrm>
            <a:off x="5470137" y="3209262"/>
            <a:ext cx="151089" cy="150223"/>
            <a:chOff x="10232189" y="5239926"/>
            <a:chExt cx="328339" cy="324914"/>
          </a:xfrm>
        </p:grpSpPr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41791FC2-6B0B-4747-AB13-8A8E73D45892}"/>
                </a:ext>
              </a:extLst>
            </p:cNvPr>
            <p:cNvSpPr/>
            <p:nvPr/>
          </p:nvSpPr>
          <p:spPr bwMode="gray">
            <a:xfrm>
              <a:off x="10232189" y="5239926"/>
              <a:ext cx="328339" cy="32491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3" name="Chord 162">
              <a:extLst>
                <a:ext uri="{FF2B5EF4-FFF2-40B4-BE49-F238E27FC236}">
                  <a16:creationId xmlns:a16="http://schemas.microsoft.com/office/drawing/2014/main" id="{D1A41783-A7DE-4DE1-B8CE-E131DC51AD0E}"/>
                </a:ext>
              </a:extLst>
            </p:cNvPr>
            <p:cNvSpPr/>
            <p:nvPr/>
          </p:nvSpPr>
          <p:spPr bwMode="gray">
            <a:xfrm>
              <a:off x="10232189" y="5239926"/>
              <a:ext cx="328339" cy="324914"/>
            </a:xfrm>
            <a:prstGeom prst="chord">
              <a:avLst>
                <a:gd name="adj1" fmla="val 21595537"/>
                <a:gd name="adj2" fmla="val 10753347"/>
              </a:avLst>
            </a:prstGeom>
            <a:solidFill>
              <a:srgbClr val="FFFF00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69E21015-8FD4-4EDF-BB81-AC2A93A4FDBB}"/>
              </a:ext>
            </a:extLst>
          </p:cNvPr>
          <p:cNvGrpSpPr/>
          <p:nvPr/>
        </p:nvGrpSpPr>
        <p:grpSpPr>
          <a:xfrm>
            <a:off x="10673844" y="5441444"/>
            <a:ext cx="151089" cy="150223"/>
            <a:chOff x="10622180" y="5388813"/>
            <a:chExt cx="256032" cy="256032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0578216F-C678-4DE1-A15E-F374521AE00D}"/>
                </a:ext>
              </a:extLst>
            </p:cNvPr>
            <p:cNvSpPr/>
            <p:nvPr/>
          </p:nvSpPr>
          <p:spPr bwMode="gray">
            <a:xfrm>
              <a:off x="10622180" y="5388813"/>
              <a:ext cx="256032" cy="25603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7" name="Chord 166">
              <a:extLst>
                <a:ext uri="{FF2B5EF4-FFF2-40B4-BE49-F238E27FC236}">
                  <a16:creationId xmlns:a16="http://schemas.microsoft.com/office/drawing/2014/main" id="{26642F43-2362-42FF-BAAA-5BCD98E45B50}"/>
                </a:ext>
              </a:extLst>
            </p:cNvPr>
            <p:cNvSpPr/>
            <p:nvPr/>
          </p:nvSpPr>
          <p:spPr bwMode="gray">
            <a:xfrm>
              <a:off x="10622180" y="5388813"/>
              <a:ext cx="256032" cy="256032"/>
            </a:xfrm>
            <a:prstGeom prst="chord">
              <a:avLst>
                <a:gd name="adj1" fmla="val 21595537"/>
                <a:gd name="adj2" fmla="val 10753347"/>
              </a:avLst>
            </a:prstGeom>
            <a:solidFill>
              <a:srgbClr val="FFFF00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A630E3AF-1991-4C56-8038-BCC7E3D305FE}"/>
              </a:ext>
            </a:extLst>
          </p:cNvPr>
          <p:cNvGrpSpPr/>
          <p:nvPr/>
        </p:nvGrpSpPr>
        <p:grpSpPr>
          <a:xfrm>
            <a:off x="295833" y="4359424"/>
            <a:ext cx="2831849" cy="328807"/>
            <a:chOff x="9068600" y="5869215"/>
            <a:chExt cx="2831849" cy="328807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0692DD2E-97B8-469F-A145-DFE160E1CAF9}"/>
                </a:ext>
              </a:extLst>
            </p:cNvPr>
            <p:cNvSpPr/>
            <p:nvPr/>
          </p:nvSpPr>
          <p:spPr>
            <a:xfrm>
              <a:off x="9068600" y="5966375"/>
              <a:ext cx="150916" cy="137434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68055"/>
              <a:endParaRPr lang="en-US" sz="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B34D2DB0-23E4-46DD-859E-2A562AECD892}"/>
                </a:ext>
              </a:extLst>
            </p:cNvPr>
            <p:cNvSpPr txBox="1"/>
            <p:nvPr/>
          </p:nvSpPr>
          <p:spPr>
            <a:xfrm>
              <a:off x="9248832" y="5910508"/>
              <a:ext cx="641731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115888" marR="0" lvl="0" indent="-115888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 kumimoji="0" sz="800" b="0" i="0" u="none" strike="noStrike" cap="none" spc="0" normalizeH="0" baseline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pPr marL="0" indent="0" defTabSz="768055">
                <a:buNone/>
              </a:pPr>
              <a:r>
                <a:rPr lang="en-US" b="1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Low</a:t>
              </a:r>
              <a:r>
                <a:rPr lang="en-US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</a:p>
            <a:p>
              <a:pPr marL="0" indent="0" defTabSz="768055">
                <a:buNone/>
              </a:pPr>
              <a:r>
                <a:rPr lang="en-US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(&lt;2K Hours)</a:t>
              </a:r>
            </a:p>
          </p:txBody>
        </p:sp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1429DE9B-0780-4179-B64F-9FA1BDFEB938}"/>
                </a:ext>
              </a:extLst>
            </p:cNvPr>
            <p:cNvSpPr/>
            <p:nvPr/>
          </p:nvSpPr>
          <p:spPr>
            <a:xfrm>
              <a:off x="9884166" y="5905749"/>
              <a:ext cx="255739" cy="255739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68055"/>
              <a:endParaRPr lang="en-US" sz="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7F3AA3E0-E40D-4F87-A129-654CD06F74FE}"/>
                </a:ext>
              </a:extLst>
            </p:cNvPr>
            <p:cNvSpPr txBox="1"/>
            <p:nvPr/>
          </p:nvSpPr>
          <p:spPr>
            <a:xfrm>
              <a:off x="10176685" y="5910508"/>
              <a:ext cx="773508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115888" marR="0" lvl="0" indent="-115888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 kumimoji="0" sz="800" b="0" i="0" u="none" strike="noStrike" cap="none" spc="0" normalizeH="0" baseline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pPr marL="0" indent="0" defTabSz="768055">
                <a:buNone/>
              </a:pPr>
              <a:r>
                <a:rPr lang="en-US" b="1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Medium</a:t>
              </a:r>
            </a:p>
            <a:p>
              <a:pPr marL="0" indent="0" defTabSz="768055">
                <a:buNone/>
              </a:pPr>
              <a:r>
                <a:rPr lang="en-US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(2K-5K Hours)</a:t>
              </a:r>
            </a:p>
          </p:txBody>
        </p:sp>
        <p:sp>
          <p:nvSpPr>
            <p:cNvPr id="173" name="Oval 172">
              <a:extLst>
                <a:ext uri="{FF2B5EF4-FFF2-40B4-BE49-F238E27FC236}">
                  <a16:creationId xmlns:a16="http://schemas.microsoft.com/office/drawing/2014/main" id="{A1DED1EB-2AC3-4E4D-BCD0-5489FC4C2A9A}"/>
                </a:ext>
              </a:extLst>
            </p:cNvPr>
            <p:cNvSpPr/>
            <p:nvPr/>
          </p:nvSpPr>
          <p:spPr>
            <a:xfrm>
              <a:off x="10917833" y="5869215"/>
              <a:ext cx="328807" cy="328807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68055"/>
              <a:endParaRPr lang="en-US" sz="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04571AE7-503F-4A83-A263-0552591456BA}"/>
                </a:ext>
              </a:extLst>
            </p:cNvPr>
            <p:cNvSpPr txBox="1"/>
            <p:nvPr/>
          </p:nvSpPr>
          <p:spPr>
            <a:xfrm>
              <a:off x="11283399" y="5910508"/>
              <a:ext cx="61705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115888" marR="0" lvl="0" indent="-115888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 kumimoji="0" sz="800" b="0" i="0" u="none" strike="noStrike" cap="none" spc="0" normalizeH="0" baseline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pPr marL="0" indent="0" defTabSz="768055">
                <a:buNone/>
              </a:pPr>
              <a:r>
                <a:rPr lang="en-US" b="1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High</a:t>
              </a:r>
              <a:r>
                <a:rPr lang="en-US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</a:p>
            <a:p>
              <a:pPr marL="0" indent="0" defTabSz="768055">
                <a:buNone/>
              </a:pPr>
              <a:r>
                <a:rPr lang="en-US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(5K+ Hours)</a:t>
              </a: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5486CDDF-1019-4BB2-B4F9-00893704D17F}"/>
              </a:ext>
            </a:extLst>
          </p:cNvPr>
          <p:cNvGrpSpPr/>
          <p:nvPr/>
        </p:nvGrpSpPr>
        <p:grpSpPr>
          <a:xfrm>
            <a:off x="5808291" y="3013279"/>
            <a:ext cx="425755" cy="531804"/>
            <a:chOff x="6611149" y="3362014"/>
            <a:chExt cx="425755" cy="531804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506D26DD-94C1-4795-A6EE-1550DD512C90}"/>
                </a:ext>
              </a:extLst>
            </p:cNvPr>
            <p:cNvSpPr>
              <a:spLocks/>
            </p:cNvSpPr>
            <p:nvPr/>
          </p:nvSpPr>
          <p:spPr bwMode="gray">
            <a:xfrm>
              <a:off x="6792060" y="3848099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F8E3D68-6E6B-4291-A440-D7FE3D3ADD4F}"/>
                </a:ext>
              </a:extLst>
            </p:cNvPr>
            <p:cNvSpPr/>
            <p:nvPr/>
          </p:nvSpPr>
          <p:spPr bwMode="gray">
            <a:xfrm>
              <a:off x="6611149" y="3362014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F5E5B662-284F-420E-A308-8A3C650ADCD5}"/>
                </a:ext>
              </a:extLst>
            </p:cNvPr>
            <p:cNvSpPr/>
            <p:nvPr/>
          </p:nvSpPr>
          <p:spPr bwMode="gray">
            <a:xfrm>
              <a:off x="6652686" y="3403552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2" name="Healthcare_Fill_25">
              <a:extLst>
                <a:ext uri="{FF2B5EF4-FFF2-40B4-BE49-F238E27FC236}">
                  <a16:creationId xmlns:a16="http://schemas.microsoft.com/office/drawing/2014/main" id="{1AC2E706-A015-44B2-948D-F9CDDDD5A0FD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692900" y="3441700"/>
              <a:ext cx="254000" cy="254000"/>
            </a:xfrm>
            <a:custGeom>
              <a:avLst/>
              <a:gdLst>
                <a:gd name="T0" fmla="*/ 305 w 512"/>
                <a:gd name="T1" fmla="*/ 145 h 512"/>
                <a:gd name="T2" fmla="*/ 207 w 512"/>
                <a:gd name="T3" fmla="*/ 198 h 512"/>
                <a:gd name="T4" fmla="*/ 512 w 512"/>
                <a:gd name="T5" fmla="*/ 256 h 512"/>
                <a:gd name="T6" fmla="*/ 0 w 512"/>
                <a:gd name="T7" fmla="*/ 256 h 512"/>
                <a:gd name="T8" fmla="*/ 512 w 512"/>
                <a:gd name="T9" fmla="*/ 256 h 512"/>
                <a:gd name="T10" fmla="*/ 245 w 512"/>
                <a:gd name="T11" fmla="*/ 288 h 512"/>
                <a:gd name="T12" fmla="*/ 245 w 512"/>
                <a:gd name="T13" fmla="*/ 267 h 512"/>
                <a:gd name="T14" fmla="*/ 128 w 512"/>
                <a:gd name="T15" fmla="*/ 278 h 512"/>
                <a:gd name="T16" fmla="*/ 373 w 512"/>
                <a:gd name="T17" fmla="*/ 262 h 512"/>
                <a:gd name="T18" fmla="*/ 328 w 512"/>
                <a:gd name="T19" fmla="*/ 152 h 512"/>
                <a:gd name="T20" fmla="*/ 320 w 512"/>
                <a:gd name="T21" fmla="*/ 130 h 512"/>
                <a:gd name="T22" fmla="*/ 328 w 512"/>
                <a:gd name="T23" fmla="*/ 107 h 512"/>
                <a:gd name="T24" fmla="*/ 305 w 512"/>
                <a:gd name="T25" fmla="*/ 99 h 512"/>
                <a:gd name="T26" fmla="*/ 290 w 512"/>
                <a:gd name="T27" fmla="*/ 99 h 512"/>
                <a:gd name="T28" fmla="*/ 184 w 512"/>
                <a:gd name="T29" fmla="*/ 190 h 512"/>
                <a:gd name="T30" fmla="*/ 222 w 512"/>
                <a:gd name="T31" fmla="*/ 243 h 512"/>
                <a:gd name="T32" fmla="*/ 229 w 512"/>
                <a:gd name="T33" fmla="*/ 246 h 512"/>
                <a:gd name="T34" fmla="*/ 266 w 512"/>
                <a:gd name="T35" fmla="*/ 214 h 512"/>
                <a:gd name="T36" fmla="*/ 256 w 512"/>
                <a:gd name="T37" fmla="*/ 299 h 512"/>
                <a:gd name="T38" fmla="*/ 256 w 512"/>
                <a:gd name="T39" fmla="*/ 320 h 512"/>
                <a:gd name="T40" fmla="*/ 283 w 512"/>
                <a:gd name="T41" fmla="*/ 197 h 512"/>
                <a:gd name="T42" fmla="*/ 302 w 512"/>
                <a:gd name="T43" fmla="*/ 181 h 512"/>
                <a:gd name="T44" fmla="*/ 276 w 512"/>
                <a:gd name="T45" fmla="*/ 352 h 512"/>
                <a:gd name="T46" fmla="*/ 273 w 512"/>
                <a:gd name="T47" fmla="*/ 373 h 512"/>
                <a:gd name="T48" fmla="*/ 217 w 512"/>
                <a:gd name="T49" fmla="*/ 395 h 512"/>
                <a:gd name="T50" fmla="*/ 235 w 512"/>
                <a:gd name="T51" fmla="*/ 372 h 512"/>
                <a:gd name="T52" fmla="*/ 169 w 512"/>
                <a:gd name="T53" fmla="*/ 306 h 512"/>
                <a:gd name="T54" fmla="*/ 149 w 512"/>
                <a:gd name="T55" fmla="*/ 314 h 512"/>
                <a:gd name="T56" fmla="*/ 192 w 512"/>
                <a:gd name="T57" fmla="*/ 404 h 512"/>
                <a:gd name="T58" fmla="*/ 203 w 512"/>
                <a:gd name="T59" fmla="*/ 416 h 512"/>
                <a:gd name="T60" fmla="*/ 318 w 512"/>
                <a:gd name="T61" fmla="*/ 412 h 512"/>
                <a:gd name="T62" fmla="*/ 301 w 512"/>
                <a:gd name="T63" fmla="*/ 368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2" h="512">
                  <a:moveTo>
                    <a:pt x="282" y="122"/>
                  </a:moveTo>
                  <a:cubicBezTo>
                    <a:pt x="305" y="145"/>
                    <a:pt x="305" y="145"/>
                    <a:pt x="305" y="145"/>
                  </a:cubicBezTo>
                  <a:cubicBezTo>
                    <a:pt x="229" y="221"/>
                    <a:pt x="229" y="221"/>
                    <a:pt x="229" y="221"/>
                  </a:cubicBezTo>
                  <a:cubicBezTo>
                    <a:pt x="207" y="198"/>
                    <a:pt x="207" y="198"/>
                    <a:pt x="207" y="198"/>
                  </a:cubicBezTo>
                  <a:lnTo>
                    <a:pt x="282" y="122"/>
                  </a:lnTo>
                  <a:close/>
                  <a:moveTo>
                    <a:pt x="512" y="256"/>
                  </a:moveTo>
                  <a:cubicBezTo>
                    <a:pt x="512" y="398"/>
                    <a:pt x="397" y="512"/>
                    <a:pt x="256" y="512"/>
                  </a:cubicBezTo>
                  <a:cubicBezTo>
                    <a:pt x="115" y="512"/>
                    <a:pt x="0" y="398"/>
                    <a:pt x="0" y="256"/>
                  </a:cubicBezTo>
                  <a:cubicBezTo>
                    <a:pt x="0" y="115"/>
                    <a:pt x="115" y="0"/>
                    <a:pt x="256" y="0"/>
                  </a:cubicBezTo>
                  <a:cubicBezTo>
                    <a:pt x="397" y="0"/>
                    <a:pt x="512" y="115"/>
                    <a:pt x="512" y="256"/>
                  </a:cubicBezTo>
                  <a:close/>
                  <a:moveTo>
                    <a:pt x="139" y="288"/>
                  </a:moveTo>
                  <a:cubicBezTo>
                    <a:pt x="245" y="288"/>
                    <a:pt x="245" y="288"/>
                    <a:pt x="245" y="288"/>
                  </a:cubicBezTo>
                  <a:cubicBezTo>
                    <a:pt x="251" y="288"/>
                    <a:pt x="256" y="284"/>
                    <a:pt x="256" y="278"/>
                  </a:cubicBezTo>
                  <a:cubicBezTo>
                    <a:pt x="256" y="272"/>
                    <a:pt x="251" y="267"/>
                    <a:pt x="245" y="267"/>
                  </a:cubicBezTo>
                  <a:cubicBezTo>
                    <a:pt x="139" y="267"/>
                    <a:pt x="139" y="267"/>
                    <a:pt x="139" y="267"/>
                  </a:cubicBezTo>
                  <a:cubicBezTo>
                    <a:pt x="133" y="267"/>
                    <a:pt x="128" y="272"/>
                    <a:pt x="128" y="278"/>
                  </a:cubicBezTo>
                  <a:cubicBezTo>
                    <a:pt x="128" y="284"/>
                    <a:pt x="133" y="288"/>
                    <a:pt x="139" y="288"/>
                  </a:cubicBezTo>
                  <a:close/>
                  <a:moveTo>
                    <a:pt x="373" y="262"/>
                  </a:moveTo>
                  <a:cubicBezTo>
                    <a:pt x="373" y="221"/>
                    <a:pt x="352" y="184"/>
                    <a:pt x="316" y="164"/>
                  </a:cubicBezTo>
                  <a:cubicBezTo>
                    <a:pt x="328" y="152"/>
                    <a:pt x="328" y="152"/>
                    <a:pt x="328" y="152"/>
                  </a:cubicBezTo>
                  <a:cubicBezTo>
                    <a:pt x="332" y="148"/>
                    <a:pt x="332" y="141"/>
                    <a:pt x="328" y="137"/>
                  </a:cubicBezTo>
                  <a:cubicBezTo>
                    <a:pt x="320" y="130"/>
                    <a:pt x="320" y="130"/>
                    <a:pt x="320" y="130"/>
                  </a:cubicBezTo>
                  <a:cubicBezTo>
                    <a:pt x="328" y="122"/>
                    <a:pt x="328" y="122"/>
                    <a:pt x="328" y="122"/>
                  </a:cubicBezTo>
                  <a:cubicBezTo>
                    <a:pt x="332" y="118"/>
                    <a:pt x="332" y="111"/>
                    <a:pt x="328" y="107"/>
                  </a:cubicBezTo>
                  <a:cubicBezTo>
                    <a:pt x="320" y="99"/>
                    <a:pt x="320" y="99"/>
                    <a:pt x="320" y="99"/>
                  </a:cubicBezTo>
                  <a:cubicBezTo>
                    <a:pt x="316" y="95"/>
                    <a:pt x="309" y="95"/>
                    <a:pt x="305" y="99"/>
                  </a:cubicBezTo>
                  <a:cubicBezTo>
                    <a:pt x="297" y="107"/>
                    <a:pt x="297" y="107"/>
                    <a:pt x="297" y="107"/>
                  </a:cubicBezTo>
                  <a:cubicBezTo>
                    <a:pt x="290" y="99"/>
                    <a:pt x="290" y="99"/>
                    <a:pt x="290" y="99"/>
                  </a:cubicBezTo>
                  <a:cubicBezTo>
                    <a:pt x="286" y="95"/>
                    <a:pt x="279" y="95"/>
                    <a:pt x="275" y="99"/>
                  </a:cubicBezTo>
                  <a:cubicBezTo>
                    <a:pt x="184" y="190"/>
                    <a:pt x="184" y="190"/>
                    <a:pt x="184" y="190"/>
                  </a:cubicBezTo>
                  <a:cubicBezTo>
                    <a:pt x="180" y="194"/>
                    <a:pt x="180" y="201"/>
                    <a:pt x="184" y="205"/>
                  </a:cubicBezTo>
                  <a:cubicBezTo>
                    <a:pt x="222" y="243"/>
                    <a:pt x="222" y="243"/>
                    <a:pt x="222" y="243"/>
                  </a:cubicBezTo>
                  <a:cubicBezTo>
                    <a:pt x="224" y="245"/>
                    <a:pt x="226" y="246"/>
                    <a:pt x="229" y="246"/>
                  </a:cubicBezTo>
                  <a:cubicBezTo>
                    <a:pt x="229" y="246"/>
                    <a:pt x="229" y="246"/>
                    <a:pt x="229" y="246"/>
                  </a:cubicBezTo>
                  <a:cubicBezTo>
                    <a:pt x="232" y="246"/>
                    <a:pt x="235" y="245"/>
                    <a:pt x="237" y="243"/>
                  </a:cubicBezTo>
                  <a:cubicBezTo>
                    <a:pt x="266" y="214"/>
                    <a:pt x="266" y="214"/>
                    <a:pt x="266" y="214"/>
                  </a:cubicBezTo>
                  <a:cubicBezTo>
                    <a:pt x="286" y="219"/>
                    <a:pt x="299" y="236"/>
                    <a:pt x="299" y="256"/>
                  </a:cubicBezTo>
                  <a:cubicBezTo>
                    <a:pt x="299" y="281"/>
                    <a:pt x="281" y="299"/>
                    <a:pt x="256" y="299"/>
                  </a:cubicBezTo>
                  <a:cubicBezTo>
                    <a:pt x="250" y="299"/>
                    <a:pt x="245" y="304"/>
                    <a:pt x="245" y="310"/>
                  </a:cubicBezTo>
                  <a:cubicBezTo>
                    <a:pt x="245" y="316"/>
                    <a:pt x="250" y="320"/>
                    <a:pt x="256" y="320"/>
                  </a:cubicBezTo>
                  <a:cubicBezTo>
                    <a:pt x="292" y="320"/>
                    <a:pt x="320" y="293"/>
                    <a:pt x="320" y="256"/>
                  </a:cubicBezTo>
                  <a:cubicBezTo>
                    <a:pt x="320" y="230"/>
                    <a:pt x="305" y="208"/>
                    <a:pt x="283" y="197"/>
                  </a:cubicBezTo>
                  <a:cubicBezTo>
                    <a:pt x="300" y="180"/>
                    <a:pt x="300" y="180"/>
                    <a:pt x="300" y="180"/>
                  </a:cubicBezTo>
                  <a:cubicBezTo>
                    <a:pt x="301" y="180"/>
                    <a:pt x="302" y="181"/>
                    <a:pt x="302" y="181"/>
                  </a:cubicBezTo>
                  <a:cubicBezTo>
                    <a:pt x="333" y="196"/>
                    <a:pt x="352" y="227"/>
                    <a:pt x="352" y="262"/>
                  </a:cubicBezTo>
                  <a:cubicBezTo>
                    <a:pt x="352" y="307"/>
                    <a:pt x="319" y="346"/>
                    <a:pt x="276" y="352"/>
                  </a:cubicBezTo>
                  <a:cubicBezTo>
                    <a:pt x="271" y="353"/>
                    <a:pt x="268" y="357"/>
                    <a:pt x="267" y="361"/>
                  </a:cubicBezTo>
                  <a:cubicBezTo>
                    <a:pt x="266" y="366"/>
                    <a:pt x="268" y="370"/>
                    <a:pt x="273" y="373"/>
                  </a:cubicBezTo>
                  <a:cubicBezTo>
                    <a:pt x="281" y="377"/>
                    <a:pt x="289" y="386"/>
                    <a:pt x="294" y="395"/>
                  </a:cubicBezTo>
                  <a:cubicBezTo>
                    <a:pt x="217" y="395"/>
                    <a:pt x="217" y="395"/>
                    <a:pt x="217" y="395"/>
                  </a:cubicBezTo>
                  <a:cubicBezTo>
                    <a:pt x="220" y="390"/>
                    <a:pt x="224" y="386"/>
                    <a:pt x="229" y="383"/>
                  </a:cubicBezTo>
                  <a:cubicBezTo>
                    <a:pt x="233" y="381"/>
                    <a:pt x="235" y="376"/>
                    <a:pt x="235" y="372"/>
                  </a:cubicBezTo>
                  <a:cubicBezTo>
                    <a:pt x="234" y="368"/>
                    <a:pt x="231" y="364"/>
                    <a:pt x="227" y="363"/>
                  </a:cubicBezTo>
                  <a:cubicBezTo>
                    <a:pt x="202" y="357"/>
                    <a:pt x="181" y="336"/>
                    <a:pt x="169" y="306"/>
                  </a:cubicBezTo>
                  <a:cubicBezTo>
                    <a:pt x="167" y="301"/>
                    <a:pt x="161" y="298"/>
                    <a:pt x="155" y="300"/>
                  </a:cubicBezTo>
                  <a:cubicBezTo>
                    <a:pt x="150" y="302"/>
                    <a:pt x="147" y="308"/>
                    <a:pt x="149" y="314"/>
                  </a:cubicBezTo>
                  <a:cubicBezTo>
                    <a:pt x="161" y="343"/>
                    <a:pt x="180" y="366"/>
                    <a:pt x="203" y="377"/>
                  </a:cubicBezTo>
                  <a:cubicBezTo>
                    <a:pt x="198" y="384"/>
                    <a:pt x="194" y="393"/>
                    <a:pt x="192" y="404"/>
                  </a:cubicBezTo>
                  <a:cubicBezTo>
                    <a:pt x="192" y="407"/>
                    <a:pt x="192" y="410"/>
                    <a:pt x="194" y="412"/>
                  </a:cubicBezTo>
                  <a:cubicBezTo>
                    <a:pt x="196" y="415"/>
                    <a:pt x="199" y="416"/>
                    <a:pt x="203" y="416"/>
                  </a:cubicBezTo>
                  <a:cubicBezTo>
                    <a:pt x="309" y="416"/>
                    <a:pt x="309" y="416"/>
                    <a:pt x="309" y="416"/>
                  </a:cubicBezTo>
                  <a:cubicBezTo>
                    <a:pt x="313" y="416"/>
                    <a:pt x="316" y="415"/>
                    <a:pt x="318" y="412"/>
                  </a:cubicBezTo>
                  <a:cubicBezTo>
                    <a:pt x="320" y="410"/>
                    <a:pt x="320" y="407"/>
                    <a:pt x="320" y="404"/>
                  </a:cubicBezTo>
                  <a:cubicBezTo>
                    <a:pt x="317" y="391"/>
                    <a:pt x="310" y="378"/>
                    <a:pt x="301" y="368"/>
                  </a:cubicBezTo>
                  <a:cubicBezTo>
                    <a:pt x="343" y="352"/>
                    <a:pt x="373" y="309"/>
                    <a:pt x="373" y="262"/>
                  </a:cubicBez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A9225ACB-3837-48E5-9508-8E5B5EE38E78}"/>
              </a:ext>
            </a:extLst>
          </p:cNvPr>
          <p:cNvCxnSpPr>
            <a:cxnSpLocks/>
          </p:cNvCxnSpPr>
          <p:nvPr/>
        </p:nvCxnSpPr>
        <p:spPr bwMode="gray">
          <a:xfrm>
            <a:off x="5545768" y="3352140"/>
            <a:ext cx="11949" cy="875554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Rectangle 160">
            <a:extLst>
              <a:ext uri="{FF2B5EF4-FFF2-40B4-BE49-F238E27FC236}">
                <a16:creationId xmlns:a16="http://schemas.microsoft.com/office/drawing/2014/main" id="{73C2B07C-5369-4ADF-83C8-5C62A2050BB9}"/>
              </a:ext>
            </a:extLst>
          </p:cNvPr>
          <p:cNvSpPr/>
          <p:nvPr/>
        </p:nvSpPr>
        <p:spPr bwMode="gray">
          <a:xfrm>
            <a:off x="5681498" y="3741386"/>
            <a:ext cx="722770" cy="3510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Assess Charges</a:t>
            </a:r>
          </a:p>
        </p:txBody>
      </p: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E9B2FBBC-F079-4BEE-B19C-9D0DA584FC5C}"/>
              </a:ext>
            </a:extLst>
          </p:cNvPr>
          <p:cNvGrpSpPr/>
          <p:nvPr/>
        </p:nvGrpSpPr>
        <p:grpSpPr>
          <a:xfrm>
            <a:off x="7518463" y="3850240"/>
            <a:ext cx="425755" cy="531804"/>
            <a:chOff x="7708963" y="3916915"/>
            <a:chExt cx="425755" cy="531804"/>
          </a:xfrm>
        </p:grpSpPr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9D3F9657-BA30-43EA-9215-86463CFDF061}"/>
                </a:ext>
              </a:extLst>
            </p:cNvPr>
            <p:cNvSpPr>
              <a:spLocks/>
            </p:cNvSpPr>
            <p:nvPr/>
          </p:nvSpPr>
          <p:spPr bwMode="gray">
            <a:xfrm>
              <a:off x="7889874" y="4403000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F4F96F22-3489-4379-B075-C5816A359C37}"/>
                </a:ext>
              </a:extLst>
            </p:cNvPr>
            <p:cNvSpPr/>
            <p:nvPr/>
          </p:nvSpPr>
          <p:spPr bwMode="gray">
            <a:xfrm>
              <a:off x="7708963" y="3916915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EDC8A40F-F3EC-42FC-A5FF-22084A9C618B}"/>
                </a:ext>
              </a:extLst>
            </p:cNvPr>
            <p:cNvSpPr/>
            <p:nvPr/>
          </p:nvSpPr>
          <p:spPr bwMode="gray">
            <a:xfrm>
              <a:off x="7750500" y="3958453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8" name="Manufacturing_Fill_9">
              <a:extLst>
                <a:ext uri="{FF2B5EF4-FFF2-40B4-BE49-F238E27FC236}">
                  <a16:creationId xmlns:a16="http://schemas.microsoft.com/office/drawing/2014/main" id="{0C85BF39-6783-4653-A030-F0FDD6E87D9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7797800" y="4000500"/>
              <a:ext cx="254000" cy="254000"/>
            </a:xfrm>
            <a:custGeom>
              <a:avLst/>
              <a:gdLst>
                <a:gd name="T0" fmla="*/ 341 w 512"/>
                <a:gd name="T1" fmla="*/ 232 h 512"/>
                <a:gd name="T2" fmla="*/ 373 w 512"/>
                <a:gd name="T3" fmla="*/ 200 h 512"/>
                <a:gd name="T4" fmla="*/ 364 w 512"/>
                <a:gd name="T5" fmla="*/ 237 h 512"/>
                <a:gd name="T6" fmla="*/ 364 w 512"/>
                <a:gd name="T7" fmla="*/ 237 h 512"/>
                <a:gd name="T8" fmla="*/ 354 w 512"/>
                <a:gd name="T9" fmla="*/ 249 h 512"/>
                <a:gd name="T10" fmla="*/ 288 w 512"/>
                <a:gd name="T11" fmla="*/ 264 h 512"/>
                <a:gd name="T12" fmla="*/ 276 w 512"/>
                <a:gd name="T13" fmla="*/ 267 h 512"/>
                <a:gd name="T14" fmla="*/ 167 w 512"/>
                <a:gd name="T15" fmla="*/ 376 h 512"/>
                <a:gd name="T16" fmla="*/ 137 w 512"/>
                <a:gd name="T17" fmla="*/ 376 h 512"/>
                <a:gd name="T18" fmla="*/ 131 w 512"/>
                <a:gd name="T19" fmla="*/ 361 h 512"/>
                <a:gd name="T20" fmla="*/ 137 w 512"/>
                <a:gd name="T21" fmla="*/ 346 h 512"/>
                <a:gd name="T22" fmla="*/ 246 w 512"/>
                <a:gd name="T23" fmla="*/ 237 h 512"/>
                <a:gd name="T24" fmla="*/ 249 w 512"/>
                <a:gd name="T25" fmla="*/ 225 h 512"/>
                <a:gd name="T26" fmla="*/ 264 w 512"/>
                <a:gd name="T27" fmla="*/ 159 h 512"/>
                <a:gd name="T28" fmla="*/ 276 w 512"/>
                <a:gd name="T29" fmla="*/ 149 h 512"/>
                <a:gd name="T30" fmla="*/ 309 w 512"/>
                <a:gd name="T31" fmla="*/ 140 h 512"/>
                <a:gd name="T32" fmla="*/ 312 w 512"/>
                <a:gd name="T33" fmla="*/ 140 h 512"/>
                <a:gd name="T34" fmla="*/ 281 w 512"/>
                <a:gd name="T35" fmla="*/ 171 h 512"/>
                <a:gd name="T36" fmla="*/ 280 w 512"/>
                <a:gd name="T37" fmla="*/ 185 h 512"/>
                <a:gd name="T38" fmla="*/ 301 w 512"/>
                <a:gd name="T39" fmla="*/ 211 h 512"/>
                <a:gd name="T40" fmla="*/ 328 w 512"/>
                <a:gd name="T41" fmla="*/ 233 h 512"/>
                <a:gd name="T42" fmla="*/ 341 w 512"/>
                <a:gd name="T43" fmla="*/ 232 h 512"/>
                <a:gd name="T44" fmla="*/ 512 w 512"/>
                <a:gd name="T45" fmla="*/ 256 h 512"/>
                <a:gd name="T46" fmla="*/ 256 w 512"/>
                <a:gd name="T47" fmla="*/ 512 h 512"/>
                <a:gd name="T48" fmla="*/ 0 w 512"/>
                <a:gd name="T49" fmla="*/ 256 h 512"/>
                <a:gd name="T50" fmla="*/ 256 w 512"/>
                <a:gd name="T51" fmla="*/ 0 h 512"/>
                <a:gd name="T52" fmla="*/ 512 w 512"/>
                <a:gd name="T53" fmla="*/ 256 h 512"/>
                <a:gd name="T54" fmla="*/ 389 w 512"/>
                <a:gd name="T55" fmla="*/ 175 h 512"/>
                <a:gd name="T56" fmla="*/ 382 w 512"/>
                <a:gd name="T57" fmla="*/ 169 h 512"/>
                <a:gd name="T58" fmla="*/ 372 w 512"/>
                <a:gd name="T59" fmla="*/ 171 h 512"/>
                <a:gd name="T60" fmla="*/ 333 w 512"/>
                <a:gd name="T61" fmla="*/ 210 h 512"/>
                <a:gd name="T62" fmla="*/ 317 w 512"/>
                <a:gd name="T63" fmla="*/ 196 h 512"/>
                <a:gd name="T64" fmla="*/ 303 w 512"/>
                <a:gd name="T65" fmla="*/ 180 h 512"/>
                <a:gd name="T66" fmla="*/ 342 w 512"/>
                <a:gd name="T67" fmla="*/ 141 h 512"/>
                <a:gd name="T68" fmla="*/ 344 w 512"/>
                <a:gd name="T69" fmla="*/ 131 h 512"/>
                <a:gd name="T70" fmla="*/ 338 w 512"/>
                <a:gd name="T71" fmla="*/ 124 h 512"/>
                <a:gd name="T72" fmla="*/ 265 w 512"/>
                <a:gd name="T73" fmla="*/ 131 h 512"/>
                <a:gd name="T74" fmla="*/ 249 w 512"/>
                <a:gd name="T75" fmla="*/ 144 h 512"/>
                <a:gd name="T76" fmla="*/ 227 w 512"/>
                <a:gd name="T77" fmla="*/ 226 h 512"/>
                <a:gd name="T78" fmla="*/ 122 w 512"/>
                <a:gd name="T79" fmla="*/ 331 h 512"/>
                <a:gd name="T80" fmla="*/ 109 w 512"/>
                <a:gd name="T81" fmla="*/ 361 h 512"/>
                <a:gd name="T82" fmla="*/ 122 w 512"/>
                <a:gd name="T83" fmla="*/ 391 h 512"/>
                <a:gd name="T84" fmla="*/ 152 w 512"/>
                <a:gd name="T85" fmla="*/ 404 h 512"/>
                <a:gd name="T86" fmla="*/ 182 w 512"/>
                <a:gd name="T87" fmla="*/ 391 h 512"/>
                <a:gd name="T88" fmla="*/ 287 w 512"/>
                <a:gd name="T89" fmla="*/ 286 h 512"/>
                <a:gd name="T90" fmla="*/ 369 w 512"/>
                <a:gd name="T91" fmla="*/ 264 h 512"/>
                <a:gd name="T92" fmla="*/ 382 w 512"/>
                <a:gd name="T93" fmla="*/ 248 h 512"/>
                <a:gd name="T94" fmla="*/ 389 w 512"/>
                <a:gd name="T95" fmla="*/ 175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12" h="512">
                  <a:moveTo>
                    <a:pt x="341" y="232"/>
                  </a:moveTo>
                  <a:cubicBezTo>
                    <a:pt x="373" y="200"/>
                    <a:pt x="373" y="200"/>
                    <a:pt x="373" y="200"/>
                  </a:cubicBezTo>
                  <a:cubicBezTo>
                    <a:pt x="374" y="213"/>
                    <a:pt x="370" y="226"/>
                    <a:pt x="364" y="237"/>
                  </a:cubicBezTo>
                  <a:cubicBezTo>
                    <a:pt x="364" y="237"/>
                    <a:pt x="364" y="237"/>
                    <a:pt x="364" y="237"/>
                  </a:cubicBezTo>
                  <a:cubicBezTo>
                    <a:pt x="361" y="242"/>
                    <a:pt x="358" y="246"/>
                    <a:pt x="354" y="249"/>
                  </a:cubicBezTo>
                  <a:cubicBezTo>
                    <a:pt x="337" y="267"/>
                    <a:pt x="311" y="272"/>
                    <a:pt x="288" y="264"/>
                  </a:cubicBezTo>
                  <a:cubicBezTo>
                    <a:pt x="284" y="263"/>
                    <a:pt x="279" y="264"/>
                    <a:pt x="276" y="267"/>
                  </a:cubicBezTo>
                  <a:cubicBezTo>
                    <a:pt x="167" y="376"/>
                    <a:pt x="167" y="376"/>
                    <a:pt x="167" y="376"/>
                  </a:cubicBezTo>
                  <a:cubicBezTo>
                    <a:pt x="159" y="384"/>
                    <a:pt x="145" y="384"/>
                    <a:pt x="137" y="376"/>
                  </a:cubicBezTo>
                  <a:cubicBezTo>
                    <a:pt x="133" y="372"/>
                    <a:pt x="131" y="367"/>
                    <a:pt x="131" y="361"/>
                  </a:cubicBezTo>
                  <a:cubicBezTo>
                    <a:pt x="131" y="355"/>
                    <a:pt x="133" y="350"/>
                    <a:pt x="137" y="346"/>
                  </a:cubicBezTo>
                  <a:cubicBezTo>
                    <a:pt x="246" y="237"/>
                    <a:pt x="246" y="237"/>
                    <a:pt x="246" y="237"/>
                  </a:cubicBezTo>
                  <a:cubicBezTo>
                    <a:pt x="249" y="234"/>
                    <a:pt x="250" y="229"/>
                    <a:pt x="249" y="225"/>
                  </a:cubicBezTo>
                  <a:cubicBezTo>
                    <a:pt x="241" y="202"/>
                    <a:pt x="246" y="176"/>
                    <a:pt x="264" y="159"/>
                  </a:cubicBezTo>
                  <a:cubicBezTo>
                    <a:pt x="267" y="155"/>
                    <a:pt x="271" y="152"/>
                    <a:pt x="276" y="149"/>
                  </a:cubicBezTo>
                  <a:cubicBezTo>
                    <a:pt x="286" y="143"/>
                    <a:pt x="297" y="140"/>
                    <a:pt x="309" y="140"/>
                  </a:cubicBezTo>
                  <a:cubicBezTo>
                    <a:pt x="310" y="140"/>
                    <a:pt x="311" y="140"/>
                    <a:pt x="312" y="140"/>
                  </a:cubicBezTo>
                  <a:cubicBezTo>
                    <a:pt x="281" y="171"/>
                    <a:pt x="281" y="171"/>
                    <a:pt x="281" y="171"/>
                  </a:cubicBezTo>
                  <a:cubicBezTo>
                    <a:pt x="277" y="175"/>
                    <a:pt x="277" y="181"/>
                    <a:pt x="280" y="185"/>
                  </a:cubicBezTo>
                  <a:cubicBezTo>
                    <a:pt x="286" y="194"/>
                    <a:pt x="293" y="203"/>
                    <a:pt x="301" y="211"/>
                  </a:cubicBezTo>
                  <a:cubicBezTo>
                    <a:pt x="310" y="220"/>
                    <a:pt x="318" y="227"/>
                    <a:pt x="328" y="233"/>
                  </a:cubicBezTo>
                  <a:cubicBezTo>
                    <a:pt x="332" y="236"/>
                    <a:pt x="338" y="235"/>
                    <a:pt x="341" y="232"/>
                  </a:cubicBezTo>
                  <a:close/>
                  <a:moveTo>
                    <a:pt x="512" y="256"/>
                  </a:moveTo>
                  <a:cubicBezTo>
                    <a:pt x="512" y="397"/>
                    <a:pt x="397" y="512"/>
                    <a:pt x="256" y="512"/>
                  </a:cubicBezTo>
                  <a:cubicBezTo>
                    <a:pt x="115" y="512"/>
                    <a:pt x="0" y="397"/>
                    <a:pt x="0" y="256"/>
                  </a:cubicBezTo>
                  <a:cubicBezTo>
                    <a:pt x="0" y="114"/>
                    <a:pt x="115" y="0"/>
                    <a:pt x="256" y="0"/>
                  </a:cubicBezTo>
                  <a:cubicBezTo>
                    <a:pt x="397" y="0"/>
                    <a:pt x="512" y="114"/>
                    <a:pt x="512" y="256"/>
                  </a:cubicBezTo>
                  <a:close/>
                  <a:moveTo>
                    <a:pt x="389" y="175"/>
                  </a:moveTo>
                  <a:cubicBezTo>
                    <a:pt x="388" y="172"/>
                    <a:pt x="385" y="169"/>
                    <a:pt x="382" y="169"/>
                  </a:cubicBezTo>
                  <a:cubicBezTo>
                    <a:pt x="378" y="168"/>
                    <a:pt x="374" y="169"/>
                    <a:pt x="372" y="171"/>
                  </a:cubicBezTo>
                  <a:cubicBezTo>
                    <a:pt x="333" y="210"/>
                    <a:pt x="333" y="210"/>
                    <a:pt x="333" y="210"/>
                  </a:cubicBezTo>
                  <a:cubicBezTo>
                    <a:pt x="327" y="206"/>
                    <a:pt x="322" y="201"/>
                    <a:pt x="317" y="196"/>
                  </a:cubicBezTo>
                  <a:cubicBezTo>
                    <a:pt x="311" y="191"/>
                    <a:pt x="307" y="186"/>
                    <a:pt x="303" y="180"/>
                  </a:cubicBezTo>
                  <a:cubicBezTo>
                    <a:pt x="342" y="141"/>
                    <a:pt x="342" y="141"/>
                    <a:pt x="342" y="141"/>
                  </a:cubicBezTo>
                  <a:cubicBezTo>
                    <a:pt x="344" y="139"/>
                    <a:pt x="345" y="135"/>
                    <a:pt x="344" y="131"/>
                  </a:cubicBezTo>
                  <a:cubicBezTo>
                    <a:pt x="344" y="128"/>
                    <a:pt x="341" y="125"/>
                    <a:pt x="338" y="124"/>
                  </a:cubicBezTo>
                  <a:cubicBezTo>
                    <a:pt x="313" y="115"/>
                    <a:pt x="287" y="118"/>
                    <a:pt x="265" y="131"/>
                  </a:cubicBezTo>
                  <a:cubicBezTo>
                    <a:pt x="259" y="135"/>
                    <a:pt x="253" y="139"/>
                    <a:pt x="249" y="144"/>
                  </a:cubicBezTo>
                  <a:cubicBezTo>
                    <a:pt x="227" y="165"/>
                    <a:pt x="219" y="197"/>
                    <a:pt x="227" y="226"/>
                  </a:cubicBezTo>
                  <a:cubicBezTo>
                    <a:pt x="122" y="331"/>
                    <a:pt x="122" y="331"/>
                    <a:pt x="122" y="331"/>
                  </a:cubicBezTo>
                  <a:cubicBezTo>
                    <a:pt x="114" y="339"/>
                    <a:pt x="109" y="350"/>
                    <a:pt x="109" y="361"/>
                  </a:cubicBezTo>
                  <a:cubicBezTo>
                    <a:pt x="109" y="372"/>
                    <a:pt x="114" y="383"/>
                    <a:pt x="122" y="391"/>
                  </a:cubicBezTo>
                  <a:cubicBezTo>
                    <a:pt x="130" y="399"/>
                    <a:pt x="140" y="404"/>
                    <a:pt x="152" y="404"/>
                  </a:cubicBezTo>
                  <a:cubicBezTo>
                    <a:pt x="163" y="404"/>
                    <a:pt x="174" y="399"/>
                    <a:pt x="182" y="391"/>
                  </a:cubicBezTo>
                  <a:cubicBezTo>
                    <a:pt x="287" y="286"/>
                    <a:pt x="287" y="286"/>
                    <a:pt x="287" y="286"/>
                  </a:cubicBezTo>
                  <a:cubicBezTo>
                    <a:pt x="316" y="294"/>
                    <a:pt x="348" y="286"/>
                    <a:pt x="369" y="264"/>
                  </a:cubicBezTo>
                  <a:cubicBezTo>
                    <a:pt x="374" y="260"/>
                    <a:pt x="378" y="254"/>
                    <a:pt x="382" y="248"/>
                  </a:cubicBezTo>
                  <a:cubicBezTo>
                    <a:pt x="395" y="226"/>
                    <a:pt x="398" y="200"/>
                    <a:pt x="389" y="175"/>
                  </a:cubicBez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E02A6835-AC7C-4714-85B6-0B53660E4DE5}"/>
              </a:ext>
            </a:extLst>
          </p:cNvPr>
          <p:cNvGrpSpPr/>
          <p:nvPr/>
        </p:nvGrpSpPr>
        <p:grpSpPr>
          <a:xfrm>
            <a:off x="1422072" y="2121934"/>
            <a:ext cx="328339" cy="324914"/>
            <a:chOff x="10232189" y="5239926"/>
            <a:chExt cx="328339" cy="324914"/>
          </a:xfrm>
        </p:grpSpPr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460EFC78-498B-48DE-8A4F-06C7C4013AA5}"/>
                </a:ext>
              </a:extLst>
            </p:cNvPr>
            <p:cNvSpPr/>
            <p:nvPr/>
          </p:nvSpPr>
          <p:spPr bwMode="gray">
            <a:xfrm>
              <a:off x="10232189" y="5239926"/>
              <a:ext cx="328339" cy="32491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6" name="Chord 145">
              <a:extLst>
                <a:ext uri="{FF2B5EF4-FFF2-40B4-BE49-F238E27FC236}">
                  <a16:creationId xmlns:a16="http://schemas.microsoft.com/office/drawing/2014/main" id="{A42B9D79-9117-4F41-8340-F38249321C54}"/>
                </a:ext>
              </a:extLst>
            </p:cNvPr>
            <p:cNvSpPr/>
            <p:nvPr/>
          </p:nvSpPr>
          <p:spPr bwMode="gray">
            <a:xfrm>
              <a:off x="10232189" y="5239926"/>
              <a:ext cx="328339" cy="324914"/>
            </a:xfrm>
            <a:prstGeom prst="chord">
              <a:avLst>
                <a:gd name="adj1" fmla="val 21595537"/>
                <a:gd name="adj2" fmla="val 10753347"/>
              </a:avLst>
            </a:prstGeom>
            <a:solidFill>
              <a:srgbClr val="FFFF00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7947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Oval 250">
            <a:extLst>
              <a:ext uri="{FF2B5EF4-FFF2-40B4-BE49-F238E27FC236}">
                <a16:creationId xmlns:a16="http://schemas.microsoft.com/office/drawing/2014/main" id="{50ECAE53-E2C9-44D7-B36B-CEC458AEF91B}"/>
              </a:ext>
            </a:extLst>
          </p:cNvPr>
          <p:cNvSpPr>
            <a:spLocks noChangeAspect="1"/>
          </p:cNvSpPr>
          <p:nvPr/>
        </p:nvSpPr>
        <p:spPr bwMode="gray">
          <a:xfrm>
            <a:off x="4988866" y="4571036"/>
            <a:ext cx="641494" cy="641494"/>
          </a:xfrm>
          <a:prstGeom prst="ellipse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0" marR="0" lvl="0" indent="0" algn="ctr" defTabSz="121917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CA" sz="11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2CE0052C-EFC5-4739-91A5-05304820E7AE}"/>
              </a:ext>
            </a:extLst>
          </p:cNvPr>
          <p:cNvSpPr>
            <a:spLocks/>
          </p:cNvSpPr>
          <p:nvPr/>
        </p:nvSpPr>
        <p:spPr bwMode="gray">
          <a:xfrm>
            <a:off x="3333099" y="4826341"/>
            <a:ext cx="2475046" cy="337191"/>
          </a:xfrm>
          <a:prstGeom prst="rect">
            <a:avLst/>
          </a:prstGeom>
          <a:noFill/>
          <a:ln w="12700">
            <a:solidFill>
              <a:srgbClr val="AAD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defTabSz="768039"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Enable Customer Agency </a:t>
            </a:r>
            <a:r>
              <a:rPr lang="en-US"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pull real-time AR aging data</a:t>
            </a:r>
          </a:p>
        </p:txBody>
      </p:sp>
      <p:sp>
        <p:nvSpPr>
          <p:cNvPr id="316" name="Rectangle 315">
            <a:extLst>
              <a:ext uri="{FF2B5EF4-FFF2-40B4-BE49-F238E27FC236}">
                <a16:creationId xmlns:a16="http://schemas.microsoft.com/office/drawing/2014/main" id="{63512B73-D32A-42B9-AE9C-554CE9369000}"/>
              </a:ext>
            </a:extLst>
          </p:cNvPr>
          <p:cNvSpPr>
            <a:spLocks/>
          </p:cNvSpPr>
          <p:nvPr/>
        </p:nvSpPr>
        <p:spPr bwMode="gray">
          <a:xfrm>
            <a:off x="3333099" y="5220645"/>
            <a:ext cx="2475046" cy="337191"/>
          </a:xfrm>
          <a:prstGeom prst="rect">
            <a:avLst/>
          </a:prstGeom>
          <a:noFill/>
          <a:ln w="12700">
            <a:solidFill>
              <a:srgbClr val="AAD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Resolve issues arising from inefficient timing of standard batch files</a:t>
            </a:r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099F3C31-3486-461A-9CF8-DA87F1BCBACD}"/>
              </a:ext>
            </a:extLst>
          </p:cNvPr>
          <p:cNvSpPr>
            <a:spLocks/>
          </p:cNvSpPr>
          <p:nvPr/>
        </p:nvSpPr>
        <p:spPr bwMode="gray">
          <a:xfrm>
            <a:off x="3333099" y="5614949"/>
            <a:ext cx="2475046" cy="337191"/>
          </a:xfrm>
          <a:prstGeom prst="rect">
            <a:avLst/>
          </a:prstGeom>
          <a:noFill/>
          <a:ln w="12700">
            <a:solidFill>
              <a:srgbClr val="AAD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Eliminate the need for redundant, error-prone Access databases</a:t>
            </a:r>
          </a:p>
        </p:txBody>
      </p:sp>
      <p:cxnSp>
        <p:nvCxnSpPr>
          <p:cNvPr id="318" name="Connector: Elbow 317">
            <a:extLst>
              <a:ext uri="{FF2B5EF4-FFF2-40B4-BE49-F238E27FC236}">
                <a16:creationId xmlns:a16="http://schemas.microsoft.com/office/drawing/2014/main" id="{BA72E448-5D8D-4837-82E2-38B453BDE5ED}"/>
              </a:ext>
            </a:extLst>
          </p:cNvPr>
          <p:cNvCxnSpPr>
            <a:cxnSpLocks/>
            <a:stCxn id="324" idx="0"/>
            <a:endCxn id="301" idx="1"/>
          </p:cNvCxnSpPr>
          <p:nvPr/>
        </p:nvCxnSpPr>
        <p:spPr bwMode="gray">
          <a:xfrm rot="5400000" flipH="1" flipV="1">
            <a:off x="3418653" y="735989"/>
            <a:ext cx="200107" cy="2763147"/>
          </a:xfrm>
          <a:prstGeom prst="bentConnector2">
            <a:avLst/>
          </a:prstGeom>
          <a:ln w="12700">
            <a:solidFill>
              <a:srgbClr val="70AD47"/>
            </a:solidFill>
            <a:prstDash val="lgDash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47231363-B301-4E04-B8AD-57B14CC9F501}"/>
              </a:ext>
            </a:extLst>
          </p:cNvPr>
          <p:cNvSpPr/>
          <p:nvPr/>
        </p:nvSpPr>
        <p:spPr>
          <a:xfrm>
            <a:off x="252220" y="926647"/>
            <a:ext cx="11634966" cy="29238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 defTabSz="1219170">
              <a:defRPr/>
            </a:pPr>
            <a:r>
              <a:rPr lang="en-US" sz="13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Reduce/Optimize improvement opportunities organized into categories by solution and aligned to the pain points each addresses.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3" name="Rectangle: Top Corners Rounded 312">
            <a:extLst>
              <a:ext uri="{FF2B5EF4-FFF2-40B4-BE49-F238E27FC236}">
                <a16:creationId xmlns:a16="http://schemas.microsoft.com/office/drawing/2014/main" id="{83EDAB13-6900-40F3-8045-1068881E568C}"/>
              </a:ext>
            </a:extLst>
          </p:cNvPr>
          <p:cNvSpPr>
            <a:spLocks/>
          </p:cNvSpPr>
          <p:nvPr/>
        </p:nvSpPr>
        <p:spPr bwMode="gray">
          <a:xfrm>
            <a:off x="3333099" y="4429404"/>
            <a:ext cx="2475046" cy="365224"/>
          </a:xfrm>
          <a:prstGeom prst="round2SameRect">
            <a:avLst/>
          </a:prstGeom>
          <a:solidFill>
            <a:srgbClr val="AAD066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45720" rIns="457200" bIns="45720" rtlCol="0" anchor="ctr">
            <a:noAutofit/>
          </a:bodyPr>
          <a:lstStyle/>
          <a:p>
            <a:pPr marL="0" marR="0" lvl="0" indent="0" algn="l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Providing Oracle BI </a:t>
            </a:r>
          </a:p>
          <a:p>
            <a:pPr marL="0" marR="0" lvl="0" indent="0" algn="l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access &amp; training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can…</a:t>
            </a:r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6E98E80F-DAB5-4B16-9E6E-0B19E1565413}"/>
              </a:ext>
            </a:extLst>
          </p:cNvPr>
          <p:cNvSpPr/>
          <p:nvPr/>
        </p:nvSpPr>
        <p:spPr bwMode="gray">
          <a:xfrm>
            <a:off x="5188977" y="4238340"/>
            <a:ext cx="480612" cy="480612"/>
          </a:xfrm>
          <a:prstGeom prst="ellipse">
            <a:avLst/>
          </a:prstGeom>
          <a:noFill/>
          <a:ln w="22225" algn="ctr">
            <a:solidFill>
              <a:schemeClr val="tx1">
                <a:lumMod val="50000"/>
                <a:lumOff val="50000"/>
              </a:schemeClr>
            </a:solidFill>
            <a:prstDash val="sysDot"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4E5D3BAE-06D1-4B89-8E9D-0B6D456EE4A7}"/>
              </a:ext>
            </a:extLst>
          </p:cNvPr>
          <p:cNvSpPr/>
          <p:nvPr/>
        </p:nvSpPr>
        <p:spPr bwMode="gray">
          <a:xfrm>
            <a:off x="5221638" y="4271001"/>
            <a:ext cx="415290" cy="415290"/>
          </a:xfrm>
          <a:prstGeom prst="ellipse">
            <a:avLst/>
          </a:prstGeom>
          <a:solidFill>
            <a:srgbClr val="AAD066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3" name="Freeform: Shape 132">
            <a:extLst>
              <a:ext uri="{FF2B5EF4-FFF2-40B4-BE49-F238E27FC236}">
                <a16:creationId xmlns:a16="http://schemas.microsoft.com/office/drawing/2014/main" id="{1548BB6A-7A87-48FF-AB4C-39F0D869182D}"/>
              </a:ext>
            </a:extLst>
          </p:cNvPr>
          <p:cNvSpPr>
            <a:spLocks/>
          </p:cNvSpPr>
          <p:nvPr/>
        </p:nvSpPr>
        <p:spPr bwMode="gray">
          <a:xfrm>
            <a:off x="609168" y="2273818"/>
            <a:ext cx="11187728" cy="3335441"/>
          </a:xfrm>
          <a:custGeom>
            <a:avLst/>
            <a:gdLst>
              <a:gd name="connsiteX0" fmla="*/ 0 w 9968248"/>
              <a:gd name="connsiteY0" fmla="*/ 0 h 2838459"/>
              <a:gd name="connsiteX1" fmla="*/ 4842457 w 9968248"/>
              <a:gd name="connsiteY1" fmla="*/ 386366 h 2838459"/>
              <a:gd name="connsiteX2" fmla="*/ 7933386 w 9968248"/>
              <a:gd name="connsiteY2" fmla="*/ 2318197 h 2838459"/>
              <a:gd name="connsiteX3" fmla="*/ 9968248 w 9968248"/>
              <a:gd name="connsiteY3" fmla="*/ 2807594 h 2838459"/>
              <a:gd name="connsiteX0" fmla="*/ 0 w 10121453"/>
              <a:gd name="connsiteY0" fmla="*/ 0 h 2871171"/>
              <a:gd name="connsiteX1" fmla="*/ 4842457 w 10121453"/>
              <a:gd name="connsiteY1" fmla="*/ 386366 h 2871171"/>
              <a:gd name="connsiteX2" fmla="*/ 7933386 w 10121453"/>
              <a:gd name="connsiteY2" fmla="*/ 2318197 h 2871171"/>
              <a:gd name="connsiteX3" fmla="*/ 10121453 w 10121453"/>
              <a:gd name="connsiteY3" fmla="*/ 2842822 h 2871171"/>
              <a:gd name="connsiteX0" fmla="*/ 0 w 10121453"/>
              <a:gd name="connsiteY0" fmla="*/ 0 h 2843703"/>
              <a:gd name="connsiteX1" fmla="*/ 4842457 w 10121453"/>
              <a:gd name="connsiteY1" fmla="*/ 386366 h 2843703"/>
              <a:gd name="connsiteX2" fmla="*/ 7933386 w 10121453"/>
              <a:gd name="connsiteY2" fmla="*/ 2318197 h 2843703"/>
              <a:gd name="connsiteX3" fmla="*/ 10121453 w 10121453"/>
              <a:gd name="connsiteY3" fmla="*/ 2842822 h 2843703"/>
              <a:gd name="connsiteX0" fmla="*/ 0 w 10121453"/>
              <a:gd name="connsiteY0" fmla="*/ 0 h 2856612"/>
              <a:gd name="connsiteX1" fmla="*/ 4842457 w 10121453"/>
              <a:gd name="connsiteY1" fmla="*/ 386366 h 2856612"/>
              <a:gd name="connsiteX2" fmla="*/ 7933386 w 10121453"/>
              <a:gd name="connsiteY2" fmla="*/ 2318197 h 2856612"/>
              <a:gd name="connsiteX3" fmla="*/ 10121453 w 10121453"/>
              <a:gd name="connsiteY3" fmla="*/ 2842822 h 2856612"/>
              <a:gd name="connsiteX0" fmla="*/ 0 w 10121453"/>
              <a:gd name="connsiteY0" fmla="*/ 0 h 2865461"/>
              <a:gd name="connsiteX1" fmla="*/ 4842457 w 10121453"/>
              <a:gd name="connsiteY1" fmla="*/ 386366 h 2865461"/>
              <a:gd name="connsiteX2" fmla="*/ 7933386 w 10121453"/>
              <a:gd name="connsiteY2" fmla="*/ 2318197 h 2865461"/>
              <a:gd name="connsiteX3" fmla="*/ 10121453 w 10121453"/>
              <a:gd name="connsiteY3" fmla="*/ 2842822 h 2865461"/>
              <a:gd name="connsiteX0" fmla="*/ 0 w 10121453"/>
              <a:gd name="connsiteY0" fmla="*/ 0 h 2875067"/>
              <a:gd name="connsiteX1" fmla="*/ 4842457 w 10121453"/>
              <a:gd name="connsiteY1" fmla="*/ 386366 h 2875067"/>
              <a:gd name="connsiteX2" fmla="*/ 7933386 w 10121453"/>
              <a:gd name="connsiteY2" fmla="*/ 2318197 h 2875067"/>
              <a:gd name="connsiteX3" fmla="*/ 10121453 w 10121453"/>
              <a:gd name="connsiteY3" fmla="*/ 2842822 h 2875067"/>
              <a:gd name="connsiteX0" fmla="*/ 0 w 10121453"/>
              <a:gd name="connsiteY0" fmla="*/ 0 h 2881766"/>
              <a:gd name="connsiteX1" fmla="*/ 4842457 w 10121453"/>
              <a:gd name="connsiteY1" fmla="*/ 386366 h 2881766"/>
              <a:gd name="connsiteX2" fmla="*/ 7933386 w 10121453"/>
              <a:gd name="connsiteY2" fmla="*/ 2318197 h 2881766"/>
              <a:gd name="connsiteX3" fmla="*/ 10121453 w 10121453"/>
              <a:gd name="connsiteY3" fmla="*/ 2842822 h 2881766"/>
              <a:gd name="connsiteX0" fmla="*/ 0 w 10121453"/>
              <a:gd name="connsiteY0" fmla="*/ 0 h 2871799"/>
              <a:gd name="connsiteX1" fmla="*/ 4842457 w 10121453"/>
              <a:gd name="connsiteY1" fmla="*/ 386366 h 2871799"/>
              <a:gd name="connsiteX2" fmla="*/ 7933386 w 10121453"/>
              <a:gd name="connsiteY2" fmla="*/ 2318197 h 2871799"/>
              <a:gd name="connsiteX3" fmla="*/ 10121453 w 10121453"/>
              <a:gd name="connsiteY3" fmla="*/ 2842822 h 2871799"/>
              <a:gd name="connsiteX0" fmla="*/ 0 w 10121453"/>
              <a:gd name="connsiteY0" fmla="*/ 0 h 2862410"/>
              <a:gd name="connsiteX1" fmla="*/ 4842457 w 10121453"/>
              <a:gd name="connsiteY1" fmla="*/ 386366 h 2862410"/>
              <a:gd name="connsiteX2" fmla="*/ 7933386 w 10121453"/>
              <a:gd name="connsiteY2" fmla="*/ 2318197 h 2862410"/>
              <a:gd name="connsiteX3" fmla="*/ 10121453 w 10121453"/>
              <a:gd name="connsiteY3" fmla="*/ 2842822 h 2862410"/>
              <a:gd name="connsiteX0" fmla="*/ 0 w 10121453"/>
              <a:gd name="connsiteY0" fmla="*/ 0 h 2859455"/>
              <a:gd name="connsiteX1" fmla="*/ 4842457 w 10121453"/>
              <a:gd name="connsiteY1" fmla="*/ 386366 h 2859455"/>
              <a:gd name="connsiteX2" fmla="*/ 7933386 w 10121453"/>
              <a:gd name="connsiteY2" fmla="*/ 2318197 h 2859455"/>
              <a:gd name="connsiteX3" fmla="*/ 10121453 w 10121453"/>
              <a:gd name="connsiteY3" fmla="*/ 2842822 h 2859455"/>
              <a:gd name="connsiteX0" fmla="*/ 0 w 10121453"/>
              <a:gd name="connsiteY0" fmla="*/ 0 h 2862410"/>
              <a:gd name="connsiteX1" fmla="*/ 4842457 w 10121453"/>
              <a:gd name="connsiteY1" fmla="*/ 386366 h 2862410"/>
              <a:gd name="connsiteX2" fmla="*/ 7933386 w 10121453"/>
              <a:gd name="connsiteY2" fmla="*/ 2318197 h 2862410"/>
              <a:gd name="connsiteX3" fmla="*/ 10121453 w 10121453"/>
              <a:gd name="connsiteY3" fmla="*/ 2842822 h 2862410"/>
              <a:gd name="connsiteX0" fmla="*/ 0 w 10121453"/>
              <a:gd name="connsiteY0" fmla="*/ 0 h 2853902"/>
              <a:gd name="connsiteX1" fmla="*/ 4842457 w 10121453"/>
              <a:gd name="connsiteY1" fmla="*/ 386366 h 2853902"/>
              <a:gd name="connsiteX2" fmla="*/ 7933386 w 10121453"/>
              <a:gd name="connsiteY2" fmla="*/ 2318197 h 2853902"/>
              <a:gd name="connsiteX3" fmla="*/ 10121453 w 10121453"/>
              <a:gd name="connsiteY3" fmla="*/ 2842822 h 2853902"/>
              <a:gd name="connsiteX0" fmla="*/ 0 w 10075492"/>
              <a:gd name="connsiteY0" fmla="*/ 0 h 3637482"/>
              <a:gd name="connsiteX1" fmla="*/ 4796496 w 10075492"/>
              <a:gd name="connsiteY1" fmla="*/ 1169946 h 3637482"/>
              <a:gd name="connsiteX2" fmla="*/ 7887425 w 10075492"/>
              <a:gd name="connsiteY2" fmla="*/ 3101777 h 3637482"/>
              <a:gd name="connsiteX3" fmla="*/ 10075492 w 10075492"/>
              <a:gd name="connsiteY3" fmla="*/ 3626402 h 3637482"/>
              <a:gd name="connsiteX0" fmla="*/ 0 w 10145405"/>
              <a:gd name="connsiteY0" fmla="*/ 0 h 3637482"/>
              <a:gd name="connsiteX1" fmla="*/ 4866409 w 10145405"/>
              <a:gd name="connsiteY1" fmla="*/ 1169946 h 3637482"/>
              <a:gd name="connsiteX2" fmla="*/ 7957338 w 10145405"/>
              <a:gd name="connsiteY2" fmla="*/ 3101777 h 3637482"/>
              <a:gd name="connsiteX3" fmla="*/ 10145405 w 10145405"/>
              <a:gd name="connsiteY3" fmla="*/ 3626402 h 3637482"/>
              <a:gd name="connsiteX0" fmla="*/ 0 w 10110449"/>
              <a:gd name="connsiteY0" fmla="*/ 0 h 3684531"/>
              <a:gd name="connsiteX1" fmla="*/ 4831453 w 10110449"/>
              <a:gd name="connsiteY1" fmla="*/ 1216995 h 3684531"/>
              <a:gd name="connsiteX2" fmla="*/ 7922382 w 10110449"/>
              <a:gd name="connsiteY2" fmla="*/ 3148826 h 3684531"/>
              <a:gd name="connsiteX3" fmla="*/ 10110449 w 10110449"/>
              <a:gd name="connsiteY3" fmla="*/ 3673451 h 3684531"/>
              <a:gd name="connsiteX0" fmla="*/ 0 w 10145405"/>
              <a:gd name="connsiteY0" fmla="*/ 0 h 3684531"/>
              <a:gd name="connsiteX1" fmla="*/ 4866409 w 10145405"/>
              <a:gd name="connsiteY1" fmla="*/ 1216995 h 3684531"/>
              <a:gd name="connsiteX2" fmla="*/ 7957338 w 10145405"/>
              <a:gd name="connsiteY2" fmla="*/ 3148826 h 3684531"/>
              <a:gd name="connsiteX3" fmla="*/ 10145405 w 10145405"/>
              <a:gd name="connsiteY3" fmla="*/ 3673451 h 3684531"/>
              <a:gd name="connsiteX0" fmla="*/ 0 w 10122100"/>
              <a:gd name="connsiteY0" fmla="*/ 0 h 3684531"/>
              <a:gd name="connsiteX1" fmla="*/ 4843104 w 10122100"/>
              <a:gd name="connsiteY1" fmla="*/ 1216995 h 3684531"/>
              <a:gd name="connsiteX2" fmla="*/ 7934033 w 10122100"/>
              <a:gd name="connsiteY2" fmla="*/ 3148826 h 3684531"/>
              <a:gd name="connsiteX3" fmla="*/ 10122100 w 10122100"/>
              <a:gd name="connsiteY3" fmla="*/ 3673451 h 3684531"/>
              <a:gd name="connsiteX0" fmla="*/ 0 w 10122100"/>
              <a:gd name="connsiteY0" fmla="*/ 0 h 3684531"/>
              <a:gd name="connsiteX1" fmla="*/ 4843104 w 10122100"/>
              <a:gd name="connsiteY1" fmla="*/ 1216995 h 3684531"/>
              <a:gd name="connsiteX2" fmla="*/ 7934033 w 10122100"/>
              <a:gd name="connsiteY2" fmla="*/ 3148826 h 3684531"/>
              <a:gd name="connsiteX3" fmla="*/ 10122100 w 10122100"/>
              <a:gd name="connsiteY3" fmla="*/ 3673451 h 3684531"/>
              <a:gd name="connsiteX0" fmla="*/ 0 w 10122100"/>
              <a:gd name="connsiteY0" fmla="*/ 0 h 3683718"/>
              <a:gd name="connsiteX1" fmla="*/ 4784843 w 10122100"/>
              <a:gd name="connsiteY1" fmla="*/ 1342461 h 3683718"/>
              <a:gd name="connsiteX2" fmla="*/ 7934033 w 10122100"/>
              <a:gd name="connsiteY2" fmla="*/ 3148826 h 3683718"/>
              <a:gd name="connsiteX3" fmla="*/ 10122100 w 10122100"/>
              <a:gd name="connsiteY3" fmla="*/ 3673451 h 3683718"/>
              <a:gd name="connsiteX0" fmla="*/ 0 w 10122100"/>
              <a:gd name="connsiteY0" fmla="*/ 0 h 3683717"/>
              <a:gd name="connsiteX1" fmla="*/ 4784843 w 10122100"/>
              <a:gd name="connsiteY1" fmla="*/ 1342461 h 3683717"/>
              <a:gd name="connsiteX2" fmla="*/ 7934033 w 10122100"/>
              <a:gd name="connsiteY2" fmla="*/ 3148826 h 3683717"/>
              <a:gd name="connsiteX3" fmla="*/ 10122100 w 10122100"/>
              <a:gd name="connsiteY3" fmla="*/ 3673451 h 3683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22100" h="3683717">
                <a:moveTo>
                  <a:pt x="0" y="0"/>
                </a:moveTo>
                <a:cubicBezTo>
                  <a:pt x="1760113" y="0"/>
                  <a:pt x="3520765" y="707874"/>
                  <a:pt x="4784843" y="1342461"/>
                </a:cubicBezTo>
                <a:cubicBezTo>
                  <a:pt x="6048921" y="1977048"/>
                  <a:pt x="7044490" y="2760328"/>
                  <a:pt x="7934033" y="3148826"/>
                </a:cubicBezTo>
                <a:cubicBezTo>
                  <a:pt x="8823576" y="3537324"/>
                  <a:pt x="9163016" y="3732072"/>
                  <a:pt x="10122100" y="3673451"/>
                </a:cubicBezTo>
              </a:path>
            </a:pathLst>
          </a:custGeom>
          <a:noFill/>
          <a:ln w="190500" cap="flat" algn="ctr">
            <a:solidFill>
              <a:schemeClr val="bg2"/>
            </a:solidFill>
            <a:miter lim="800000"/>
            <a:headEnd/>
            <a:tailEnd type="triangle" w="sm" len="sm"/>
          </a:ln>
        </p:spPr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4" name="Freeform: Shape 133">
            <a:extLst>
              <a:ext uri="{FF2B5EF4-FFF2-40B4-BE49-F238E27FC236}">
                <a16:creationId xmlns:a16="http://schemas.microsoft.com/office/drawing/2014/main" id="{51C00D4E-D07C-4358-9292-647CE932E75F}"/>
              </a:ext>
            </a:extLst>
          </p:cNvPr>
          <p:cNvSpPr>
            <a:spLocks/>
          </p:cNvSpPr>
          <p:nvPr/>
        </p:nvSpPr>
        <p:spPr bwMode="gray">
          <a:xfrm>
            <a:off x="609168" y="2222070"/>
            <a:ext cx="11187728" cy="3335441"/>
          </a:xfrm>
          <a:custGeom>
            <a:avLst/>
            <a:gdLst>
              <a:gd name="connsiteX0" fmla="*/ 0 w 9968248"/>
              <a:gd name="connsiteY0" fmla="*/ 0 h 2838459"/>
              <a:gd name="connsiteX1" fmla="*/ 4842457 w 9968248"/>
              <a:gd name="connsiteY1" fmla="*/ 386366 h 2838459"/>
              <a:gd name="connsiteX2" fmla="*/ 7933386 w 9968248"/>
              <a:gd name="connsiteY2" fmla="*/ 2318197 h 2838459"/>
              <a:gd name="connsiteX3" fmla="*/ 9968248 w 9968248"/>
              <a:gd name="connsiteY3" fmla="*/ 2807594 h 2838459"/>
              <a:gd name="connsiteX0" fmla="*/ 0 w 10121453"/>
              <a:gd name="connsiteY0" fmla="*/ 0 h 2871171"/>
              <a:gd name="connsiteX1" fmla="*/ 4842457 w 10121453"/>
              <a:gd name="connsiteY1" fmla="*/ 386366 h 2871171"/>
              <a:gd name="connsiteX2" fmla="*/ 7933386 w 10121453"/>
              <a:gd name="connsiteY2" fmla="*/ 2318197 h 2871171"/>
              <a:gd name="connsiteX3" fmla="*/ 10121453 w 10121453"/>
              <a:gd name="connsiteY3" fmla="*/ 2842822 h 2871171"/>
              <a:gd name="connsiteX0" fmla="*/ 0 w 10121453"/>
              <a:gd name="connsiteY0" fmla="*/ 0 h 2843703"/>
              <a:gd name="connsiteX1" fmla="*/ 4842457 w 10121453"/>
              <a:gd name="connsiteY1" fmla="*/ 386366 h 2843703"/>
              <a:gd name="connsiteX2" fmla="*/ 7933386 w 10121453"/>
              <a:gd name="connsiteY2" fmla="*/ 2318197 h 2843703"/>
              <a:gd name="connsiteX3" fmla="*/ 10121453 w 10121453"/>
              <a:gd name="connsiteY3" fmla="*/ 2842822 h 2843703"/>
              <a:gd name="connsiteX0" fmla="*/ 0 w 10121453"/>
              <a:gd name="connsiteY0" fmla="*/ 0 h 2856612"/>
              <a:gd name="connsiteX1" fmla="*/ 4842457 w 10121453"/>
              <a:gd name="connsiteY1" fmla="*/ 386366 h 2856612"/>
              <a:gd name="connsiteX2" fmla="*/ 7933386 w 10121453"/>
              <a:gd name="connsiteY2" fmla="*/ 2318197 h 2856612"/>
              <a:gd name="connsiteX3" fmla="*/ 10121453 w 10121453"/>
              <a:gd name="connsiteY3" fmla="*/ 2842822 h 2856612"/>
              <a:gd name="connsiteX0" fmla="*/ 0 w 10121453"/>
              <a:gd name="connsiteY0" fmla="*/ 0 h 2865461"/>
              <a:gd name="connsiteX1" fmla="*/ 4842457 w 10121453"/>
              <a:gd name="connsiteY1" fmla="*/ 386366 h 2865461"/>
              <a:gd name="connsiteX2" fmla="*/ 7933386 w 10121453"/>
              <a:gd name="connsiteY2" fmla="*/ 2318197 h 2865461"/>
              <a:gd name="connsiteX3" fmla="*/ 10121453 w 10121453"/>
              <a:gd name="connsiteY3" fmla="*/ 2842822 h 2865461"/>
              <a:gd name="connsiteX0" fmla="*/ 0 w 10121453"/>
              <a:gd name="connsiteY0" fmla="*/ 0 h 2875067"/>
              <a:gd name="connsiteX1" fmla="*/ 4842457 w 10121453"/>
              <a:gd name="connsiteY1" fmla="*/ 386366 h 2875067"/>
              <a:gd name="connsiteX2" fmla="*/ 7933386 w 10121453"/>
              <a:gd name="connsiteY2" fmla="*/ 2318197 h 2875067"/>
              <a:gd name="connsiteX3" fmla="*/ 10121453 w 10121453"/>
              <a:gd name="connsiteY3" fmla="*/ 2842822 h 2875067"/>
              <a:gd name="connsiteX0" fmla="*/ 0 w 10121453"/>
              <a:gd name="connsiteY0" fmla="*/ 0 h 2881766"/>
              <a:gd name="connsiteX1" fmla="*/ 4842457 w 10121453"/>
              <a:gd name="connsiteY1" fmla="*/ 386366 h 2881766"/>
              <a:gd name="connsiteX2" fmla="*/ 7933386 w 10121453"/>
              <a:gd name="connsiteY2" fmla="*/ 2318197 h 2881766"/>
              <a:gd name="connsiteX3" fmla="*/ 10121453 w 10121453"/>
              <a:gd name="connsiteY3" fmla="*/ 2842822 h 2881766"/>
              <a:gd name="connsiteX0" fmla="*/ 0 w 10121453"/>
              <a:gd name="connsiteY0" fmla="*/ 0 h 2871799"/>
              <a:gd name="connsiteX1" fmla="*/ 4842457 w 10121453"/>
              <a:gd name="connsiteY1" fmla="*/ 386366 h 2871799"/>
              <a:gd name="connsiteX2" fmla="*/ 7933386 w 10121453"/>
              <a:gd name="connsiteY2" fmla="*/ 2318197 h 2871799"/>
              <a:gd name="connsiteX3" fmla="*/ 10121453 w 10121453"/>
              <a:gd name="connsiteY3" fmla="*/ 2842822 h 2871799"/>
              <a:gd name="connsiteX0" fmla="*/ 0 w 10121453"/>
              <a:gd name="connsiteY0" fmla="*/ 0 h 2862410"/>
              <a:gd name="connsiteX1" fmla="*/ 4842457 w 10121453"/>
              <a:gd name="connsiteY1" fmla="*/ 386366 h 2862410"/>
              <a:gd name="connsiteX2" fmla="*/ 7933386 w 10121453"/>
              <a:gd name="connsiteY2" fmla="*/ 2318197 h 2862410"/>
              <a:gd name="connsiteX3" fmla="*/ 10121453 w 10121453"/>
              <a:gd name="connsiteY3" fmla="*/ 2842822 h 2862410"/>
              <a:gd name="connsiteX0" fmla="*/ 0 w 10121453"/>
              <a:gd name="connsiteY0" fmla="*/ 0 h 2859455"/>
              <a:gd name="connsiteX1" fmla="*/ 4842457 w 10121453"/>
              <a:gd name="connsiteY1" fmla="*/ 386366 h 2859455"/>
              <a:gd name="connsiteX2" fmla="*/ 7933386 w 10121453"/>
              <a:gd name="connsiteY2" fmla="*/ 2318197 h 2859455"/>
              <a:gd name="connsiteX3" fmla="*/ 10121453 w 10121453"/>
              <a:gd name="connsiteY3" fmla="*/ 2842822 h 2859455"/>
              <a:gd name="connsiteX0" fmla="*/ 0 w 10121453"/>
              <a:gd name="connsiteY0" fmla="*/ 0 h 2862410"/>
              <a:gd name="connsiteX1" fmla="*/ 4842457 w 10121453"/>
              <a:gd name="connsiteY1" fmla="*/ 386366 h 2862410"/>
              <a:gd name="connsiteX2" fmla="*/ 7933386 w 10121453"/>
              <a:gd name="connsiteY2" fmla="*/ 2318197 h 2862410"/>
              <a:gd name="connsiteX3" fmla="*/ 10121453 w 10121453"/>
              <a:gd name="connsiteY3" fmla="*/ 2842822 h 2862410"/>
              <a:gd name="connsiteX0" fmla="*/ 0 w 10121453"/>
              <a:gd name="connsiteY0" fmla="*/ 0 h 2853902"/>
              <a:gd name="connsiteX1" fmla="*/ 4842457 w 10121453"/>
              <a:gd name="connsiteY1" fmla="*/ 386366 h 2853902"/>
              <a:gd name="connsiteX2" fmla="*/ 7933386 w 10121453"/>
              <a:gd name="connsiteY2" fmla="*/ 2318197 h 2853902"/>
              <a:gd name="connsiteX3" fmla="*/ 10121453 w 10121453"/>
              <a:gd name="connsiteY3" fmla="*/ 2842822 h 2853902"/>
              <a:gd name="connsiteX0" fmla="*/ 0 w 10075492"/>
              <a:gd name="connsiteY0" fmla="*/ 0 h 3637482"/>
              <a:gd name="connsiteX1" fmla="*/ 4796496 w 10075492"/>
              <a:gd name="connsiteY1" fmla="*/ 1169946 h 3637482"/>
              <a:gd name="connsiteX2" fmla="*/ 7887425 w 10075492"/>
              <a:gd name="connsiteY2" fmla="*/ 3101777 h 3637482"/>
              <a:gd name="connsiteX3" fmla="*/ 10075492 w 10075492"/>
              <a:gd name="connsiteY3" fmla="*/ 3626402 h 3637482"/>
              <a:gd name="connsiteX0" fmla="*/ 0 w 10145405"/>
              <a:gd name="connsiteY0" fmla="*/ 0 h 3637482"/>
              <a:gd name="connsiteX1" fmla="*/ 4866409 w 10145405"/>
              <a:gd name="connsiteY1" fmla="*/ 1169946 h 3637482"/>
              <a:gd name="connsiteX2" fmla="*/ 7957338 w 10145405"/>
              <a:gd name="connsiteY2" fmla="*/ 3101777 h 3637482"/>
              <a:gd name="connsiteX3" fmla="*/ 10145405 w 10145405"/>
              <a:gd name="connsiteY3" fmla="*/ 3626402 h 3637482"/>
              <a:gd name="connsiteX0" fmla="*/ 0 w 10110449"/>
              <a:gd name="connsiteY0" fmla="*/ 0 h 3684531"/>
              <a:gd name="connsiteX1" fmla="*/ 4831453 w 10110449"/>
              <a:gd name="connsiteY1" fmla="*/ 1216995 h 3684531"/>
              <a:gd name="connsiteX2" fmla="*/ 7922382 w 10110449"/>
              <a:gd name="connsiteY2" fmla="*/ 3148826 h 3684531"/>
              <a:gd name="connsiteX3" fmla="*/ 10110449 w 10110449"/>
              <a:gd name="connsiteY3" fmla="*/ 3673451 h 3684531"/>
              <a:gd name="connsiteX0" fmla="*/ 0 w 10145405"/>
              <a:gd name="connsiteY0" fmla="*/ 0 h 3684531"/>
              <a:gd name="connsiteX1" fmla="*/ 4866409 w 10145405"/>
              <a:gd name="connsiteY1" fmla="*/ 1216995 h 3684531"/>
              <a:gd name="connsiteX2" fmla="*/ 7957338 w 10145405"/>
              <a:gd name="connsiteY2" fmla="*/ 3148826 h 3684531"/>
              <a:gd name="connsiteX3" fmla="*/ 10145405 w 10145405"/>
              <a:gd name="connsiteY3" fmla="*/ 3673451 h 3684531"/>
              <a:gd name="connsiteX0" fmla="*/ 0 w 10122100"/>
              <a:gd name="connsiteY0" fmla="*/ 0 h 3684531"/>
              <a:gd name="connsiteX1" fmla="*/ 4843104 w 10122100"/>
              <a:gd name="connsiteY1" fmla="*/ 1216995 h 3684531"/>
              <a:gd name="connsiteX2" fmla="*/ 7934033 w 10122100"/>
              <a:gd name="connsiteY2" fmla="*/ 3148826 h 3684531"/>
              <a:gd name="connsiteX3" fmla="*/ 10122100 w 10122100"/>
              <a:gd name="connsiteY3" fmla="*/ 3673451 h 3684531"/>
              <a:gd name="connsiteX0" fmla="*/ 0 w 10122100"/>
              <a:gd name="connsiteY0" fmla="*/ 0 h 3684531"/>
              <a:gd name="connsiteX1" fmla="*/ 4843104 w 10122100"/>
              <a:gd name="connsiteY1" fmla="*/ 1216995 h 3684531"/>
              <a:gd name="connsiteX2" fmla="*/ 7934033 w 10122100"/>
              <a:gd name="connsiteY2" fmla="*/ 3148826 h 3684531"/>
              <a:gd name="connsiteX3" fmla="*/ 10122100 w 10122100"/>
              <a:gd name="connsiteY3" fmla="*/ 3673451 h 3684531"/>
              <a:gd name="connsiteX0" fmla="*/ 0 w 10122100"/>
              <a:gd name="connsiteY0" fmla="*/ 0 h 3683718"/>
              <a:gd name="connsiteX1" fmla="*/ 4784843 w 10122100"/>
              <a:gd name="connsiteY1" fmla="*/ 1342461 h 3683718"/>
              <a:gd name="connsiteX2" fmla="*/ 7934033 w 10122100"/>
              <a:gd name="connsiteY2" fmla="*/ 3148826 h 3683718"/>
              <a:gd name="connsiteX3" fmla="*/ 10122100 w 10122100"/>
              <a:gd name="connsiteY3" fmla="*/ 3673451 h 3683718"/>
              <a:gd name="connsiteX0" fmla="*/ 0 w 10122100"/>
              <a:gd name="connsiteY0" fmla="*/ 0 h 3683717"/>
              <a:gd name="connsiteX1" fmla="*/ 4784843 w 10122100"/>
              <a:gd name="connsiteY1" fmla="*/ 1342461 h 3683717"/>
              <a:gd name="connsiteX2" fmla="*/ 7934033 w 10122100"/>
              <a:gd name="connsiteY2" fmla="*/ 3148826 h 3683717"/>
              <a:gd name="connsiteX3" fmla="*/ 10122100 w 10122100"/>
              <a:gd name="connsiteY3" fmla="*/ 3673451 h 3683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22100" h="3683717">
                <a:moveTo>
                  <a:pt x="0" y="0"/>
                </a:moveTo>
                <a:cubicBezTo>
                  <a:pt x="1760113" y="0"/>
                  <a:pt x="3520765" y="707874"/>
                  <a:pt x="4784843" y="1342461"/>
                </a:cubicBezTo>
                <a:cubicBezTo>
                  <a:pt x="6048921" y="1977048"/>
                  <a:pt x="7044490" y="2760328"/>
                  <a:pt x="7934033" y="3148826"/>
                </a:cubicBezTo>
                <a:cubicBezTo>
                  <a:pt x="8823576" y="3537324"/>
                  <a:pt x="9163016" y="3732072"/>
                  <a:pt x="10122100" y="3673451"/>
                </a:cubicBezTo>
              </a:path>
            </a:pathLst>
          </a:custGeom>
          <a:noFill/>
          <a:ln w="190500" cap="flat" algn="ctr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 type="triangle" w="sm" len="sm"/>
          </a:ln>
        </p:spPr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7" name="Rounded Rectangular Callout 214">
            <a:extLst>
              <a:ext uri="{FF2B5EF4-FFF2-40B4-BE49-F238E27FC236}">
                <a16:creationId xmlns:a16="http://schemas.microsoft.com/office/drawing/2014/main" id="{830A0B0C-61B5-4B51-AFF6-D65D66F4BDBA}"/>
              </a:ext>
            </a:extLst>
          </p:cNvPr>
          <p:cNvSpPr>
            <a:spLocks/>
          </p:cNvSpPr>
          <p:nvPr/>
        </p:nvSpPr>
        <p:spPr bwMode="gray">
          <a:xfrm>
            <a:off x="7797800" y="5626580"/>
            <a:ext cx="2592783" cy="546303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tIns="45720" rIns="45720" bIns="45720" rtlCol="0" anchor="t">
            <a:spAutoFit/>
          </a:bodyPr>
          <a:lstStyle/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B2C-002:</a:t>
            </a:r>
          </a:p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Collecting required data for TROR reporting is a time-consuming, manual process.</a:t>
            </a:r>
          </a:p>
        </p:txBody>
      </p: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504741C5-E52E-4FA4-B0A0-38BE8F5602FC}"/>
              </a:ext>
            </a:extLst>
          </p:cNvPr>
          <p:cNvCxnSpPr>
            <a:cxnSpLocks/>
          </p:cNvCxnSpPr>
          <p:nvPr/>
        </p:nvCxnSpPr>
        <p:spPr bwMode="gray">
          <a:xfrm>
            <a:off x="10396182" y="5564840"/>
            <a:ext cx="0" cy="560454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Rectangle 161">
            <a:extLst>
              <a:ext uri="{FF2B5EF4-FFF2-40B4-BE49-F238E27FC236}">
                <a16:creationId xmlns:a16="http://schemas.microsoft.com/office/drawing/2014/main" id="{15509909-FF05-48F7-8177-51972F09FA43}"/>
              </a:ext>
            </a:extLst>
          </p:cNvPr>
          <p:cNvSpPr/>
          <p:nvPr/>
        </p:nvSpPr>
        <p:spPr bwMode="gray">
          <a:xfrm>
            <a:off x="2970895" y="2778803"/>
            <a:ext cx="770950" cy="279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Establish Payer</a:t>
            </a: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707B06AA-BFDC-4949-BDAF-4D004090BC66}"/>
              </a:ext>
            </a:extLst>
          </p:cNvPr>
          <p:cNvSpPr/>
          <p:nvPr/>
        </p:nvSpPr>
        <p:spPr bwMode="gray">
          <a:xfrm>
            <a:off x="8209787" y="4964622"/>
            <a:ext cx="801835" cy="279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Process Collections</a:t>
            </a: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022F19DB-D60F-492A-AEED-0B6E6E7E56EA}"/>
              </a:ext>
            </a:extLst>
          </p:cNvPr>
          <p:cNvSpPr/>
          <p:nvPr/>
        </p:nvSpPr>
        <p:spPr bwMode="gray">
          <a:xfrm>
            <a:off x="9304071" y="5325648"/>
            <a:ext cx="801835" cy="279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Report</a:t>
            </a:r>
          </a:p>
        </p:txBody>
      </p: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CB870CF2-8F7D-4586-AD9C-9E41561D13AB}"/>
              </a:ext>
            </a:extLst>
          </p:cNvPr>
          <p:cNvGrpSpPr/>
          <p:nvPr/>
        </p:nvGrpSpPr>
        <p:grpSpPr>
          <a:xfrm>
            <a:off x="520336" y="1695306"/>
            <a:ext cx="425755" cy="531804"/>
            <a:chOff x="520336" y="1265202"/>
            <a:chExt cx="425755" cy="531804"/>
          </a:xfrm>
        </p:grpSpPr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627E89E4-2DD0-41AA-9B05-DEF95188DE84}"/>
                </a:ext>
              </a:extLst>
            </p:cNvPr>
            <p:cNvSpPr>
              <a:spLocks/>
            </p:cNvSpPr>
            <p:nvPr/>
          </p:nvSpPr>
          <p:spPr bwMode="gray">
            <a:xfrm>
              <a:off x="701247" y="1751287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C25B133D-0923-4C35-83F6-D9784B298367}"/>
                </a:ext>
              </a:extLst>
            </p:cNvPr>
            <p:cNvSpPr/>
            <p:nvPr/>
          </p:nvSpPr>
          <p:spPr bwMode="gray">
            <a:xfrm>
              <a:off x="520336" y="1265202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084E0FCD-B45F-4ADC-9924-7FD133A2C3E8}"/>
                </a:ext>
              </a:extLst>
            </p:cNvPr>
            <p:cNvSpPr/>
            <p:nvPr/>
          </p:nvSpPr>
          <p:spPr bwMode="gray">
            <a:xfrm>
              <a:off x="561873" y="1306740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0" name="General_Fill_17">
              <a:extLst>
                <a:ext uri="{FF2B5EF4-FFF2-40B4-BE49-F238E27FC236}">
                  <a16:creationId xmlns:a16="http://schemas.microsoft.com/office/drawing/2014/main" id="{E191DFA5-D8FE-4853-8203-CC5A7ACFE43F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06213" y="1351080"/>
              <a:ext cx="254000" cy="2540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106 w 512"/>
                <a:gd name="T11" fmla="*/ 256 h 512"/>
                <a:gd name="T12" fmla="*/ 117 w 512"/>
                <a:gd name="T13" fmla="*/ 245 h 512"/>
                <a:gd name="T14" fmla="*/ 273 w 512"/>
                <a:gd name="T15" fmla="*/ 245 h 512"/>
                <a:gd name="T16" fmla="*/ 248 w 512"/>
                <a:gd name="T17" fmla="*/ 221 h 512"/>
                <a:gd name="T18" fmla="*/ 248 w 512"/>
                <a:gd name="T19" fmla="*/ 205 h 512"/>
                <a:gd name="T20" fmla="*/ 263 w 512"/>
                <a:gd name="T21" fmla="*/ 205 h 512"/>
                <a:gd name="T22" fmla="*/ 306 w 512"/>
                <a:gd name="T23" fmla="*/ 248 h 512"/>
                <a:gd name="T24" fmla="*/ 308 w 512"/>
                <a:gd name="T25" fmla="*/ 252 h 512"/>
                <a:gd name="T26" fmla="*/ 308 w 512"/>
                <a:gd name="T27" fmla="*/ 260 h 512"/>
                <a:gd name="T28" fmla="*/ 306 w 512"/>
                <a:gd name="T29" fmla="*/ 263 h 512"/>
                <a:gd name="T30" fmla="*/ 263 w 512"/>
                <a:gd name="T31" fmla="*/ 306 h 512"/>
                <a:gd name="T32" fmla="*/ 256 w 512"/>
                <a:gd name="T33" fmla="*/ 309 h 512"/>
                <a:gd name="T34" fmla="*/ 248 w 512"/>
                <a:gd name="T35" fmla="*/ 306 h 512"/>
                <a:gd name="T36" fmla="*/ 248 w 512"/>
                <a:gd name="T37" fmla="*/ 291 h 512"/>
                <a:gd name="T38" fmla="*/ 273 w 512"/>
                <a:gd name="T39" fmla="*/ 266 h 512"/>
                <a:gd name="T40" fmla="*/ 117 w 512"/>
                <a:gd name="T41" fmla="*/ 266 h 512"/>
                <a:gd name="T42" fmla="*/ 106 w 512"/>
                <a:gd name="T43" fmla="*/ 256 h 512"/>
                <a:gd name="T44" fmla="*/ 373 w 512"/>
                <a:gd name="T45" fmla="*/ 405 h 512"/>
                <a:gd name="T46" fmla="*/ 362 w 512"/>
                <a:gd name="T47" fmla="*/ 416 h 512"/>
                <a:gd name="T48" fmla="*/ 202 w 512"/>
                <a:gd name="T49" fmla="*/ 416 h 512"/>
                <a:gd name="T50" fmla="*/ 192 w 512"/>
                <a:gd name="T51" fmla="*/ 405 h 512"/>
                <a:gd name="T52" fmla="*/ 192 w 512"/>
                <a:gd name="T53" fmla="*/ 309 h 512"/>
                <a:gd name="T54" fmla="*/ 202 w 512"/>
                <a:gd name="T55" fmla="*/ 298 h 512"/>
                <a:gd name="T56" fmla="*/ 213 w 512"/>
                <a:gd name="T57" fmla="*/ 309 h 512"/>
                <a:gd name="T58" fmla="*/ 213 w 512"/>
                <a:gd name="T59" fmla="*/ 394 h 512"/>
                <a:gd name="T60" fmla="*/ 352 w 512"/>
                <a:gd name="T61" fmla="*/ 394 h 512"/>
                <a:gd name="T62" fmla="*/ 352 w 512"/>
                <a:gd name="T63" fmla="*/ 117 h 512"/>
                <a:gd name="T64" fmla="*/ 213 w 512"/>
                <a:gd name="T65" fmla="*/ 117 h 512"/>
                <a:gd name="T66" fmla="*/ 213 w 512"/>
                <a:gd name="T67" fmla="*/ 202 h 512"/>
                <a:gd name="T68" fmla="*/ 202 w 512"/>
                <a:gd name="T69" fmla="*/ 213 h 512"/>
                <a:gd name="T70" fmla="*/ 192 w 512"/>
                <a:gd name="T71" fmla="*/ 202 h 512"/>
                <a:gd name="T72" fmla="*/ 192 w 512"/>
                <a:gd name="T73" fmla="*/ 106 h 512"/>
                <a:gd name="T74" fmla="*/ 202 w 512"/>
                <a:gd name="T75" fmla="*/ 96 h 512"/>
                <a:gd name="T76" fmla="*/ 362 w 512"/>
                <a:gd name="T77" fmla="*/ 96 h 512"/>
                <a:gd name="T78" fmla="*/ 373 w 512"/>
                <a:gd name="T79" fmla="*/ 106 h 512"/>
                <a:gd name="T80" fmla="*/ 373 w 512"/>
                <a:gd name="T81" fmla="*/ 405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106" y="256"/>
                  </a:moveTo>
                  <a:cubicBezTo>
                    <a:pt x="106" y="250"/>
                    <a:pt x="111" y="245"/>
                    <a:pt x="117" y="245"/>
                  </a:cubicBezTo>
                  <a:cubicBezTo>
                    <a:pt x="273" y="245"/>
                    <a:pt x="273" y="245"/>
                    <a:pt x="273" y="245"/>
                  </a:cubicBezTo>
                  <a:cubicBezTo>
                    <a:pt x="248" y="221"/>
                    <a:pt x="248" y="221"/>
                    <a:pt x="248" y="221"/>
                  </a:cubicBezTo>
                  <a:cubicBezTo>
                    <a:pt x="244" y="216"/>
                    <a:pt x="244" y="210"/>
                    <a:pt x="248" y="205"/>
                  </a:cubicBezTo>
                  <a:cubicBezTo>
                    <a:pt x="252" y="201"/>
                    <a:pt x="259" y="201"/>
                    <a:pt x="263" y="205"/>
                  </a:cubicBezTo>
                  <a:cubicBezTo>
                    <a:pt x="306" y="248"/>
                    <a:pt x="306" y="248"/>
                    <a:pt x="306" y="248"/>
                  </a:cubicBezTo>
                  <a:cubicBezTo>
                    <a:pt x="307" y="249"/>
                    <a:pt x="308" y="250"/>
                    <a:pt x="308" y="252"/>
                  </a:cubicBezTo>
                  <a:cubicBezTo>
                    <a:pt x="309" y="254"/>
                    <a:pt x="309" y="257"/>
                    <a:pt x="308" y="260"/>
                  </a:cubicBezTo>
                  <a:cubicBezTo>
                    <a:pt x="308" y="261"/>
                    <a:pt x="307" y="262"/>
                    <a:pt x="306" y="263"/>
                  </a:cubicBezTo>
                  <a:cubicBezTo>
                    <a:pt x="263" y="306"/>
                    <a:pt x="263" y="306"/>
                    <a:pt x="263" y="306"/>
                  </a:cubicBezTo>
                  <a:cubicBezTo>
                    <a:pt x="261" y="308"/>
                    <a:pt x="258" y="309"/>
                    <a:pt x="256" y="309"/>
                  </a:cubicBezTo>
                  <a:cubicBezTo>
                    <a:pt x="253" y="309"/>
                    <a:pt x="250" y="308"/>
                    <a:pt x="248" y="306"/>
                  </a:cubicBezTo>
                  <a:cubicBezTo>
                    <a:pt x="244" y="302"/>
                    <a:pt x="244" y="295"/>
                    <a:pt x="248" y="291"/>
                  </a:cubicBezTo>
                  <a:cubicBezTo>
                    <a:pt x="273" y="266"/>
                    <a:pt x="273" y="266"/>
                    <a:pt x="273" y="266"/>
                  </a:cubicBezTo>
                  <a:cubicBezTo>
                    <a:pt x="117" y="266"/>
                    <a:pt x="117" y="266"/>
                    <a:pt x="117" y="266"/>
                  </a:cubicBezTo>
                  <a:cubicBezTo>
                    <a:pt x="111" y="266"/>
                    <a:pt x="106" y="262"/>
                    <a:pt x="106" y="256"/>
                  </a:cubicBezTo>
                  <a:close/>
                  <a:moveTo>
                    <a:pt x="373" y="405"/>
                  </a:moveTo>
                  <a:cubicBezTo>
                    <a:pt x="373" y="411"/>
                    <a:pt x="368" y="416"/>
                    <a:pt x="362" y="416"/>
                  </a:cubicBezTo>
                  <a:cubicBezTo>
                    <a:pt x="202" y="416"/>
                    <a:pt x="202" y="416"/>
                    <a:pt x="202" y="416"/>
                  </a:cubicBezTo>
                  <a:cubicBezTo>
                    <a:pt x="196" y="416"/>
                    <a:pt x="192" y="411"/>
                    <a:pt x="192" y="405"/>
                  </a:cubicBezTo>
                  <a:cubicBezTo>
                    <a:pt x="192" y="309"/>
                    <a:pt x="192" y="309"/>
                    <a:pt x="192" y="309"/>
                  </a:cubicBezTo>
                  <a:cubicBezTo>
                    <a:pt x="192" y="303"/>
                    <a:pt x="196" y="298"/>
                    <a:pt x="202" y="298"/>
                  </a:cubicBezTo>
                  <a:cubicBezTo>
                    <a:pt x="208" y="298"/>
                    <a:pt x="213" y="303"/>
                    <a:pt x="213" y="309"/>
                  </a:cubicBezTo>
                  <a:cubicBezTo>
                    <a:pt x="213" y="394"/>
                    <a:pt x="213" y="394"/>
                    <a:pt x="213" y="394"/>
                  </a:cubicBezTo>
                  <a:cubicBezTo>
                    <a:pt x="352" y="394"/>
                    <a:pt x="352" y="394"/>
                    <a:pt x="352" y="394"/>
                  </a:cubicBezTo>
                  <a:cubicBezTo>
                    <a:pt x="352" y="117"/>
                    <a:pt x="352" y="117"/>
                    <a:pt x="352" y="117"/>
                  </a:cubicBezTo>
                  <a:cubicBezTo>
                    <a:pt x="213" y="117"/>
                    <a:pt x="213" y="117"/>
                    <a:pt x="213" y="117"/>
                  </a:cubicBezTo>
                  <a:cubicBezTo>
                    <a:pt x="213" y="202"/>
                    <a:pt x="213" y="202"/>
                    <a:pt x="213" y="202"/>
                  </a:cubicBezTo>
                  <a:cubicBezTo>
                    <a:pt x="213" y="208"/>
                    <a:pt x="208" y="213"/>
                    <a:pt x="202" y="213"/>
                  </a:cubicBezTo>
                  <a:cubicBezTo>
                    <a:pt x="196" y="213"/>
                    <a:pt x="192" y="208"/>
                    <a:pt x="192" y="202"/>
                  </a:cubicBezTo>
                  <a:cubicBezTo>
                    <a:pt x="192" y="106"/>
                    <a:pt x="192" y="106"/>
                    <a:pt x="192" y="106"/>
                  </a:cubicBezTo>
                  <a:cubicBezTo>
                    <a:pt x="192" y="100"/>
                    <a:pt x="196" y="96"/>
                    <a:pt x="202" y="96"/>
                  </a:cubicBezTo>
                  <a:cubicBezTo>
                    <a:pt x="362" y="96"/>
                    <a:pt x="362" y="96"/>
                    <a:pt x="362" y="96"/>
                  </a:cubicBezTo>
                  <a:cubicBezTo>
                    <a:pt x="368" y="96"/>
                    <a:pt x="373" y="100"/>
                    <a:pt x="373" y="106"/>
                  </a:cubicBezTo>
                  <a:lnTo>
                    <a:pt x="373" y="405"/>
                  </a:ln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3F2E3BBC-458D-4E40-B20F-9E58C9D5E655}"/>
              </a:ext>
            </a:extLst>
          </p:cNvPr>
          <p:cNvGrpSpPr/>
          <p:nvPr/>
        </p:nvGrpSpPr>
        <p:grpSpPr>
          <a:xfrm>
            <a:off x="3143493" y="2100225"/>
            <a:ext cx="425755" cy="531804"/>
            <a:chOff x="3234142" y="1677422"/>
            <a:chExt cx="425755" cy="531804"/>
          </a:xfrm>
        </p:grpSpPr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202096C4-053D-4E94-BD91-BBB852E5A2C3}"/>
                </a:ext>
              </a:extLst>
            </p:cNvPr>
            <p:cNvSpPr>
              <a:spLocks/>
            </p:cNvSpPr>
            <p:nvPr/>
          </p:nvSpPr>
          <p:spPr bwMode="gray">
            <a:xfrm>
              <a:off x="3415053" y="2163507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213" name="Group 212">
              <a:extLst>
                <a:ext uri="{FF2B5EF4-FFF2-40B4-BE49-F238E27FC236}">
                  <a16:creationId xmlns:a16="http://schemas.microsoft.com/office/drawing/2014/main" id="{BDC8B141-EC2C-4843-B69F-A82254477B4F}"/>
                </a:ext>
              </a:extLst>
            </p:cNvPr>
            <p:cNvGrpSpPr/>
            <p:nvPr/>
          </p:nvGrpSpPr>
          <p:grpSpPr>
            <a:xfrm>
              <a:off x="3234142" y="1677422"/>
              <a:ext cx="425755" cy="508830"/>
              <a:chOff x="3234142" y="1677422"/>
              <a:chExt cx="425755" cy="508830"/>
            </a:xfrm>
          </p:grpSpPr>
          <p:sp>
            <p:nvSpPr>
              <p:cNvPr id="215" name="Freeform: Shape 214">
                <a:extLst>
                  <a:ext uri="{FF2B5EF4-FFF2-40B4-BE49-F238E27FC236}">
                    <a16:creationId xmlns:a16="http://schemas.microsoft.com/office/drawing/2014/main" id="{E9FAF6A4-8890-4EBD-87D8-628A1AD7A6E5}"/>
                  </a:ext>
                </a:extLst>
              </p:cNvPr>
              <p:cNvSpPr/>
              <p:nvPr/>
            </p:nvSpPr>
            <p:spPr bwMode="gray">
              <a:xfrm>
                <a:off x="3234142" y="1677422"/>
                <a:ext cx="425755" cy="508830"/>
              </a:xfrm>
              <a:custGeom>
                <a:avLst/>
                <a:gdLst>
                  <a:gd name="connsiteX0" fmla="*/ 735709 w 864609"/>
                  <a:gd name="connsiteY0" fmla="*/ 139339 h 1033314"/>
                  <a:gd name="connsiteX1" fmla="*/ 735709 w 864609"/>
                  <a:gd name="connsiteY1" fmla="*/ 735709 h 1033314"/>
                  <a:gd name="connsiteX2" fmla="*/ 437524 w 864609"/>
                  <a:gd name="connsiteY2" fmla="*/ 1033894 h 1033314"/>
                  <a:gd name="connsiteX3" fmla="*/ 139339 w 864609"/>
                  <a:gd name="connsiteY3" fmla="*/ 735709 h 1033314"/>
                  <a:gd name="connsiteX4" fmla="*/ 139339 w 864609"/>
                  <a:gd name="connsiteY4" fmla="*/ 139339 h 1033314"/>
                  <a:gd name="connsiteX5" fmla="*/ 735709 w 864609"/>
                  <a:gd name="connsiteY5" fmla="*/ 139339 h 10333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64609" h="1033314">
                    <a:moveTo>
                      <a:pt x="735709" y="139339"/>
                    </a:moveTo>
                    <a:cubicBezTo>
                      <a:pt x="900407" y="304037"/>
                      <a:pt x="900407" y="571011"/>
                      <a:pt x="735709" y="735709"/>
                    </a:cubicBezTo>
                    <a:lnTo>
                      <a:pt x="437524" y="1033894"/>
                    </a:lnTo>
                    <a:lnTo>
                      <a:pt x="139339" y="735709"/>
                    </a:lnTo>
                    <a:cubicBezTo>
                      <a:pt x="-25358" y="571011"/>
                      <a:pt x="-25358" y="304037"/>
                      <a:pt x="139339" y="139339"/>
                    </a:cubicBezTo>
                    <a:cubicBezTo>
                      <a:pt x="304037" y="-25358"/>
                      <a:pt x="571012" y="-25358"/>
                      <a:pt x="735709" y="139339"/>
                    </a:cubicBezTo>
                    <a:close/>
                  </a:path>
                </a:pathLst>
              </a:custGeom>
              <a:solidFill>
                <a:srgbClr val="08325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6" name="Freeform: Shape 215">
                <a:extLst>
                  <a:ext uri="{FF2B5EF4-FFF2-40B4-BE49-F238E27FC236}">
                    <a16:creationId xmlns:a16="http://schemas.microsoft.com/office/drawing/2014/main" id="{1969176D-BB6D-477A-8172-1E1C4F745EFB}"/>
                  </a:ext>
                </a:extLst>
              </p:cNvPr>
              <p:cNvSpPr/>
              <p:nvPr/>
            </p:nvSpPr>
            <p:spPr bwMode="gray">
              <a:xfrm>
                <a:off x="3275679" y="1718960"/>
                <a:ext cx="342681" cy="342681"/>
              </a:xfrm>
              <a:custGeom>
                <a:avLst/>
                <a:gdLst>
                  <a:gd name="connsiteX0" fmla="*/ 114666 w 695905"/>
                  <a:gd name="connsiteY0" fmla="*/ 114666 h 695905"/>
                  <a:gd name="connsiteX1" fmla="*/ 114666 w 695905"/>
                  <a:gd name="connsiteY1" fmla="*/ 591889 h 695905"/>
                  <a:gd name="connsiteX2" fmla="*/ 591889 w 695905"/>
                  <a:gd name="connsiteY2" fmla="*/ 591889 h 695905"/>
                  <a:gd name="connsiteX3" fmla="*/ 591889 w 695905"/>
                  <a:gd name="connsiteY3" fmla="*/ 114666 h 695905"/>
                  <a:gd name="connsiteX4" fmla="*/ 114666 w 695905"/>
                  <a:gd name="connsiteY4" fmla="*/ 114666 h 6959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95905" h="695905">
                    <a:moveTo>
                      <a:pt x="114666" y="114666"/>
                    </a:moveTo>
                    <a:cubicBezTo>
                      <a:pt x="-17134" y="246466"/>
                      <a:pt x="-17134" y="460088"/>
                      <a:pt x="114666" y="591889"/>
                    </a:cubicBezTo>
                    <a:cubicBezTo>
                      <a:pt x="246467" y="723689"/>
                      <a:pt x="460088" y="723689"/>
                      <a:pt x="591889" y="591889"/>
                    </a:cubicBezTo>
                    <a:cubicBezTo>
                      <a:pt x="723689" y="460088"/>
                      <a:pt x="723689" y="246466"/>
                      <a:pt x="591889" y="114666"/>
                    </a:cubicBezTo>
                    <a:cubicBezTo>
                      <a:pt x="459878" y="-17134"/>
                      <a:pt x="246467" y="-17134"/>
                      <a:pt x="114666" y="114666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8" name="General_Fill_113">
                <a:extLst>
                  <a:ext uri="{FF2B5EF4-FFF2-40B4-BE49-F238E27FC236}">
                    <a16:creationId xmlns:a16="http://schemas.microsoft.com/office/drawing/2014/main" id="{A904B031-4E75-4495-A03F-89FC9FE4E991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3320019" y="1763300"/>
                <a:ext cx="254000" cy="254000"/>
              </a:xfrm>
              <a:custGeom>
                <a:avLst/>
                <a:gdLst>
                  <a:gd name="T0" fmla="*/ 213 w 512"/>
                  <a:gd name="T1" fmla="*/ 160 h 512"/>
                  <a:gd name="T2" fmla="*/ 256 w 512"/>
                  <a:gd name="T3" fmla="*/ 117 h 512"/>
                  <a:gd name="T4" fmla="*/ 298 w 512"/>
                  <a:gd name="T5" fmla="*/ 160 h 512"/>
                  <a:gd name="T6" fmla="*/ 256 w 512"/>
                  <a:gd name="T7" fmla="*/ 202 h 512"/>
                  <a:gd name="T8" fmla="*/ 213 w 512"/>
                  <a:gd name="T9" fmla="*/ 160 h 512"/>
                  <a:gd name="T10" fmla="*/ 512 w 512"/>
                  <a:gd name="T11" fmla="*/ 256 h 512"/>
                  <a:gd name="T12" fmla="*/ 256 w 512"/>
                  <a:gd name="T13" fmla="*/ 512 h 512"/>
                  <a:gd name="T14" fmla="*/ 0 w 512"/>
                  <a:gd name="T15" fmla="*/ 256 h 512"/>
                  <a:gd name="T16" fmla="*/ 256 w 512"/>
                  <a:gd name="T17" fmla="*/ 0 h 512"/>
                  <a:gd name="T18" fmla="*/ 512 w 512"/>
                  <a:gd name="T19" fmla="*/ 256 h 512"/>
                  <a:gd name="T20" fmla="*/ 192 w 512"/>
                  <a:gd name="T21" fmla="*/ 160 h 512"/>
                  <a:gd name="T22" fmla="*/ 256 w 512"/>
                  <a:gd name="T23" fmla="*/ 224 h 512"/>
                  <a:gd name="T24" fmla="*/ 320 w 512"/>
                  <a:gd name="T25" fmla="*/ 160 h 512"/>
                  <a:gd name="T26" fmla="*/ 256 w 512"/>
                  <a:gd name="T27" fmla="*/ 96 h 512"/>
                  <a:gd name="T28" fmla="*/ 192 w 512"/>
                  <a:gd name="T29" fmla="*/ 160 h 512"/>
                  <a:gd name="T30" fmla="*/ 384 w 512"/>
                  <a:gd name="T31" fmla="*/ 309 h 512"/>
                  <a:gd name="T32" fmla="*/ 320 w 512"/>
                  <a:gd name="T33" fmla="*/ 245 h 512"/>
                  <a:gd name="T34" fmla="*/ 192 w 512"/>
                  <a:gd name="T35" fmla="*/ 245 h 512"/>
                  <a:gd name="T36" fmla="*/ 128 w 512"/>
                  <a:gd name="T37" fmla="*/ 309 h 512"/>
                  <a:gd name="T38" fmla="*/ 128 w 512"/>
                  <a:gd name="T39" fmla="*/ 405 h 512"/>
                  <a:gd name="T40" fmla="*/ 138 w 512"/>
                  <a:gd name="T41" fmla="*/ 416 h 512"/>
                  <a:gd name="T42" fmla="*/ 149 w 512"/>
                  <a:gd name="T43" fmla="*/ 405 h 512"/>
                  <a:gd name="T44" fmla="*/ 149 w 512"/>
                  <a:gd name="T45" fmla="*/ 309 h 512"/>
                  <a:gd name="T46" fmla="*/ 192 w 512"/>
                  <a:gd name="T47" fmla="*/ 266 h 512"/>
                  <a:gd name="T48" fmla="*/ 320 w 512"/>
                  <a:gd name="T49" fmla="*/ 266 h 512"/>
                  <a:gd name="T50" fmla="*/ 362 w 512"/>
                  <a:gd name="T51" fmla="*/ 309 h 512"/>
                  <a:gd name="T52" fmla="*/ 362 w 512"/>
                  <a:gd name="T53" fmla="*/ 405 h 512"/>
                  <a:gd name="T54" fmla="*/ 373 w 512"/>
                  <a:gd name="T55" fmla="*/ 416 h 512"/>
                  <a:gd name="T56" fmla="*/ 384 w 512"/>
                  <a:gd name="T57" fmla="*/ 405 h 512"/>
                  <a:gd name="T58" fmla="*/ 384 w 512"/>
                  <a:gd name="T59" fmla="*/ 309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12" h="512">
                    <a:moveTo>
                      <a:pt x="213" y="160"/>
                    </a:moveTo>
                    <a:cubicBezTo>
                      <a:pt x="213" y="136"/>
                      <a:pt x="232" y="117"/>
                      <a:pt x="256" y="117"/>
                    </a:cubicBezTo>
                    <a:cubicBezTo>
                      <a:pt x="279" y="117"/>
                      <a:pt x="298" y="136"/>
                      <a:pt x="298" y="160"/>
                    </a:cubicBezTo>
                    <a:cubicBezTo>
                      <a:pt x="298" y="183"/>
                      <a:pt x="279" y="202"/>
                      <a:pt x="256" y="202"/>
                    </a:cubicBezTo>
                    <a:cubicBezTo>
                      <a:pt x="232" y="202"/>
                      <a:pt x="213" y="183"/>
                      <a:pt x="213" y="160"/>
                    </a:cubicBezTo>
                    <a:close/>
                    <a:moveTo>
                      <a:pt x="512" y="256"/>
                    </a:moveTo>
                    <a:cubicBezTo>
                      <a:pt x="512" y="397"/>
                      <a:pt x="397" y="512"/>
                      <a:pt x="256" y="512"/>
                    </a:cubicBezTo>
                    <a:cubicBezTo>
                      <a:pt x="114" y="512"/>
                      <a:pt x="0" y="397"/>
                      <a:pt x="0" y="256"/>
                    </a:cubicBezTo>
                    <a:cubicBezTo>
                      <a:pt x="0" y="114"/>
                      <a:pt x="114" y="0"/>
                      <a:pt x="256" y="0"/>
                    </a:cubicBezTo>
                    <a:cubicBezTo>
                      <a:pt x="397" y="0"/>
                      <a:pt x="512" y="114"/>
                      <a:pt x="512" y="256"/>
                    </a:cubicBezTo>
                    <a:close/>
                    <a:moveTo>
                      <a:pt x="192" y="160"/>
                    </a:moveTo>
                    <a:cubicBezTo>
                      <a:pt x="192" y="195"/>
                      <a:pt x="220" y="224"/>
                      <a:pt x="256" y="224"/>
                    </a:cubicBezTo>
                    <a:cubicBezTo>
                      <a:pt x="291" y="224"/>
                      <a:pt x="320" y="195"/>
                      <a:pt x="320" y="160"/>
                    </a:cubicBezTo>
                    <a:cubicBezTo>
                      <a:pt x="320" y="124"/>
                      <a:pt x="291" y="96"/>
                      <a:pt x="256" y="96"/>
                    </a:cubicBezTo>
                    <a:cubicBezTo>
                      <a:pt x="220" y="96"/>
                      <a:pt x="192" y="124"/>
                      <a:pt x="192" y="160"/>
                    </a:cubicBezTo>
                    <a:close/>
                    <a:moveTo>
                      <a:pt x="384" y="309"/>
                    </a:moveTo>
                    <a:cubicBezTo>
                      <a:pt x="384" y="274"/>
                      <a:pt x="355" y="245"/>
                      <a:pt x="320" y="245"/>
                    </a:cubicBezTo>
                    <a:cubicBezTo>
                      <a:pt x="192" y="245"/>
                      <a:pt x="192" y="245"/>
                      <a:pt x="192" y="245"/>
                    </a:cubicBezTo>
                    <a:cubicBezTo>
                      <a:pt x="156" y="245"/>
                      <a:pt x="128" y="274"/>
                      <a:pt x="128" y="309"/>
                    </a:cubicBezTo>
                    <a:cubicBezTo>
                      <a:pt x="128" y="405"/>
                      <a:pt x="128" y="405"/>
                      <a:pt x="128" y="405"/>
                    </a:cubicBezTo>
                    <a:cubicBezTo>
                      <a:pt x="128" y="411"/>
                      <a:pt x="132" y="416"/>
                      <a:pt x="138" y="416"/>
                    </a:cubicBezTo>
                    <a:cubicBezTo>
                      <a:pt x="144" y="416"/>
                      <a:pt x="149" y="411"/>
                      <a:pt x="149" y="405"/>
                    </a:cubicBezTo>
                    <a:cubicBezTo>
                      <a:pt x="149" y="309"/>
                      <a:pt x="149" y="309"/>
                      <a:pt x="149" y="309"/>
                    </a:cubicBezTo>
                    <a:cubicBezTo>
                      <a:pt x="149" y="285"/>
                      <a:pt x="168" y="266"/>
                      <a:pt x="192" y="266"/>
                    </a:cubicBezTo>
                    <a:cubicBezTo>
                      <a:pt x="320" y="266"/>
                      <a:pt x="320" y="266"/>
                      <a:pt x="320" y="266"/>
                    </a:cubicBezTo>
                    <a:cubicBezTo>
                      <a:pt x="343" y="266"/>
                      <a:pt x="362" y="285"/>
                      <a:pt x="362" y="309"/>
                    </a:cubicBezTo>
                    <a:cubicBezTo>
                      <a:pt x="362" y="405"/>
                      <a:pt x="362" y="405"/>
                      <a:pt x="362" y="405"/>
                    </a:cubicBezTo>
                    <a:cubicBezTo>
                      <a:pt x="362" y="411"/>
                      <a:pt x="367" y="416"/>
                      <a:pt x="373" y="416"/>
                    </a:cubicBezTo>
                    <a:cubicBezTo>
                      <a:pt x="379" y="416"/>
                      <a:pt x="384" y="411"/>
                      <a:pt x="384" y="405"/>
                    </a:cubicBezTo>
                    <a:lnTo>
                      <a:pt x="384" y="309"/>
                    </a:lnTo>
                    <a:close/>
                  </a:path>
                </a:pathLst>
              </a:custGeom>
              <a:solidFill>
                <a:srgbClr val="08325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17E27EC0-ED5D-43F4-9B13-D404AB1FB4B1}"/>
              </a:ext>
            </a:extLst>
          </p:cNvPr>
          <p:cNvGrpSpPr/>
          <p:nvPr/>
        </p:nvGrpSpPr>
        <p:grpSpPr>
          <a:xfrm>
            <a:off x="4016150" y="2351837"/>
            <a:ext cx="425755" cy="531804"/>
            <a:chOff x="4462141" y="2051881"/>
            <a:chExt cx="425755" cy="531804"/>
          </a:xfrm>
        </p:grpSpPr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24D0DABA-C6C0-4A2E-8EE4-F6EE9CBB6ED2}"/>
                </a:ext>
              </a:extLst>
            </p:cNvPr>
            <p:cNvSpPr>
              <a:spLocks/>
            </p:cNvSpPr>
            <p:nvPr/>
          </p:nvSpPr>
          <p:spPr bwMode="gray">
            <a:xfrm>
              <a:off x="4643052" y="2537966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CA7514C3-9807-4246-8CD3-0C3DF1BE9C82}"/>
                </a:ext>
              </a:extLst>
            </p:cNvPr>
            <p:cNvSpPr/>
            <p:nvPr/>
          </p:nvSpPr>
          <p:spPr bwMode="gray">
            <a:xfrm>
              <a:off x="4462141" y="2051881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DBFA4B84-D419-4B39-9E49-6F8C5E27EBD2}"/>
                </a:ext>
              </a:extLst>
            </p:cNvPr>
            <p:cNvSpPr/>
            <p:nvPr/>
          </p:nvSpPr>
          <p:spPr bwMode="gray">
            <a:xfrm>
              <a:off x="4503678" y="2093419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5" name="General_Fill_18">
              <a:extLst>
                <a:ext uri="{FF2B5EF4-FFF2-40B4-BE49-F238E27FC236}">
                  <a16:creationId xmlns:a16="http://schemas.microsoft.com/office/drawing/2014/main" id="{17E49EA7-7B00-4764-B21B-2BAADBB89B07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548018" y="2137759"/>
              <a:ext cx="254000" cy="2540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320 w 512"/>
                <a:gd name="T11" fmla="*/ 405 h 512"/>
                <a:gd name="T12" fmla="*/ 309 w 512"/>
                <a:gd name="T13" fmla="*/ 416 h 512"/>
                <a:gd name="T14" fmla="*/ 149 w 512"/>
                <a:gd name="T15" fmla="*/ 416 h 512"/>
                <a:gd name="T16" fmla="*/ 138 w 512"/>
                <a:gd name="T17" fmla="*/ 405 h 512"/>
                <a:gd name="T18" fmla="*/ 138 w 512"/>
                <a:gd name="T19" fmla="*/ 106 h 512"/>
                <a:gd name="T20" fmla="*/ 149 w 512"/>
                <a:gd name="T21" fmla="*/ 96 h 512"/>
                <a:gd name="T22" fmla="*/ 309 w 512"/>
                <a:gd name="T23" fmla="*/ 96 h 512"/>
                <a:gd name="T24" fmla="*/ 320 w 512"/>
                <a:gd name="T25" fmla="*/ 106 h 512"/>
                <a:gd name="T26" fmla="*/ 320 w 512"/>
                <a:gd name="T27" fmla="*/ 202 h 512"/>
                <a:gd name="T28" fmla="*/ 309 w 512"/>
                <a:gd name="T29" fmla="*/ 213 h 512"/>
                <a:gd name="T30" fmla="*/ 298 w 512"/>
                <a:gd name="T31" fmla="*/ 202 h 512"/>
                <a:gd name="T32" fmla="*/ 298 w 512"/>
                <a:gd name="T33" fmla="*/ 117 h 512"/>
                <a:gd name="T34" fmla="*/ 160 w 512"/>
                <a:gd name="T35" fmla="*/ 117 h 512"/>
                <a:gd name="T36" fmla="*/ 160 w 512"/>
                <a:gd name="T37" fmla="*/ 394 h 512"/>
                <a:gd name="T38" fmla="*/ 298 w 512"/>
                <a:gd name="T39" fmla="*/ 394 h 512"/>
                <a:gd name="T40" fmla="*/ 298 w 512"/>
                <a:gd name="T41" fmla="*/ 309 h 512"/>
                <a:gd name="T42" fmla="*/ 309 w 512"/>
                <a:gd name="T43" fmla="*/ 298 h 512"/>
                <a:gd name="T44" fmla="*/ 320 w 512"/>
                <a:gd name="T45" fmla="*/ 309 h 512"/>
                <a:gd name="T46" fmla="*/ 320 w 512"/>
                <a:gd name="T47" fmla="*/ 405 h 512"/>
                <a:gd name="T48" fmla="*/ 415 w 512"/>
                <a:gd name="T49" fmla="*/ 260 h 512"/>
                <a:gd name="T50" fmla="*/ 413 w 512"/>
                <a:gd name="T51" fmla="*/ 263 h 512"/>
                <a:gd name="T52" fmla="*/ 370 w 512"/>
                <a:gd name="T53" fmla="*/ 306 h 512"/>
                <a:gd name="T54" fmla="*/ 362 w 512"/>
                <a:gd name="T55" fmla="*/ 309 h 512"/>
                <a:gd name="T56" fmla="*/ 355 w 512"/>
                <a:gd name="T57" fmla="*/ 306 h 512"/>
                <a:gd name="T58" fmla="*/ 355 w 512"/>
                <a:gd name="T59" fmla="*/ 291 h 512"/>
                <a:gd name="T60" fmla="*/ 379 w 512"/>
                <a:gd name="T61" fmla="*/ 266 h 512"/>
                <a:gd name="T62" fmla="*/ 224 w 512"/>
                <a:gd name="T63" fmla="*/ 266 h 512"/>
                <a:gd name="T64" fmla="*/ 213 w 512"/>
                <a:gd name="T65" fmla="*/ 256 h 512"/>
                <a:gd name="T66" fmla="*/ 224 w 512"/>
                <a:gd name="T67" fmla="*/ 245 h 512"/>
                <a:gd name="T68" fmla="*/ 379 w 512"/>
                <a:gd name="T69" fmla="*/ 245 h 512"/>
                <a:gd name="T70" fmla="*/ 355 w 512"/>
                <a:gd name="T71" fmla="*/ 221 h 512"/>
                <a:gd name="T72" fmla="*/ 355 w 512"/>
                <a:gd name="T73" fmla="*/ 205 h 512"/>
                <a:gd name="T74" fmla="*/ 370 w 512"/>
                <a:gd name="T75" fmla="*/ 205 h 512"/>
                <a:gd name="T76" fmla="*/ 413 w 512"/>
                <a:gd name="T77" fmla="*/ 248 h 512"/>
                <a:gd name="T78" fmla="*/ 415 w 512"/>
                <a:gd name="T79" fmla="*/ 252 h 512"/>
                <a:gd name="T80" fmla="*/ 415 w 512"/>
                <a:gd name="T81" fmla="*/ 26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320" y="405"/>
                  </a:moveTo>
                  <a:cubicBezTo>
                    <a:pt x="320" y="411"/>
                    <a:pt x="315" y="416"/>
                    <a:pt x="309" y="416"/>
                  </a:cubicBezTo>
                  <a:cubicBezTo>
                    <a:pt x="149" y="416"/>
                    <a:pt x="149" y="416"/>
                    <a:pt x="149" y="416"/>
                  </a:cubicBezTo>
                  <a:cubicBezTo>
                    <a:pt x="143" y="416"/>
                    <a:pt x="138" y="411"/>
                    <a:pt x="138" y="405"/>
                  </a:cubicBezTo>
                  <a:cubicBezTo>
                    <a:pt x="138" y="106"/>
                    <a:pt x="138" y="106"/>
                    <a:pt x="138" y="106"/>
                  </a:cubicBezTo>
                  <a:cubicBezTo>
                    <a:pt x="138" y="100"/>
                    <a:pt x="143" y="96"/>
                    <a:pt x="149" y="96"/>
                  </a:cubicBezTo>
                  <a:cubicBezTo>
                    <a:pt x="309" y="96"/>
                    <a:pt x="309" y="96"/>
                    <a:pt x="309" y="96"/>
                  </a:cubicBezTo>
                  <a:cubicBezTo>
                    <a:pt x="315" y="96"/>
                    <a:pt x="320" y="100"/>
                    <a:pt x="320" y="106"/>
                  </a:cubicBezTo>
                  <a:cubicBezTo>
                    <a:pt x="320" y="202"/>
                    <a:pt x="320" y="202"/>
                    <a:pt x="320" y="202"/>
                  </a:cubicBezTo>
                  <a:cubicBezTo>
                    <a:pt x="320" y="208"/>
                    <a:pt x="315" y="213"/>
                    <a:pt x="309" y="213"/>
                  </a:cubicBezTo>
                  <a:cubicBezTo>
                    <a:pt x="303" y="213"/>
                    <a:pt x="298" y="208"/>
                    <a:pt x="298" y="202"/>
                  </a:cubicBezTo>
                  <a:cubicBezTo>
                    <a:pt x="298" y="117"/>
                    <a:pt x="298" y="117"/>
                    <a:pt x="298" y="117"/>
                  </a:cubicBezTo>
                  <a:cubicBezTo>
                    <a:pt x="160" y="117"/>
                    <a:pt x="160" y="117"/>
                    <a:pt x="160" y="117"/>
                  </a:cubicBezTo>
                  <a:cubicBezTo>
                    <a:pt x="160" y="394"/>
                    <a:pt x="160" y="394"/>
                    <a:pt x="160" y="394"/>
                  </a:cubicBezTo>
                  <a:cubicBezTo>
                    <a:pt x="298" y="394"/>
                    <a:pt x="298" y="394"/>
                    <a:pt x="298" y="394"/>
                  </a:cubicBezTo>
                  <a:cubicBezTo>
                    <a:pt x="298" y="309"/>
                    <a:pt x="298" y="309"/>
                    <a:pt x="298" y="309"/>
                  </a:cubicBezTo>
                  <a:cubicBezTo>
                    <a:pt x="298" y="303"/>
                    <a:pt x="303" y="298"/>
                    <a:pt x="309" y="298"/>
                  </a:cubicBezTo>
                  <a:cubicBezTo>
                    <a:pt x="315" y="298"/>
                    <a:pt x="320" y="303"/>
                    <a:pt x="320" y="309"/>
                  </a:cubicBezTo>
                  <a:lnTo>
                    <a:pt x="320" y="405"/>
                  </a:lnTo>
                  <a:close/>
                  <a:moveTo>
                    <a:pt x="415" y="260"/>
                  </a:moveTo>
                  <a:cubicBezTo>
                    <a:pt x="414" y="261"/>
                    <a:pt x="414" y="262"/>
                    <a:pt x="413" y="263"/>
                  </a:cubicBezTo>
                  <a:cubicBezTo>
                    <a:pt x="370" y="306"/>
                    <a:pt x="370" y="306"/>
                    <a:pt x="370" y="306"/>
                  </a:cubicBezTo>
                  <a:cubicBezTo>
                    <a:pt x="368" y="308"/>
                    <a:pt x="365" y="309"/>
                    <a:pt x="362" y="309"/>
                  </a:cubicBezTo>
                  <a:cubicBezTo>
                    <a:pt x="360" y="309"/>
                    <a:pt x="357" y="308"/>
                    <a:pt x="355" y="306"/>
                  </a:cubicBezTo>
                  <a:cubicBezTo>
                    <a:pt x="351" y="302"/>
                    <a:pt x="351" y="295"/>
                    <a:pt x="355" y="291"/>
                  </a:cubicBezTo>
                  <a:cubicBezTo>
                    <a:pt x="379" y="266"/>
                    <a:pt x="379" y="266"/>
                    <a:pt x="379" y="266"/>
                  </a:cubicBezTo>
                  <a:cubicBezTo>
                    <a:pt x="224" y="266"/>
                    <a:pt x="224" y="266"/>
                    <a:pt x="224" y="266"/>
                  </a:cubicBezTo>
                  <a:cubicBezTo>
                    <a:pt x="218" y="266"/>
                    <a:pt x="213" y="262"/>
                    <a:pt x="213" y="256"/>
                  </a:cubicBezTo>
                  <a:cubicBezTo>
                    <a:pt x="213" y="250"/>
                    <a:pt x="218" y="245"/>
                    <a:pt x="224" y="245"/>
                  </a:cubicBezTo>
                  <a:cubicBezTo>
                    <a:pt x="379" y="245"/>
                    <a:pt x="379" y="245"/>
                    <a:pt x="379" y="245"/>
                  </a:cubicBezTo>
                  <a:cubicBezTo>
                    <a:pt x="355" y="221"/>
                    <a:pt x="355" y="221"/>
                    <a:pt x="355" y="221"/>
                  </a:cubicBezTo>
                  <a:cubicBezTo>
                    <a:pt x="351" y="216"/>
                    <a:pt x="351" y="210"/>
                    <a:pt x="355" y="205"/>
                  </a:cubicBezTo>
                  <a:cubicBezTo>
                    <a:pt x="359" y="201"/>
                    <a:pt x="366" y="201"/>
                    <a:pt x="370" y="205"/>
                  </a:cubicBezTo>
                  <a:cubicBezTo>
                    <a:pt x="413" y="248"/>
                    <a:pt x="413" y="248"/>
                    <a:pt x="413" y="248"/>
                  </a:cubicBezTo>
                  <a:cubicBezTo>
                    <a:pt x="414" y="249"/>
                    <a:pt x="414" y="250"/>
                    <a:pt x="415" y="252"/>
                  </a:cubicBezTo>
                  <a:cubicBezTo>
                    <a:pt x="416" y="254"/>
                    <a:pt x="416" y="257"/>
                    <a:pt x="415" y="260"/>
                  </a:cubicBez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52" name="Oval 251">
            <a:extLst>
              <a:ext uri="{FF2B5EF4-FFF2-40B4-BE49-F238E27FC236}">
                <a16:creationId xmlns:a16="http://schemas.microsoft.com/office/drawing/2014/main" id="{2EC09D85-D91B-4283-B13F-C1E12329BF8C}"/>
              </a:ext>
            </a:extLst>
          </p:cNvPr>
          <p:cNvSpPr>
            <a:spLocks/>
          </p:cNvSpPr>
          <p:nvPr/>
        </p:nvSpPr>
        <p:spPr bwMode="gray">
          <a:xfrm>
            <a:off x="8578737" y="4716629"/>
            <a:ext cx="63932" cy="45719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3" name="Freeform: Shape 252">
            <a:extLst>
              <a:ext uri="{FF2B5EF4-FFF2-40B4-BE49-F238E27FC236}">
                <a16:creationId xmlns:a16="http://schemas.microsoft.com/office/drawing/2014/main" id="{6166FC91-E71E-43E3-86FA-8A33E4E53273}"/>
              </a:ext>
            </a:extLst>
          </p:cNvPr>
          <p:cNvSpPr/>
          <p:nvPr/>
        </p:nvSpPr>
        <p:spPr bwMode="gray">
          <a:xfrm>
            <a:off x="8397826" y="4230544"/>
            <a:ext cx="425755" cy="508830"/>
          </a:xfrm>
          <a:custGeom>
            <a:avLst/>
            <a:gdLst>
              <a:gd name="connsiteX0" fmla="*/ 735709 w 864609"/>
              <a:gd name="connsiteY0" fmla="*/ 139339 h 1033314"/>
              <a:gd name="connsiteX1" fmla="*/ 735709 w 864609"/>
              <a:gd name="connsiteY1" fmla="*/ 735709 h 1033314"/>
              <a:gd name="connsiteX2" fmla="*/ 437524 w 864609"/>
              <a:gd name="connsiteY2" fmla="*/ 1033894 h 1033314"/>
              <a:gd name="connsiteX3" fmla="*/ 139339 w 864609"/>
              <a:gd name="connsiteY3" fmla="*/ 735709 h 1033314"/>
              <a:gd name="connsiteX4" fmla="*/ 139339 w 864609"/>
              <a:gd name="connsiteY4" fmla="*/ 139339 h 1033314"/>
              <a:gd name="connsiteX5" fmla="*/ 735709 w 864609"/>
              <a:gd name="connsiteY5" fmla="*/ 139339 h 1033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609" h="1033314">
                <a:moveTo>
                  <a:pt x="735709" y="139339"/>
                </a:moveTo>
                <a:cubicBezTo>
                  <a:pt x="900407" y="304037"/>
                  <a:pt x="900407" y="571011"/>
                  <a:pt x="735709" y="735709"/>
                </a:cubicBezTo>
                <a:lnTo>
                  <a:pt x="437524" y="1033894"/>
                </a:lnTo>
                <a:lnTo>
                  <a:pt x="139339" y="735709"/>
                </a:lnTo>
                <a:cubicBezTo>
                  <a:pt x="-25358" y="571011"/>
                  <a:pt x="-25358" y="304037"/>
                  <a:pt x="139339" y="139339"/>
                </a:cubicBezTo>
                <a:cubicBezTo>
                  <a:pt x="304037" y="-25358"/>
                  <a:pt x="571012" y="-25358"/>
                  <a:pt x="735709" y="139339"/>
                </a:cubicBezTo>
                <a:close/>
              </a:path>
            </a:pathLst>
          </a:custGeom>
          <a:solidFill>
            <a:srgbClr val="083259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4" name="Freeform: Shape 253">
            <a:extLst>
              <a:ext uri="{FF2B5EF4-FFF2-40B4-BE49-F238E27FC236}">
                <a16:creationId xmlns:a16="http://schemas.microsoft.com/office/drawing/2014/main" id="{BCD8018D-25DF-428B-8DF4-C79CFC71F80E}"/>
              </a:ext>
            </a:extLst>
          </p:cNvPr>
          <p:cNvSpPr/>
          <p:nvPr/>
        </p:nvSpPr>
        <p:spPr bwMode="gray">
          <a:xfrm>
            <a:off x="8439363" y="4272082"/>
            <a:ext cx="342681" cy="342681"/>
          </a:xfrm>
          <a:custGeom>
            <a:avLst/>
            <a:gdLst>
              <a:gd name="connsiteX0" fmla="*/ 114666 w 695905"/>
              <a:gd name="connsiteY0" fmla="*/ 114666 h 695905"/>
              <a:gd name="connsiteX1" fmla="*/ 114666 w 695905"/>
              <a:gd name="connsiteY1" fmla="*/ 591889 h 695905"/>
              <a:gd name="connsiteX2" fmla="*/ 591889 w 695905"/>
              <a:gd name="connsiteY2" fmla="*/ 591889 h 695905"/>
              <a:gd name="connsiteX3" fmla="*/ 591889 w 695905"/>
              <a:gd name="connsiteY3" fmla="*/ 114666 h 695905"/>
              <a:gd name="connsiteX4" fmla="*/ 114666 w 695905"/>
              <a:gd name="connsiteY4" fmla="*/ 114666 h 695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905" h="695905">
                <a:moveTo>
                  <a:pt x="114666" y="114666"/>
                </a:moveTo>
                <a:cubicBezTo>
                  <a:pt x="-17134" y="246466"/>
                  <a:pt x="-17134" y="460088"/>
                  <a:pt x="114666" y="591889"/>
                </a:cubicBezTo>
                <a:cubicBezTo>
                  <a:pt x="246467" y="723689"/>
                  <a:pt x="460088" y="723689"/>
                  <a:pt x="591889" y="591889"/>
                </a:cubicBezTo>
                <a:cubicBezTo>
                  <a:pt x="723689" y="460088"/>
                  <a:pt x="723689" y="246466"/>
                  <a:pt x="591889" y="114666"/>
                </a:cubicBezTo>
                <a:cubicBezTo>
                  <a:pt x="459878" y="-17134"/>
                  <a:pt x="246467" y="-17134"/>
                  <a:pt x="114666" y="114666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55" name="Group 254">
            <a:extLst>
              <a:ext uri="{FF2B5EF4-FFF2-40B4-BE49-F238E27FC236}">
                <a16:creationId xmlns:a16="http://schemas.microsoft.com/office/drawing/2014/main" id="{CD8E14D0-3B37-4470-B106-057EAADAC28B}"/>
              </a:ext>
            </a:extLst>
          </p:cNvPr>
          <p:cNvGrpSpPr/>
          <p:nvPr/>
        </p:nvGrpSpPr>
        <p:grpSpPr>
          <a:xfrm>
            <a:off x="9492112" y="4677296"/>
            <a:ext cx="425755" cy="531804"/>
            <a:chOff x="9718304" y="4322445"/>
            <a:chExt cx="425755" cy="531804"/>
          </a:xfrm>
        </p:grpSpPr>
        <p:sp>
          <p:nvSpPr>
            <p:cNvPr id="256" name="Oval 255">
              <a:extLst>
                <a:ext uri="{FF2B5EF4-FFF2-40B4-BE49-F238E27FC236}">
                  <a16:creationId xmlns:a16="http://schemas.microsoft.com/office/drawing/2014/main" id="{6C3022C5-C169-47A8-8D01-0C642CA73A5F}"/>
                </a:ext>
              </a:extLst>
            </p:cNvPr>
            <p:cNvSpPr>
              <a:spLocks/>
            </p:cNvSpPr>
            <p:nvPr/>
          </p:nvSpPr>
          <p:spPr bwMode="gray">
            <a:xfrm>
              <a:off x="9899215" y="4808530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id="{7B2C9669-24B4-4A71-B44E-F3D0C0938DB7}"/>
                </a:ext>
              </a:extLst>
            </p:cNvPr>
            <p:cNvSpPr/>
            <p:nvPr/>
          </p:nvSpPr>
          <p:spPr bwMode="gray">
            <a:xfrm>
              <a:off x="9718304" y="4322445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8" name="Freeform 694">
              <a:extLst>
                <a:ext uri="{FF2B5EF4-FFF2-40B4-BE49-F238E27FC236}">
                  <a16:creationId xmlns:a16="http://schemas.microsoft.com/office/drawing/2014/main" id="{8672E325-42D3-4C8B-8578-40DC51DB51A2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9802209" y="4406837"/>
              <a:ext cx="257945" cy="258703"/>
            </a:xfrm>
            <a:custGeom>
              <a:avLst/>
              <a:gdLst>
                <a:gd name="T0" fmla="*/ 203 w 512"/>
                <a:gd name="T1" fmla="*/ 220 h 512"/>
                <a:gd name="T2" fmla="*/ 192 w 512"/>
                <a:gd name="T3" fmla="*/ 222 h 512"/>
                <a:gd name="T4" fmla="*/ 121 w 512"/>
                <a:gd name="T5" fmla="*/ 250 h 512"/>
                <a:gd name="T6" fmla="*/ 166 w 512"/>
                <a:gd name="T7" fmla="*/ 295 h 512"/>
                <a:gd name="T8" fmla="*/ 166 w 512"/>
                <a:gd name="T9" fmla="*/ 310 h 512"/>
                <a:gd name="T10" fmla="*/ 166 w 512"/>
                <a:gd name="T11" fmla="*/ 348 h 512"/>
                <a:gd name="T12" fmla="*/ 203 w 512"/>
                <a:gd name="T13" fmla="*/ 348 h 512"/>
                <a:gd name="T14" fmla="*/ 211 w 512"/>
                <a:gd name="T15" fmla="*/ 345 h 512"/>
                <a:gd name="T16" fmla="*/ 218 w 512"/>
                <a:gd name="T17" fmla="*/ 348 h 512"/>
                <a:gd name="T18" fmla="*/ 263 w 512"/>
                <a:gd name="T19" fmla="*/ 392 h 512"/>
                <a:gd name="T20" fmla="*/ 290 w 512"/>
                <a:gd name="T21" fmla="*/ 322 h 512"/>
                <a:gd name="T22" fmla="*/ 293 w 512"/>
                <a:gd name="T23" fmla="*/ 311 h 512"/>
                <a:gd name="T24" fmla="*/ 363 w 512"/>
                <a:gd name="T25" fmla="*/ 150 h 512"/>
                <a:gd name="T26" fmla="*/ 203 w 512"/>
                <a:gd name="T27" fmla="*/ 220 h 512"/>
                <a:gd name="T28" fmla="*/ 273 w 512"/>
                <a:gd name="T29" fmla="*/ 302 h 512"/>
                <a:gd name="T30" fmla="*/ 241 w 512"/>
                <a:gd name="T31" fmla="*/ 315 h 512"/>
                <a:gd name="T32" fmla="*/ 208 w 512"/>
                <a:gd name="T33" fmla="*/ 302 h 512"/>
                <a:gd name="T34" fmla="*/ 208 w 512"/>
                <a:gd name="T35" fmla="*/ 237 h 512"/>
                <a:gd name="T36" fmla="*/ 241 w 512"/>
                <a:gd name="T37" fmla="*/ 223 h 512"/>
                <a:gd name="T38" fmla="*/ 273 w 512"/>
                <a:gd name="T39" fmla="*/ 237 h 512"/>
                <a:gd name="T40" fmla="*/ 273 w 512"/>
                <a:gd name="T41" fmla="*/ 302 h 512"/>
                <a:gd name="T42" fmla="*/ 258 w 512"/>
                <a:gd name="T43" fmla="*/ 252 h 512"/>
                <a:gd name="T44" fmla="*/ 258 w 512"/>
                <a:gd name="T45" fmla="*/ 287 h 512"/>
                <a:gd name="T46" fmla="*/ 224 w 512"/>
                <a:gd name="T47" fmla="*/ 287 h 512"/>
                <a:gd name="T48" fmla="*/ 224 w 512"/>
                <a:gd name="T49" fmla="*/ 252 h 512"/>
                <a:gd name="T50" fmla="*/ 241 w 512"/>
                <a:gd name="T51" fmla="*/ 245 h 512"/>
                <a:gd name="T52" fmla="*/ 258 w 512"/>
                <a:gd name="T53" fmla="*/ 252 h 512"/>
                <a:gd name="T54" fmla="*/ 256 w 512"/>
                <a:gd name="T55" fmla="*/ 0 h 512"/>
                <a:gd name="T56" fmla="*/ 0 w 512"/>
                <a:gd name="T57" fmla="*/ 256 h 512"/>
                <a:gd name="T58" fmla="*/ 256 w 512"/>
                <a:gd name="T59" fmla="*/ 512 h 512"/>
                <a:gd name="T60" fmla="*/ 512 w 512"/>
                <a:gd name="T61" fmla="*/ 256 h 512"/>
                <a:gd name="T62" fmla="*/ 256 w 512"/>
                <a:gd name="T63" fmla="*/ 0 h 512"/>
                <a:gd name="T64" fmla="*/ 268 w 512"/>
                <a:gd name="T65" fmla="*/ 415 h 512"/>
                <a:gd name="T66" fmla="*/ 262 w 512"/>
                <a:gd name="T67" fmla="*/ 417 h 512"/>
                <a:gd name="T68" fmla="*/ 254 w 512"/>
                <a:gd name="T69" fmla="*/ 414 h 512"/>
                <a:gd name="T70" fmla="*/ 209 w 512"/>
                <a:gd name="T71" fmla="*/ 369 h 512"/>
                <a:gd name="T72" fmla="*/ 188 w 512"/>
                <a:gd name="T73" fmla="*/ 374 h 512"/>
                <a:gd name="T74" fmla="*/ 151 w 512"/>
                <a:gd name="T75" fmla="*/ 363 h 512"/>
                <a:gd name="T76" fmla="*/ 145 w 512"/>
                <a:gd name="T77" fmla="*/ 304 h 512"/>
                <a:gd name="T78" fmla="*/ 100 w 512"/>
                <a:gd name="T79" fmla="*/ 259 h 512"/>
                <a:gd name="T80" fmla="*/ 98 w 512"/>
                <a:gd name="T81" fmla="*/ 246 h 512"/>
                <a:gd name="T82" fmla="*/ 193 w 512"/>
                <a:gd name="T83" fmla="*/ 201 h 512"/>
                <a:gd name="T84" fmla="*/ 376 w 512"/>
                <a:gd name="T85" fmla="*/ 131 h 512"/>
                <a:gd name="T86" fmla="*/ 383 w 512"/>
                <a:gd name="T87" fmla="*/ 139 h 512"/>
                <a:gd name="T88" fmla="*/ 312 w 512"/>
                <a:gd name="T89" fmla="*/ 322 h 512"/>
                <a:gd name="T90" fmla="*/ 268 w 512"/>
                <a:gd name="T91" fmla="*/ 415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12" h="512">
                  <a:moveTo>
                    <a:pt x="203" y="220"/>
                  </a:moveTo>
                  <a:cubicBezTo>
                    <a:pt x="200" y="223"/>
                    <a:pt x="196" y="224"/>
                    <a:pt x="192" y="222"/>
                  </a:cubicBezTo>
                  <a:cubicBezTo>
                    <a:pt x="190" y="222"/>
                    <a:pt x="151" y="208"/>
                    <a:pt x="121" y="250"/>
                  </a:cubicBezTo>
                  <a:cubicBezTo>
                    <a:pt x="166" y="295"/>
                    <a:pt x="166" y="295"/>
                    <a:pt x="166" y="295"/>
                  </a:cubicBezTo>
                  <a:cubicBezTo>
                    <a:pt x="170" y="299"/>
                    <a:pt x="170" y="306"/>
                    <a:pt x="166" y="310"/>
                  </a:cubicBezTo>
                  <a:cubicBezTo>
                    <a:pt x="162" y="315"/>
                    <a:pt x="156" y="338"/>
                    <a:pt x="166" y="348"/>
                  </a:cubicBezTo>
                  <a:cubicBezTo>
                    <a:pt x="175" y="358"/>
                    <a:pt x="199" y="352"/>
                    <a:pt x="203" y="348"/>
                  </a:cubicBezTo>
                  <a:cubicBezTo>
                    <a:pt x="205" y="346"/>
                    <a:pt x="208" y="345"/>
                    <a:pt x="211" y="345"/>
                  </a:cubicBezTo>
                  <a:cubicBezTo>
                    <a:pt x="214" y="345"/>
                    <a:pt x="216" y="346"/>
                    <a:pt x="218" y="348"/>
                  </a:cubicBezTo>
                  <a:cubicBezTo>
                    <a:pt x="263" y="392"/>
                    <a:pt x="263" y="392"/>
                    <a:pt x="263" y="392"/>
                  </a:cubicBezTo>
                  <a:cubicBezTo>
                    <a:pt x="302" y="358"/>
                    <a:pt x="291" y="322"/>
                    <a:pt x="290" y="322"/>
                  </a:cubicBezTo>
                  <a:cubicBezTo>
                    <a:pt x="289" y="318"/>
                    <a:pt x="290" y="314"/>
                    <a:pt x="293" y="311"/>
                  </a:cubicBezTo>
                  <a:cubicBezTo>
                    <a:pt x="362" y="242"/>
                    <a:pt x="364" y="172"/>
                    <a:pt x="363" y="150"/>
                  </a:cubicBezTo>
                  <a:cubicBezTo>
                    <a:pt x="342" y="147"/>
                    <a:pt x="279" y="145"/>
                    <a:pt x="203" y="220"/>
                  </a:cubicBezTo>
                  <a:close/>
                  <a:moveTo>
                    <a:pt x="273" y="302"/>
                  </a:moveTo>
                  <a:cubicBezTo>
                    <a:pt x="264" y="311"/>
                    <a:pt x="253" y="315"/>
                    <a:pt x="241" y="315"/>
                  </a:cubicBezTo>
                  <a:cubicBezTo>
                    <a:pt x="229" y="315"/>
                    <a:pt x="217" y="311"/>
                    <a:pt x="208" y="302"/>
                  </a:cubicBezTo>
                  <a:cubicBezTo>
                    <a:pt x="191" y="284"/>
                    <a:pt x="191" y="255"/>
                    <a:pt x="208" y="237"/>
                  </a:cubicBezTo>
                  <a:cubicBezTo>
                    <a:pt x="217" y="228"/>
                    <a:pt x="229" y="223"/>
                    <a:pt x="241" y="223"/>
                  </a:cubicBezTo>
                  <a:cubicBezTo>
                    <a:pt x="253" y="223"/>
                    <a:pt x="265" y="228"/>
                    <a:pt x="273" y="237"/>
                  </a:cubicBezTo>
                  <a:cubicBezTo>
                    <a:pt x="291" y="255"/>
                    <a:pt x="291" y="284"/>
                    <a:pt x="273" y="302"/>
                  </a:cubicBezTo>
                  <a:close/>
                  <a:moveTo>
                    <a:pt x="258" y="252"/>
                  </a:moveTo>
                  <a:cubicBezTo>
                    <a:pt x="268" y="262"/>
                    <a:pt x="268" y="277"/>
                    <a:pt x="258" y="287"/>
                  </a:cubicBezTo>
                  <a:cubicBezTo>
                    <a:pt x="249" y="296"/>
                    <a:pt x="233" y="296"/>
                    <a:pt x="224" y="287"/>
                  </a:cubicBezTo>
                  <a:cubicBezTo>
                    <a:pt x="214" y="277"/>
                    <a:pt x="214" y="262"/>
                    <a:pt x="224" y="252"/>
                  </a:cubicBezTo>
                  <a:cubicBezTo>
                    <a:pt x="228" y="247"/>
                    <a:pt x="234" y="245"/>
                    <a:pt x="241" y="245"/>
                  </a:cubicBezTo>
                  <a:cubicBezTo>
                    <a:pt x="247" y="245"/>
                    <a:pt x="254" y="247"/>
                    <a:pt x="258" y="252"/>
                  </a:cubicBezTo>
                  <a:close/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268" y="415"/>
                  </a:moveTo>
                  <a:cubicBezTo>
                    <a:pt x="266" y="416"/>
                    <a:pt x="264" y="417"/>
                    <a:pt x="262" y="417"/>
                  </a:cubicBezTo>
                  <a:cubicBezTo>
                    <a:pt x="259" y="417"/>
                    <a:pt x="256" y="416"/>
                    <a:pt x="254" y="414"/>
                  </a:cubicBezTo>
                  <a:cubicBezTo>
                    <a:pt x="209" y="369"/>
                    <a:pt x="209" y="369"/>
                    <a:pt x="209" y="369"/>
                  </a:cubicBezTo>
                  <a:cubicBezTo>
                    <a:pt x="203" y="372"/>
                    <a:pt x="196" y="374"/>
                    <a:pt x="188" y="374"/>
                  </a:cubicBezTo>
                  <a:cubicBezTo>
                    <a:pt x="173" y="376"/>
                    <a:pt x="159" y="372"/>
                    <a:pt x="151" y="363"/>
                  </a:cubicBezTo>
                  <a:cubicBezTo>
                    <a:pt x="135" y="348"/>
                    <a:pt x="137" y="320"/>
                    <a:pt x="145" y="304"/>
                  </a:cubicBezTo>
                  <a:cubicBezTo>
                    <a:pt x="100" y="259"/>
                    <a:pt x="100" y="259"/>
                    <a:pt x="100" y="259"/>
                  </a:cubicBezTo>
                  <a:cubicBezTo>
                    <a:pt x="96" y="256"/>
                    <a:pt x="96" y="251"/>
                    <a:pt x="98" y="246"/>
                  </a:cubicBezTo>
                  <a:cubicBezTo>
                    <a:pt x="131" y="193"/>
                    <a:pt x="175" y="197"/>
                    <a:pt x="193" y="201"/>
                  </a:cubicBezTo>
                  <a:cubicBezTo>
                    <a:pt x="290" y="106"/>
                    <a:pt x="372" y="130"/>
                    <a:pt x="376" y="131"/>
                  </a:cubicBezTo>
                  <a:cubicBezTo>
                    <a:pt x="380" y="132"/>
                    <a:pt x="382" y="135"/>
                    <a:pt x="383" y="139"/>
                  </a:cubicBezTo>
                  <a:cubicBezTo>
                    <a:pt x="384" y="143"/>
                    <a:pt x="398" y="233"/>
                    <a:pt x="312" y="322"/>
                  </a:cubicBezTo>
                  <a:cubicBezTo>
                    <a:pt x="315" y="338"/>
                    <a:pt x="316" y="379"/>
                    <a:pt x="268" y="415"/>
                  </a:cubicBez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D47991CA-46F9-4E59-8044-C0C1927C111C}"/>
                </a:ext>
              </a:extLst>
            </p:cNvPr>
            <p:cNvSpPr/>
            <p:nvPr/>
          </p:nvSpPr>
          <p:spPr bwMode="gray">
            <a:xfrm>
              <a:off x="9759841" y="4361733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60" name="Education_Fill_12">
              <a:extLst>
                <a:ext uri="{FF2B5EF4-FFF2-40B4-BE49-F238E27FC236}">
                  <a16:creationId xmlns:a16="http://schemas.microsoft.com/office/drawing/2014/main" id="{EBFAB79A-167F-4B62-B1A4-7832A4CC69B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9804181" y="4406900"/>
              <a:ext cx="254000" cy="254000"/>
            </a:xfrm>
            <a:custGeom>
              <a:avLst/>
              <a:gdLst>
                <a:gd name="T0" fmla="*/ 320 w 512"/>
                <a:gd name="T1" fmla="*/ 192 h 512"/>
                <a:gd name="T2" fmla="*/ 181 w 512"/>
                <a:gd name="T3" fmla="*/ 181 h 512"/>
                <a:gd name="T4" fmla="*/ 117 w 512"/>
                <a:gd name="T5" fmla="*/ 170 h 512"/>
                <a:gd name="T6" fmla="*/ 394 w 512"/>
                <a:gd name="T7" fmla="*/ 352 h 512"/>
                <a:gd name="T8" fmla="*/ 330 w 512"/>
                <a:gd name="T9" fmla="*/ 170 h 512"/>
                <a:gd name="T10" fmla="*/ 234 w 512"/>
                <a:gd name="T11" fmla="*/ 298 h 512"/>
                <a:gd name="T12" fmla="*/ 149 w 512"/>
                <a:gd name="T13" fmla="*/ 309 h 512"/>
                <a:gd name="T14" fmla="*/ 138 w 512"/>
                <a:gd name="T15" fmla="*/ 224 h 512"/>
                <a:gd name="T16" fmla="*/ 224 w 512"/>
                <a:gd name="T17" fmla="*/ 213 h 512"/>
                <a:gd name="T18" fmla="*/ 234 w 512"/>
                <a:gd name="T19" fmla="*/ 298 h 512"/>
                <a:gd name="T20" fmla="*/ 277 w 512"/>
                <a:gd name="T21" fmla="*/ 320 h 512"/>
                <a:gd name="T22" fmla="*/ 277 w 512"/>
                <a:gd name="T23" fmla="*/ 298 h 512"/>
                <a:gd name="T24" fmla="*/ 373 w 512"/>
                <a:gd name="T25" fmla="*/ 309 h 512"/>
                <a:gd name="T26" fmla="*/ 362 w 512"/>
                <a:gd name="T27" fmla="*/ 277 h 512"/>
                <a:gd name="T28" fmla="*/ 266 w 512"/>
                <a:gd name="T29" fmla="*/ 266 h 512"/>
                <a:gd name="T30" fmla="*/ 362 w 512"/>
                <a:gd name="T31" fmla="*/ 256 h 512"/>
                <a:gd name="T32" fmla="*/ 362 w 512"/>
                <a:gd name="T33" fmla="*/ 277 h 512"/>
                <a:gd name="T34" fmla="*/ 362 w 512"/>
                <a:gd name="T35" fmla="*/ 234 h 512"/>
                <a:gd name="T36" fmla="*/ 266 w 512"/>
                <a:gd name="T37" fmla="*/ 224 h 512"/>
                <a:gd name="T38" fmla="*/ 362 w 512"/>
                <a:gd name="T39" fmla="*/ 213 h 512"/>
                <a:gd name="T40" fmla="*/ 160 w 512"/>
                <a:gd name="T41" fmla="*/ 234 h 512"/>
                <a:gd name="T42" fmla="*/ 213 w 512"/>
                <a:gd name="T43" fmla="*/ 288 h 512"/>
                <a:gd name="T44" fmla="*/ 160 w 512"/>
                <a:gd name="T45" fmla="*/ 234 h 512"/>
                <a:gd name="T46" fmla="*/ 0 w 512"/>
                <a:gd name="T47" fmla="*/ 256 h 512"/>
                <a:gd name="T48" fmla="*/ 512 w 512"/>
                <a:gd name="T49" fmla="*/ 256 h 512"/>
                <a:gd name="T50" fmla="*/ 416 w 512"/>
                <a:gd name="T51" fmla="*/ 362 h 512"/>
                <a:gd name="T52" fmla="*/ 106 w 512"/>
                <a:gd name="T53" fmla="*/ 373 h 512"/>
                <a:gd name="T54" fmla="*/ 96 w 512"/>
                <a:gd name="T55" fmla="*/ 160 h 512"/>
                <a:gd name="T56" fmla="*/ 181 w 512"/>
                <a:gd name="T57" fmla="*/ 149 h 512"/>
                <a:gd name="T58" fmla="*/ 192 w 512"/>
                <a:gd name="T59" fmla="*/ 128 h 512"/>
                <a:gd name="T60" fmla="*/ 330 w 512"/>
                <a:gd name="T61" fmla="*/ 138 h 512"/>
                <a:gd name="T62" fmla="*/ 405 w 512"/>
                <a:gd name="T63" fmla="*/ 149 h 512"/>
                <a:gd name="T64" fmla="*/ 416 w 512"/>
                <a:gd name="T65" fmla="*/ 362 h 512"/>
                <a:gd name="T66" fmla="*/ 202 w 512"/>
                <a:gd name="T67" fmla="*/ 170 h 512"/>
                <a:gd name="T68" fmla="*/ 202 w 512"/>
                <a:gd name="T69" fmla="*/ 160 h 512"/>
                <a:gd name="T70" fmla="*/ 202 w 512"/>
                <a:gd name="T71" fmla="*/ 149 h 512"/>
                <a:gd name="T72" fmla="*/ 309 w 512"/>
                <a:gd name="T73" fmla="*/ 17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12" h="512">
                  <a:moveTo>
                    <a:pt x="330" y="181"/>
                  </a:moveTo>
                  <a:cubicBezTo>
                    <a:pt x="330" y="187"/>
                    <a:pt x="326" y="192"/>
                    <a:pt x="320" y="192"/>
                  </a:cubicBezTo>
                  <a:cubicBezTo>
                    <a:pt x="192" y="192"/>
                    <a:pt x="192" y="192"/>
                    <a:pt x="192" y="192"/>
                  </a:cubicBezTo>
                  <a:cubicBezTo>
                    <a:pt x="186" y="192"/>
                    <a:pt x="181" y="187"/>
                    <a:pt x="181" y="181"/>
                  </a:cubicBezTo>
                  <a:cubicBezTo>
                    <a:pt x="181" y="170"/>
                    <a:pt x="181" y="170"/>
                    <a:pt x="181" y="170"/>
                  </a:cubicBezTo>
                  <a:cubicBezTo>
                    <a:pt x="117" y="170"/>
                    <a:pt x="117" y="170"/>
                    <a:pt x="117" y="170"/>
                  </a:cubicBezTo>
                  <a:cubicBezTo>
                    <a:pt x="117" y="352"/>
                    <a:pt x="117" y="352"/>
                    <a:pt x="117" y="352"/>
                  </a:cubicBezTo>
                  <a:cubicBezTo>
                    <a:pt x="394" y="352"/>
                    <a:pt x="394" y="352"/>
                    <a:pt x="394" y="352"/>
                  </a:cubicBezTo>
                  <a:cubicBezTo>
                    <a:pt x="394" y="170"/>
                    <a:pt x="394" y="170"/>
                    <a:pt x="394" y="170"/>
                  </a:cubicBezTo>
                  <a:cubicBezTo>
                    <a:pt x="330" y="170"/>
                    <a:pt x="330" y="170"/>
                    <a:pt x="330" y="170"/>
                  </a:cubicBezTo>
                  <a:lnTo>
                    <a:pt x="330" y="181"/>
                  </a:lnTo>
                  <a:close/>
                  <a:moveTo>
                    <a:pt x="234" y="298"/>
                  </a:moveTo>
                  <a:cubicBezTo>
                    <a:pt x="234" y="304"/>
                    <a:pt x="230" y="309"/>
                    <a:pt x="224" y="309"/>
                  </a:cubicBezTo>
                  <a:cubicBezTo>
                    <a:pt x="149" y="309"/>
                    <a:pt x="149" y="309"/>
                    <a:pt x="149" y="309"/>
                  </a:cubicBezTo>
                  <a:cubicBezTo>
                    <a:pt x="143" y="309"/>
                    <a:pt x="138" y="304"/>
                    <a:pt x="138" y="298"/>
                  </a:cubicBezTo>
                  <a:cubicBezTo>
                    <a:pt x="138" y="224"/>
                    <a:pt x="138" y="224"/>
                    <a:pt x="138" y="224"/>
                  </a:cubicBezTo>
                  <a:cubicBezTo>
                    <a:pt x="138" y="218"/>
                    <a:pt x="143" y="213"/>
                    <a:pt x="149" y="213"/>
                  </a:cubicBezTo>
                  <a:cubicBezTo>
                    <a:pt x="224" y="213"/>
                    <a:pt x="224" y="213"/>
                    <a:pt x="224" y="213"/>
                  </a:cubicBezTo>
                  <a:cubicBezTo>
                    <a:pt x="230" y="213"/>
                    <a:pt x="234" y="218"/>
                    <a:pt x="234" y="224"/>
                  </a:cubicBezTo>
                  <a:lnTo>
                    <a:pt x="234" y="298"/>
                  </a:lnTo>
                  <a:close/>
                  <a:moveTo>
                    <a:pt x="362" y="320"/>
                  </a:moveTo>
                  <a:cubicBezTo>
                    <a:pt x="277" y="320"/>
                    <a:pt x="277" y="320"/>
                    <a:pt x="277" y="320"/>
                  </a:cubicBezTo>
                  <a:cubicBezTo>
                    <a:pt x="271" y="320"/>
                    <a:pt x="266" y="315"/>
                    <a:pt x="266" y="309"/>
                  </a:cubicBezTo>
                  <a:cubicBezTo>
                    <a:pt x="266" y="303"/>
                    <a:pt x="271" y="298"/>
                    <a:pt x="277" y="298"/>
                  </a:cubicBezTo>
                  <a:cubicBezTo>
                    <a:pt x="362" y="298"/>
                    <a:pt x="362" y="298"/>
                    <a:pt x="362" y="298"/>
                  </a:cubicBezTo>
                  <a:cubicBezTo>
                    <a:pt x="368" y="298"/>
                    <a:pt x="373" y="303"/>
                    <a:pt x="373" y="309"/>
                  </a:cubicBezTo>
                  <a:cubicBezTo>
                    <a:pt x="373" y="315"/>
                    <a:pt x="368" y="320"/>
                    <a:pt x="362" y="320"/>
                  </a:cubicBezTo>
                  <a:close/>
                  <a:moveTo>
                    <a:pt x="362" y="277"/>
                  </a:moveTo>
                  <a:cubicBezTo>
                    <a:pt x="277" y="277"/>
                    <a:pt x="277" y="277"/>
                    <a:pt x="277" y="277"/>
                  </a:cubicBezTo>
                  <a:cubicBezTo>
                    <a:pt x="271" y="277"/>
                    <a:pt x="266" y="272"/>
                    <a:pt x="266" y="266"/>
                  </a:cubicBezTo>
                  <a:cubicBezTo>
                    <a:pt x="266" y="260"/>
                    <a:pt x="271" y="256"/>
                    <a:pt x="277" y="256"/>
                  </a:cubicBezTo>
                  <a:cubicBezTo>
                    <a:pt x="362" y="256"/>
                    <a:pt x="362" y="256"/>
                    <a:pt x="362" y="256"/>
                  </a:cubicBezTo>
                  <a:cubicBezTo>
                    <a:pt x="368" y="256"/>
                    <a:pt x="373" y="260"/>
                    <a:pt x="373" y="266"/>
                  </a:cubicBezTo>
                  <a:cubicBezTo>
                    <a:pt x="373" y="272"/>
                    <a:pt x="368" y="277"/>
                    <a:pt x="362" y="277"/>
                  </a:cubicBezTo>
                  <a:close/>
                  <a:moveTo>
                    <a:pt x="373" y="224"/>
                  </a:moveTo>
                  <a:cubicBezTo>
                    <a:pt x="373" y="230"/>
                    <a:pt x="368" y="234"/>
                    <a:pt x="362" y="234"/>
                  </a:cubicBezTo>
                  <a:cubicBezTo>
                    <a:pt x="277" y="234"/>
                    <a:pt x="277" y="234"/>
                    <a:pt x="277" y="234"/>
                  </a:cubicBezTo>
                  <a:cubicBezTo>
                    <a:pt x="271" y="234"/>
                    <a:pt x="266" y="230"/>
                    <a:pt x="266" y="224"/>
                  </a:cubicBezTo>
                  <a:cubicBezTo>
                    <a:pt x="266" y="218"/>
                    <a:pt x="271" y="213"/>
                    <a:pt x="277" y="213"/>
                  </a:cubicBezTo>
                  <a:cubicBezTo>
                    <a:pt x="362" y="213"/>
                    <a:pt x="362" y="213"/>
                    <a:pt x="362" y="213"/>
                  </a:cubicBezTo>
                  <a:cubicBezTo>
                    <a:pt x="368" y="213"/>
                    <a:pt x="373" y="218"/>
                    <a:pt x="373" y="224"/>
                  </a:cubicBezTo>
                  <a:close/>
                  <a:moveTo>
                    <a:pt x="160" y="234"/>
                  </a:moveTo>
                  <a:cubicBezTo>
                    <a:pt x="213" y="234"/>
                    <a:pt x="213" y="234"/>
                    <a:pt x="213" y="234"/>
                  </a:cubicBezTo>
                  <a:cubicBezTo>
                    <a:pt x="213" y="288"/>
                    <a:pt x="213" y="288"/>
                    <a:pt x="213" y="288"/>
                  </a:cubicBezTo>
                  <a:cubicBezTo>
                    <a:pt x="160" y="288"/>
                    <a:pt x="160" y="288"/>
                    <a:pt x="160" y="288"/>
                  </a:cubicBezTo>
                  <a:lnTo>
                    <a:pt x="160" y="234"/>
                  </a:lnTo>
                  <a:close/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416" y="362"/>
                  </a:moveTo>
                  <a:cubicBezTo>
                    <a:pt x="416" y="368"/>
                    <a:pt x="411" y="373"/>
                    <a:pt x="405" y="373"/>
                  </a:cubicBezTo>
                  <a:cubicBezTo>
                    <a:pt x="106" y="373"/>
                    <a:pt x="106" y="373"/>
                    <a:pt x="106" y="373"/>
                  </a:cubicBezTo>
                  <a:cubicBezTo>
                    <a:pt x="100" y="373"/>
                    <a:pt x="96" y="368"/>
                    <a:pt x="96" y="362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154"/>
                    <a:pt x="100" y="149"/>
                    <a:pt x="106" y="149"/>
                  </a:cubicBezTo>
                  <a:cubicBezTo>
                    <a:pt x="181" y="149"/>
                    <a:pt x="181" y="149"/>
                    <a:pt x="181" y="149"/>
                  </a:cubicBezTo>
                  <a:cubicBezTo>
                    <a:pt x="181" y="138"/>
                    <a:pt x="181" y="138"/>
                    <a:pt x="181" y="138"/>
                  </a:cubicBezTo>
                  <a:cubicBezTo>
                    <a:pt x="181" y="132"/>
                    <a:pt x="186" y="128"/>
                    <a:pt x="192" y="128"/>
                  </a:cubicBezTo>
                  <a:cubicBezTo>
                    <a:pt x="320" y="128"/>
                    <a:pt x="320" y="128"/>
                    <a:pt x="320" y="128"/>
                  </a:cubicBezTo>
                  <a:cubicBezTo>
                    <a:pt x="326" y="128"/>
                    <a:pt x="330" y="132"/>
                    <a:pt x="330" y="138"/>
                  </a:cubicBezTo>
                  <a:cubicBezTo>
                    <a:pt x="330" y="149"/>
                    <a:pt x="330" y="149"/>
                    <a:pt x="330" y="149"/>
                  </a:cubicBezTo>
                  <a:cubicBezTo>
                    <a:pt x="405" y="149"/>
                    <a:pt x="405" y="149"/>
                    <a:pt x="405" y="149"/>
                  </a:cubicBezTo>
                  <a:cubicBezTo>
                    <a:pt x="411" y="149"/>
                    <a:pt x="416" y="154"/>
                    <a:pt x="416" y="160"/>
                  </a:cubicBezTo>
                  <a:lnTo>
                    <a:pt x="416" y="362"/>
                  </a:lnTo>
                  <a:close/>
                  <a:moveTo>
                    <a:pt x="309" y="170"/>
                  </a:moveTo>
                  <a:cubicBezTo>
                    <a:pt x="202" y="170"/>
                    <a:pt x="202" y="170"/>
                    <a:pt x="202" y="170"/>
                  </a:cubicBezTo>
                  <a:cubicBezTo>
                    <a:pt x="202" y="160"/>
                    <a:pt x="202" y="160"/>
                    <a:pt x="202" y="160"/>
                  </a:cubicBezTo>
                  <a:cubicBezTo>
                    <a:pt x="202" y="160"/>
                    <a:pt x="202" y="160"/>
                    <a:pt x="202" y="160"/>
                  </a:cubicBezTo>
                  <a:cubicBezTo>
                    <a:pt x="202" y="160"/>
                    <a:pt x="202" y="160"/>
                    <a:pt x="202" y="160"/>
                  </a:cubicBezTo>
                  <a:cubicBezTo>
                    <a:pt x="202" y="149"/>
                    <a:pt x="202" y="149"/>
                    <a:pt x="202" y="149"/>
                  </a:cubicBezTo>
                  <a:cubicBezTo>
                    <a:pt x="309" y="149"/>
                    <a:pt x="309" y="149"/>
                    <a:pt x="309" y="149"/>
                  </a:cubicBezTo>
                  <a:lnTo>
                    <a:pt x="309" y="170"/>
                  </a:ln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75" name="Arrows_Fill_40">
            <a:extLst>
              <a:ext uri="{FF2B5EF4-FFF2-40B4-BE49-F238E27FC236}">
                <a16:creationId xmlns:a16="http://schemas.microsoft.com/office/drawing/2014/main" id="{7F458BFE-AB22-430C-8FFD-7B39B8DA1261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483600" y="4318000"/>
            <a:ext cx="254000" cy="254000"/>
          </a:xfrm>
          <a:custGeom>
            <a:avLst/>
            <a:gdLst>
              <a:gd name="T0" fmla="*/ 256 w 512"/>
              <a:gd name="T1" fmla="*/ 0 h 512"/>
              <a:gd name="T2" fmla="*/ 0 w 512"/>
              <a:gd name="T3" fmla="*/ 256 h 512"/>
              <a:gd name="T4" fmla="*/ 256 w 512"/>
              <a:gd name="T5" fmla="*/ 512 h 512"/>
              <a:gd name="T6" fmla="*/ 512 w 512"/>
              <a:gd name="T7" fmla="*/ 256 h 512"/>
              <a:gd name="T8" fmla="*/ 256 w 512"/>
              <a:gd name="T9" fmla="*/ 0 h 512"/>
              <a:gd name="T10" fmla="*/ 139 w 512"/>
              <a:gd name="T11" fmla="*/ 267 h 512"/>
              <a:gd name="T12" fmla="*/ 128 w 512"/>
              <a:gd name="T13" fmla="*/ 256 h 512"/>
              <a:gd name="T14" fmla="*/ 256 w 512"/>
              <a:gd name="T15" fmla="*/ 128 h 512"/>
              <a:gd name="T16" fmla="*/ 331 w 512"/>
              <a:gd name="T17" fmla="*/ 153 h 512"/>
              <a:gd name="T18" fmla="*/ 331 w 512"/>
              <a:gd name="T19" fmla="*/ 128 h 512"/>
              <a:gd name="T20" fmla="*/ 341 w 512"/>
              <a:gd name="T21" fmla="*/ 118 h 512"/>
              <a:gd name="T22" fmla="*/ 352 w 512"/>
              <a:gd name="T23" fmla="*/ 128 h 512"/>
              <a:gd name="T24" fmla="*/ 352 w 512"/>
              <a:gd name="T25" fmla="*/ 182 h 512"/>
              <a:gd name="T26" fmla="*/ 341 w 512"/>
              <a:gd name="T27" fmla="*/ 192 h 512"/>
              <a:gd name="T28" fmla="*/ 288 w 512"/>
              <a:gd name="T29" fmla="*/ 192 h 512"/>
              <a:gd name="T30" fmla="*/ 277 w 512"/>
              <a:gd name="T31" fmla="*/ 182 h 512"/>
              <a:gd name="T32" fmla="*/ 288 w 512"/>
              <a:gd name="T33" fmla="*/ 171 h 512"/>
              <a:gd name="T34" fmla="*/ 320 w 512"/>
              <a:gd name="T35" fmla="*/ 171 h 512"/>
              <a:gd name="T36" fmla="*/ 256 w 512"/>
              <a:gd name="T37" fmla="*/ 150 h 512"/>
              <a:gd name="T38" fmla="*/ 149 w 512"/>
              <a:gd name="T39" fmla="*/ 256 h 512"/>
              <a:gd name="T40" fmla="*/ 139 w 512"/>
              <a:gd name="T41" fmla="*/ 267 h 512"/>
              <a:gd name="T42" fmla="*/ 256 w 512"/>
              <a:gd name="T43" fmla="*/ 384 h 512"/>
              <a:gd name="T44" fmla="*/ 181 w 512"/>
              <a:gd name="T45" fmla="*/ 360 h 512"/>
              <a:gd name="T46" fmla="*/ 181 w 512"/>
              <a:gd name="T47" fmla="*/ 384 h 512"/>
              <a:gd name="T48" fmla="*/ 171 w 512"/>
              <a:gd name="T49" fmla="*/ 395 h 512"/>
              <a:gd name="T50" fmla="*/ 160 w 512"/>
              <a:gd name="T51" fmla="*/ 384 h 512"/>
              <a:gd name="T52" fmla="*/ 160 w 512"/>
              <a:gd name="T53" fmla="*/ 331 h 512"/>
              <a:gd name="T54" fmla="*/ 171 w 512"/>
              <a:gd name="T55" fmla="*/ 320 h 512"/>
              <a:gd name="T56" fmla="*/ 224 w 512"/>
              <a:gd name="T57" fmla="*/ 320 h 512"/>
              <a:gd name="T58" fmla="*/ 235 w 512"/>
              <a:gd name="T59" fmla="*/ 331 h 512"/>
              <a:gd name="T60" fmla="*/ 224 w 512"/>
              <a:gd name="T61" fmla="*/ 342 h 512"/>
              <a:gd name="T62" fmla="*/ 192 w 512"/>
              <a:gd name="T63" fmla="*/ 342 h 512"/>
              <a:gd name="T64" fmla="*/ 256 w 512"/>
              <a:gd name="T65" fmla="*/ 363 h 512"/>
              <a:gd name="T66" fmla="*/ 363 w 512"/>
              <a:gd name="T67" fmla="*/ 256 h 512"/>
              <a:gd name="T68" fmla="*/ 373 w 512"/>
              <a:gd name="T69" fmla="*/ 246 h 512"/>
              <a:gd name="T70" fmla="*/ 384 w 512"/>
              <a:gd name="T71" fmla="*/ 256 h 512"/>
              <a:gd name="T72" fmla="*/ 256 w 512"/>
              <a:gd name="T73" fmla="*/ 384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5" y="0"/>
                  <a:pt x="0" y="115"/>
                  <a:pt x="0" y="256"/>
                </a:cubicBezTo>
                <a:cubicBezTo>
                  <a:pt x="0" y="398"/>
                  <a:pt x="115" y="512"/>
                  <a:pt x="256" y="512"/>
                </a:cubicBezTo>
                <a:cubicBezTo>
                  <a:pt x="397" y="512"/>
                  <a:pt x="512" y="398"/>
                  <a:pt x="512" y="256"/>
                </a:cubicBezTo>
                <a:cubicBezTo>
                  <a:pt x="512" y="115"/>
                  <a:pt x="397" y="0"/>
                  <a:pt x="256" y="0"/>
                </a:cubicBezTo>
                <a:close/>
                <a:moveTo>
                  <a:pt x="139" y="267"/>
                </a:moveTo>
                <a:cubicBezTo>
                  <a:pt x="133" y="267"/>
                  <a:pt x="128" y="262"/>
                  <a:pt x="128" y="256"/>
                </a:cubicBezTo>
                <a:cubicBezTo>
                  <a:pt x="128" y="186"/>
                  <a:pt x="185" y="128"/>
                  <a:pt x="256" y="128"/>
                </a:cubicBezTo>
                <a:cubicBezTo>
                  <a:pt x="283" y="128"/>
                  <a:pt x="309" y="137"/>
                  <a:pt x="331" y="153"/>
                </a:cubicBezTo>
                <a:cubicBezTo>
                  <a:pt x="331" y="128"/>
                  <a:pt x="331" y="128"/>
                  <a:pt x="331" y="128"/>
                </a:cubicBezTo>
                <a:cubicBezTo>
                  <a:pt x="331" y="122"/>
                  <a:pt x="335" y="118"/>
                  <a:pt x="341" y="118"/>
                </a:cubicBezTo>
                <a:cubicBezTo>
                  <a:pt x="347" y="118"/>
                  <a:pt x="352" y="122"/>
                  <a:pt x="352" y="128"/>
                </a:cubicBezTo>
                <a:cubicBezTo>
                  <a:pt x="352" y="182"/>
                  <a:pt x="352" y="182"/>
                  <a:pt x="352" y="182"/>
                </a:cubicBezTo>
                <a:cubicBezTo>
                  <a:pt x="352" y="188"/>
                  <a:pt x="347" y="192"/>
                  <a:pt x="341" y="192"/>
                </a:cubicBezTo>
                <a:cubicBezTo>
                  <a:pt x="288" y="192"/>
                  <a:pt x="288" y="192"/>
                  <a:pt x="288" y="192"/>
                </a:cubicBezTo>
                <a:cubicBezTo>
                  <a:pt x="282" y="192"/>
                  <a:pt x="277" y="188"/>
                  <a:pt x="277" y="182"/>
                </a:cubicBezTo>
                <a:cubicBezTo>
                  <a:pt x="277" y="176"/>
                  <a:pt x="282" y="171"/>
                  <a:pt x="288" y="171"/>
                </a:cubicBezTo>
                <a:cubicBezTo>
                  <a:pt x="320" y="171"/>
                  <a:pt x="320" y="171"/>
                  <a:pt x="320" y="171"/>
                </a:cubicBezTo>
                <a:cubicBezTo>
                  <a:pt x="302" y="157"/>
                  <a:pt x="279" y="150"/>
                  <a:pt x="256" y="150"/>
                </a:cubicBezTo>
                <a:cubicBezTo>
                  <a:pt x="197" y="150"/>
                  <a:pt x="149" y="198"/>
                  <a:pt x="149" y="256"/>
                </a:cubicBezTo>
                <a:cubicBezTo>
                  <a:pt x="149" y="262"/>
                  <a:pt x="145" y="267"/>
                  <a:pt x="139" y="267"/>
                </a:cubicBezTo>
                <a:close/>
                <a:moveTo>
                  <a:pt x="256" y="384"/>
                </a:moveTo>
                <a:cubicBezTo>
                  <a:pt x="229" y="384"/>
                  <a:pt x="203" y="376"/>
                  <a:pt x="181" y="360"/>
                </a:cubicBezTo>
                <a:cubicBezTo>
                  <a:pt x="181" y="384"/>
                  <a:pt x="181" y="384"/>
                  <a:pt x="181" y="384"/>
                </a:cubicBezTo>
                <a:cubicBezTo>
                  <a:pt x="181" y="390"/>
                  <a:pt x="177" y="395"/>
                  <a:pt x="171" y="395"/>
                </a:cubicBezTo>
                <a:cubicBezTo>
                  <a:pt x="165" y="395"/>
                  <a:pt x="160" y="390"/>
                  <a:pt x="160" y="384"/>
                </a:cubicBezTo>
                <a:cubicBezTo>
                  <a:pt x="160" y="331"/>
                  <a:pt x="160" y="331"/>
                  <a:pt x="160" y="331"/>
                </a:cubicBezTo>
                <a:cubicBezTo>
                  <a:pt x="160" y="325"/>
                  <a:pt x="165" y="320"/>
                  <a:pt x="171" y="320"/>
                </a:cubicBezTo>
                <a:cubicBezTo>
                  <a:pt x="224" y="320"/>
                  <a:pt x="224" y="320"/>
                  <a:pt x="224" y="320"/>
                </a:cubicBezTo>
                <a:cubicBezTo>
                  <a:pt x="230" y="320"/>
                  <a:pt x="235" y="325"/>
                  <a:pt x="235" y="331"/>
                </a:cubicBezTo>
                <a:cubicBezTo>
                  <a:pt x="235" y="337"/>
                  <a:pt x="230" y="342"/>
                  <a:pt x="224" y="342"/>
                </a:cubicBezTo>
                <a:cubicBezTo>
                  <a:pt x="192" y="342"/>
                  <a:pt x="192" y="342"/>
                  <a:pt x="192" y="342"/>
                </a:cubicBezTo>
                <a:cubicBezTo>
                  <a:pt x="210" y="355"/>
                  <a:pt x="233" y="363"/>
                  <a:pt x="256" y="363"/>
                </a:cubicBezTo>
                <a:cubicBezTo>
                  <a:pt x="315" y="363"/>
                  <a:pt x="363" y="315"/>
                  <a:pt x="363" y="256"/>
                </a:cubicBezTo>
                <a:cubicBezTo>
                  <a:pt x="363" y="250"/>
                  <a:pt x="367" y="246"/>
                  <a:pt x="373" y="246"/>
                </a:cubicBezTo>
                <a:cubicBezTo>
                  <a:pt x="379" y="246"/>
                  <a:pt x="384" y="250"/>
                  <a:pt x="384" y="256"/>
                </a:cubicBezTo>
                <a:cubicBezTo>
                  <a:pt x="384" y="327"/>
                  <a:pt x="327" y="384"/>
                  <a:pt x="256" y="384"/>
                </a:cubicBezTo>
                <a:close/>
              </a:path>
            </a:pathLst>
          </a:custGeom>
          <a:solidFill>
            <a:srgbClr val="0832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95" name="Group 294">
            <a:extLst>
              <a:ext uri="{FF2B5EF4-FFF2-40B4-BE49-F238E27FC236}">
                <a16:creationId xmlns:a16="http://schemas.microsoft.com/office/drawing/2014/main" id="{80C6846A-9697-47EC-87DD-5AC531F54595}"/>
              </a:ext>
            </a:extLst>
          </p:cNvPr>
          <p:cNvGrpSpPr/>
          <p:nvPr/>
        </p:nvGrpSpPr>
        <p:grpSpPr>
          <a:xfrm>
            <a:off x="9574779" y="5605977"/>
            <a:ext cx="219455" cy="219456"/>
            <a:chOff x="1813336" y="5351780"/>
            <a:chExt cx="241300" cy="241300"/>
          </a:xfrm>
        </p:grpSpPr>
        <p:sp>
          <p:nvSpPr>
            <p:cNvPr id="296" name="Freeform 772">
              <a:extLst>
                <a:ext uri="{FF2B5EF4-FFF2-40B4-BE49-F238E27FC236}">
                  <a16:creationId xmlns:a16="http://schemas.microsoft.com/office/drawing/2014/main" id="{986EE04E-5188-4429-9AF8-AAC0BC23BB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7210" y="5427009"/>
              <a:ext cx="113553" cy="105746"/>
            </a:xfrm>
            <a:custGeom>
              <a:avLst/>
              <a:gdLst>
                <a:gd name="T0" fmla="*/ 105 w 240"/>
                <a:gd name="T1" fmla="*/ 87 h 224"/>
                <a:gd name="T2" fmla="*/ 109 w 240"/>
                <a:gd name="T3" fmla="*/ 96 h 224"/>
                <a:gd name="T4" fmla="*/ 109 w 240"/>
                <a:gd name="T5" fmla="*/ 224 h 224"/>
                <a:gd name="T6" fmla="*/ 130 w 240"/>
                <a:gd name="T7" fmla="*/ 208 h 224"/>
                <a:gd name="T8" fmla="*/ 130 w 240"/>
                <a:gd name="T9" fmla="*/ 96 h 224"/>
                <a:gd name="T10" fmla="*/ 134 w 240"/>
                <a:gd name="T11" fmla="*/ 87 h 224"/>
                <a:gd name="T12" fmla="*/ 240 w 240"/>
                <a:gd name="T13" fmla="*/ 0 h 224"/>
                <a:gd name="T14" fmla="*/ 0 w 240"/>
                <a:gd name="T15" fmla="*/ 0 h 224"/>
                <a:gd name="T16" fmla="*/ 105 w 240"/>
                <a:gd name="T17" fmla="*/ 87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224">
                  <a:moveTo>
                    <a:pt x="105" y="87"/>
                  </a:moveTo>
                  <a:cubicBezTo>
                    <a:pt x="108" y="90"/>
                    <a:pt x="109" y="93"/>
                    <a:pt x="109" y="96"/>
                  </a:cubicBezTo>
                  <a:cubicBezTo>
                    <a:pt x="109" y="224"/>
                    <a:pt x="109" y="224"/>
                    <a:pt x="109" y="224"/>
                  </a:cubicBezTo>
                  <a:cubicBezTo>
                    <a:pt x="130" y="208"/>
                    <a:pt x="130" y="208"/>
                    <a:pt x="130" y="208"/>
                  </a:cubicBezTo>
                  <a:cubicBezTo>
                    <a:pt x="130" y="96"/>
                    <a:pt x="130" y="96"/>
                    <a:pt x="130" y="96"/>
                  </a:cubicBezTo>
                  <a:cubicBezTo>
                    <a:pt x="130" y="93"/>
                    <a:pt x="132" y="90"/>
                    <a:pt x="134" y="87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5" y="87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98" name="Freeform 773">
              <a:extLst>
                <a:ext uri="{FF2B5EF4-FFF2-40B4-BE49-F238E27FC236}">
                  <a16:creationId xmlns:a16="http://schemas.microsoft.com/office/drawing/2014/main" id="{AA7EF945-C819-4C8C-A857-C243F9C55ED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13336" y="5351780"/>
              <a:ext cx="241300" cy="2413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412 w 512"/>
                <a:gd name="T11" fmla="*/ 157 h 512"/>
                <a:gd name="T12" fmla="*/ 288 w 512"/>
                <a:gd name="T13" fmla="*/ 261 h 512"/>
                <a:gd name="T14" fmla="*/ 288 w 512"/>
                <a:gd name="T15" fmla="*/ 373 h 512"/>
                <a:gd name="T16" fmla="*/ 283 w 512"/>
                <a:gd name="T17" fmla="*/ 382 h 512"/>
                <a:gd name="T18" fmla="*/ 241 w 512"/>
                <a:gd name="T19" fmla="*/ 414 h 512"/>
                <a:gd name="T20" fmla="*/ 234 w 512"/>
                <a:gd name="T21" fmla="*/ 416 h 512"/>
                <a:gd name="T22" fmla="*/ 230 w 512"/>
                <a:gd name="T23" fmla="*/ 415 h 512"/>
                <a:gd name="T24" fmla="*/ 224 w 512"/>
                <a:gd name="T25" fmla="*/ 405 h 512"/>
                <a:gd name="T26" fmla="*/ 224 w 512"/>
                <a:gd name="T27" fmla="*/ 261 h 512"/>
                <a:gd name="T28" fmla="*/ 100 w 512"/>
                <a:gd name="T29" fmla="*/ 157 h 512"/>
                <a:gd name="T30" fmla="*/ 96 w 512"/>
                <a:gd name="T31" fmla="*/ 145 h 512"/>
                <a:gd name="T32" fmla="*/ 106 w 512"/>
                <a:gd name="T33" fmla="*/ 138 h 512"/>
                <a:gd name="T34" fmla="*/ 405 w 512"/>
                <a:gd name="T35" fmla="*/ 138 h 512"/>
                <a:gd name="T36" fmla="*/ 415 w 512"/>
                <a:gd name="T37" fmla="*/ 145 h 512"/>
                <a:gd name="T38" fmla="*/ 412 w 512"/>
                <a:gd name="T39" fmla="*/ 157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412" y="157"/>
                  </a:moveTo>
                  <a:cubicBezTo>
                    <a:pt x="288" y="261"/>
                    <a:pt x="288" y="261"/>
                    <a:pt x="288" y="261"/>
                  </a:cubicBezTo>
                  <a:cubicBezTo>
                    <a:pt x="288" y="373"/>
                    <a:pt x="288" y="373"/>
                    <a:pt x="288" y="373"/>
                  </a:cubicBezTo>
                  <a:cubicBezTo>
                    <a:pt x="288" y="376"/>
                    <a:pt x="286" y="380"/>
                    <a:pt x="283" y="382"/>
                  </a:cubicBezTo>
                  <a:cubicBezTo>
                    <a:pt x="241" y="414"/>
                    <a:pt x="241" y="414"/>
                    <a:pt x="241" y="414"/>
                  </a:cubicBezTo>
                  <a:cubicBezTo>
                    <a:pt x="239" y="415"/>
                    <a:pt x="237" y="416"/>
                    <a:pt x="234" y="416"/>
                  </a:cubicBezTo>
                  <a:cubicBezTo>
                    <a:pt x="233" y="416"/>
                    <a:pt x="231" y="415"/>
                    <a:pt x="230" y="415"/>
                  </a:cubicBezTo>
                  <a:cubicBezTo>
                    <a:pt x="226" y="413"/>
                    <a:pt x="224" y="409"/>
                    <a:pt x="224" y="405"/>
                  </a:cubicBezTo>
                  <a:cubicBezTo>
                    <a:pt x="224" y="261"/>
                    <a:pt x="224" y="261"/>
                    <a:pt x="224" y="261"/>
                  </a:cubicBezTo>
                  <a:cubicBezTo>
                    <a:pt x="100" y="157"/>
                    <a:pt x="100" y="157"/>
                    <a:pt x="100" y="157"/>
                  </a:cubicBezTo>
                  <a:cubicBezTo>
                    <a:pt x="96" y="154"/>
                    <a:pt x="95" y="150"/>
                    <a:pt x="96" y="145"/>
                  </a:cubicBezTo>
                  <a:cubicBezTo>
                    <a:pt x="98" y="141"/>
                    <a:pt x="102" y="138"/>
                    <a:pt x="106" y="138"/>
                  </a:cubicBezTo>
                  <a:cubicBezTo>
                    <a:pt x="405" y="138"/>
                    <a:pt x="405" y="138"/>
                    <a:pt x="405" y="138"/>
                  </a:cubicBezTo>
                  <a:cubicBezTo>
                    <a:pt x="409" y="138"/>
                    <a:pt x="414" y="141"/>
                    <a:pt x="415" y="145"/>
                  </a:cubicBezTo>
                  <a:cubicBezTo>
                    <a:pt x="417" y="150"/>
                    <a:pt x="415" y="154"/>
                    <a:pt x="412" y="157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99" name="Gestures_Fill_13">
            <a:extLst>
              <a:ext uri="{FF2B5EF4-FFF2-40B4-BE49-F238E27FC236}">
                <a16:creationId xmlns:a16="http://schemas.microsoft.com/office/drawing/2014/main" id="{9FC94C56-B5D2-4826-90E7-FEEA974F1C2A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9321580" y="5605977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118 w 512"/>
              <a:gd name="T5" fmla="*/ 241 h 512"/>
              <a:gd name="T6" fmla="*/ 106 w 512"/>
              <a:gd name="T7" fmla="*/ 213 h 512"/>
              <a:gd name="T8" fmla="*/ 341 w 512"/>
              <a:gd name="T9" fmla="*/ 213 h 512"/>
              <a:gd name="T10" fmla="*/ 329 w 512"/>
              <a:gd name="T11" fmla="*/ 231 h 512"/>
              <a:gd name="T12" fmla="*/ 320 w 512"/>
              <a:gd name="T13" fmla="*/ 213 h 512"/>
              <a:gd name="T14" fmla="*/ 128 w 512"/>
              <a:gd name="T15" fmla="*/ 213 h 512"/>
              <a:gd name="T16" fmla="*/ 120 w 512"/>
              <a:gd name="T17" fmla="*/ 241 h 512"/>
              <a:gd name="T18" fmla="*/ 172 w 512"/>
              <a:gd name="T19" fmla="*/ 222 h 512"/>
              <a:gd name="T20" fmla="*/ 161 w 512"/>
              <a:gd name="T21" fmla="*/ 234 h 512"/>
              <a:gd name="T22" fmla="*/ 149 w 512"/>
              <a:gd name="T23" fmla="*/ 213 h 512"/>
              <a:gd name="T24" fmla="*/ 298 w 512"/>
              <a:gd name="T25" fmla="*/ 201 h 512"/>
              <a:gd name="T26" fmla="*/ 277 w 512"/>
              <a:gd name="T27" fmla="*/ 204 h 512"/>
              <a:gd name="T28" fmla="*/ 171 w 512"/>
              <a:gd name="T29" fmla="*/ 213 h 512"/>
              <a:gd name="T30" fmla="*/ 368 w 512"/>
              <a:gd name="T31" fmla="*/ 410 h 512"/>
              <a:gd name="T32" fmla="*/ 353 w 512"/>
              <a:gd name="T33" fmla="*/ 414 h 512"/>
              <a:gd name="T34" fmla="*/ 362 w 512"/>
              <a:gd name="T35" fmla="*/ 342 h 512"/>
              <a:gd name="T36" fmla="*/ 351 w 512"/>
              <a:gd name="T37" fmla="*/ 288 h 512"/>
              <a:gd name="T38" fmla="*/ 341 w 512"/>
              <a:gd name="T39" fmla="*/ 298 h 512"/>
              <a:gd name="T40" fmla="*/ 330 w 512"/>
              <a:gd name="T41" fmla="*/ 309 h 512"/>
              <a:gd name="T42" fmla="*/ 320 w 512"/>
              <a:gd name="T43" fmla="*/ 298 h 512"/>
              <a:gd name="T44" fmla="*/ 309 w 512"/>
              <a:gd name="T45" fmla="*/ 277 h 512"/>
              <a:gd name="T46" fmla="*/ 298 w 512"/>
              <a:gd name="T47" fmla="*/ 298 h 512"/>
              <a:gd name="T48" fmla="*/ 277 w 512"/>
              <a:gd name="T49" fmla="*/ 298 h 512"/>
              <a:gd name="T50" fmla="*/ 266 w 512"/>
              <a:gd name="T51" fmla="*/ 256 h 512"/>
              <a:gd name="T52" fmla="*/ 256 w 512"/>
              <a:gd name="T53" fmla="*/ 298 h 512"/>
              <a:gd name="T54" fmla="*/ 234 w 512"/>
              <a:gd name="T55" fmla="*/ 298 h 512"/>
              <a:gd name="T56" fmla="*/ 224 w 512"/>
              <a:gd name="T57" fmla="*/ 202 h 512"/>
              <a:gd name="T58" fmla="*/ 213 w 512"/>
              <a:gd name="T59" fmla="*/ 341 h 512"/>
              <a:gd name="T60" fmla="*/ 195 w 512"/>
              <a:gd name="T61" fmla="*/ 349 h 512"/>
              <a:gd name="T62" fmla="*/ 157 w 512"/>
              <a:gd name="T63" fmla="*/ 287 h 512"/>
              <a:gd name="T64" fmla="*/ 148 w 512"/>
              <a:gd name="T65" fmla="*/ 304 h 512"/>
              <a:gd name="T66" fmla="*/ 206 w 512"/>
              <a:gd name="T67" fmla="*/ 397 h 512"/>
              <a:gd name="T68" fmla="*/ 199 w 512"/>
              <a:gd name="T69" fmla="*/ 416 h 512"/>
              <a:gd name="T70" fmla="*/ 128 w 512"/>
              <a:gd name="T71" fmla="*/ 313 h 512"/>
              <a:gd name="T72" fmla="*/ 164 w 512"/>
              <a:gd name="T73" fmla="*/ 267 h 512"/>
              <a:gd name="T74" fmla="*/ 192 w 512"/>
              <a:gd name="T75" fmla="*/ 304 h 512"/>
              <a:gd name="T76" fmla="*/ 224 w 512"/>
              <a:gd name="T77" fmla="*/ 181 h 512"/>
              <a:gd name="T78" fmla="*/ 256 w 512"/>
              <a:gd name="T79" fmla="*/ 236 h 512"/>
              <a:gd name="T80" fmla="*/ 297 w 512"/>
              <a:gd name="T81" fmla="*/ 258 h 512"/>
              <a:gd name="T82" fmla="*/ 336 w 512"/>
              <a:gd name="T83" fmla="*/ 271 h 512"/>
              <a:gd name="T84" fmla="*/ 384 w 512"/>
              <a:gd name="T85" fmla="*/ 298 h 512"/>
              <a:gd name="T86" fmla="*/ 368 w 512"/>
              <a:gd name="T87" fmla="*/ 41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18" y="241"/>
                </a:moveTo>
                <a:cubicBezTo>
                  <a:pt x="113" y="241"/>
                  <a:pt x="109" y="238"/>
                  <a:pt x="108" y="233"/>
                </a:cubicBezTo>
                <a:cubicBezTo>
                  <a:pt x="107" y="226"/>
                  <a:pt x="106" y="220"/>
                  <a:pt x="106" y="213"/>
                </a:cubicBezTo>
                <a:cubicBezTo>
                  <a:pt x="106" y="148"/>
                  <a:pt x="159" y="96"/>
                  <a:pt x="224" y="96"/>
                </a:cubicBezTo>
                <a:cubicBezTo>
                  <a:pt x="288" y="96"/>
                  <a:pt x="341" y="148"/>
                  <a:pt x="341" y="213"/>
                </a:cubicBezTo>
                <a:cubicBezTo>
                  <a:pt x="341" y="216"/>
                  <a:pt x="341" y="218"/>
                  <a:pt x="341" y="221"/>
                </a:cubicBezTo>
                <a:cubicBezTo>
                  <a:pt x="340" y="227"/>
                  <a:pt x="335" y="231"/>
                  <a:pt x="329" y="231"/>
                </a:cubicBezTo>
                <a:cubicBezTo>
                  <a:pt x="324" y="230"/>
                  <a:pt x="319" y="225"/>
                  <a:pt x="319" y="219"/>
                </a:cubicBezTo>
                <a:cubicBezTo>
                  <a:pt x="320" y="217"/>
                  <a:pt x="320" y="215"/>
                  <a:pt x="320" y="213"/>
                </a:cubicBezTo>
                <a:cubicBezTo>
                  <a:pt x="320" y="160"/>
                  <a:pt x="277" y="117"/>
                  <a:pt x="224" y="117"/>
                </a:cubicBezTo>
                <a:cubicBezTo>
                  <a:pt x="171" y="117"/>
                  <a:pt x="128" y="160"/>
                  <a:pt x="128" y="213"/>
                </a:cubicBezTo>
                <a:cubicBezTo>
                  <a:pt x="128" y="218"/>
                  <a:pt x="128" y="224"/>
                  <a:pt x="129" y="229"/>
                </a:cubicBezTo>
                <a:cubicBezTo>
                  <a:pt x="130" y="235"/>
                  <a:pt x="126" y="240"/>
                  <a:pt x="120" y="241"/>
                </a:cubicBezTo>
                <a:cubicBezTo>
                  <a:pt x="120" y="241"/>
                  <a:pt x="119" y="241"/>
                  <a:pt x="118" y="241"/>
                </a:cubicBezTo>
                <a:close/>
                <a:moveTo>
                  <a:pt x="172" y="222"/>
                </a:moveTo>
                <a:cubicBezTo>
                  <a:pt x="173" y="228"/>
                  <a:pt x="169" y="233"/>
                  <a:pt x="163" y="234"/>
                </a:cubicBezTo>
                <a:cubicBezTo>
                  <a:pt x="162" y="234"/>
                  <a:pt x="162" y="234"/>
                  <a:pt x="161" y="234"/>
                </a:cubicBezTo>
                <a:cubicBezTo>
                  <a:pt x="156" y="234"/>
                  <a:pt x="151" y="231"/>
                  <a:pt x="150" y="225"/>
                </a:cubicBezTo>
                <a:cubicBezTo>
                  <a:pt x="150" y="221"/>
                  <a:pt x="149" y="217"/>
                  <a:pt x="149" y="213"/>
                </a:cubicBezTo>
                <a:cubicBezTo>
                  <a:pt x="149" y="172"/>
                  <a:pt x="183" y="138"/>
                  <a:pt x="224" y="138"/>
                </a:cubicBezTo>
                <a:cubicBezTo>
                  <a:pt x="261" y="138"/>
                  <a:pt x="292" y="164"/>
                  <a:pt x="298" y="201"/>
                </a:cubicBezTo>
                <a:cubicBezTo>
                  <a:pt x="299" y="206"/>
                  <a:pt x="295" y="212"/>
                  <a:pt x="289" y="213"/>
                </a:cubicBezTo>
                <a:cubicBezTo>
                  <a:pt x="283" y="214"/>
                  <a:pt x="278" y="210"/>
                  <a:pt x="277" y="204"/>
                </a:cubicBezTo>
                <a:cubicBezTo>
                  <a:pt x="272" y="178"/>
                  <a:pt x="250" y="160"/>
                  <a:pt x="224" y="160"/>
                </a:cubicBezTo>
                <a:cubicBezTo>
                  <a:pt x="195" y="160"/>
                  <a:pt x="171" y="184"/>
                  <a:pt x="171" y="213"/>
                </a:cubicBezTo>
                <a:cubicBezTo>
                  <a:pt x="171" y="216"/>
                  <a:pt x="171" y="219"/>
                  <a:pt x="172" y="222"/>
                </a:cubicBezTo>
                <a:close/>
                <a:moveTo>
                  <a:pt x="368" y="410"/>
                </a:moveTo>
                <a:cubicBezTo>
                  <a:pt x="366" y="414"/>
                  <a:pt x="362" y="416"/>
                  <a:pt x="359" y="416"/>
                </a:cubicBezTo>
                <a:cubicBezTo>
                  <a:pt x="357" y="416"/>
                  <a:pt x="355" y="415"/>
                  <a:pt x="353" y="414"/>
                </a:cubicBezTo>
                <a:cubicBezTo>
                  <a:pt x="348" y="411"/>
                  <a:pt x="347" y="405"/>
                  <a:pt x="350" y="400"/>
                </a:cubicBezTo>
                <a:cubicBezTo>
                  <a:pt x="364" y="374"/>
                  <a:pt x="362" y="342"/>
                  <a:pt x="362" y="342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2"/>
                  <a:pt x="357" y="288"/>
                  <a:pt x="351" y="288"/>
                </a:cubicBezTo>
                <a:cubicBezTo>
                  <a:pt x="346" y="288"/>
                  <a:pt x="342" y="292"/>
                  <a:pt x="341" y="297"/>
                </a:cubicBezTo>
                <a:cubicBezTo>
                  <a:pt x="341" y="298"/>
                  <a:pt x="341" y="298"/>
                  <a:pt x="341" y="298"/>
                </a:cubicBezTo>
                <a:cubicBezTo>
                  <a:pt x="341" y="304"/>
                  <a:pt x="336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24" y="309"/>
                  <a:pt x="320" y="304"/>
                  <a:pt x="320" y="298"/>
                </a:cubicBezTo>
                <a:cubicBezTo>
                  <a:pt x="320" y="288"/>
                  <a:pt x="320" y="288"/>
                  <a:pt x="320" y="288"/>
                </a:cubicBezTo>
                <a:cubicBezTo>
                  <a:pt x="320" y="282"/>
                  <a:pt x="315" y="277"/>
                  <a:pt x="309" y="277"/>
                </a:cubicBezTo>
                <a:cubicBezTo>
                  <a:pt x="303" y="277"/>
                  <a:pt x="298" y="282"/>
                  <a:pt x="298" y="288"/>
                </a:cubicBezTo>
                <a:cubicBezTo>
                  <a:pt x="298" y="298"/>
                  <a:pt x="298" y="298"/>
                  <a:pt x="298" y="298"/>
                </a:cubicBezTo>
                <a:cubicBezTo>
                  <a:pt x="298" y="304"/>
                  <a:pt x="294" y="309"/>
                  <a:pt x="288" y="309"/>
                </a:cubicBezTo>
                <a:cubicBezTo>
                  <a:pt x="282" y="309"/>
                  <a:pt x="277" y="304"/>
                  <a:pt x="277" y="298"/>
                </a:cubicBezTo>
                <a:cubicBezTo>
                  <a:pt x="277" y="266"/>
                  <a:pt x="277" y="266"/>
                  <a:pt x="277" y="266"/>
                </a:cubicBezTo>
                <a:cubicBezTo>
                  <a:pt x="277" y="260"/>
                  <a:pt x="272" y="256"/>
                  <a:pt x="266" y="256"/>
                </a:cubicBezTo>
                <a:cubicBezTo>
                  <a:pt x="260" y="256"/>
                  <a:pt x="256" y="260"/>
                  <a:pt x="256" y="266"/>
                </a:cubicBezTo>
                <a:cubicBezTo>
                  <a:pt x="256" y="298"/>
                  <a:pt x="256" y="298"/>
                  <a:pt x="256" y="298"/>
                </a:cubicBezTo>
                <a:cubicBezTo>
                  <a:pt x="256" y="304"/>
                  <a:pt x="251" y="309"/>
                  <a:pt x="245" y="309"/>
                </a:cubicBezTo>
                <a:cubicBezTo>
                  <a:pt x="239" y="309"/>
                  <a:pt x="234" y="304"/>
                  <a:pt x="234" y="298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207"/>
                  <a:pt x="230" y="202"/>
                  <a:pt x="224" y="202"/>
                </a:cubicBezTo>
                <a:cubicBezTo>
                  <a:pt x="218" y="202"/>
                  <a:pt x="213" y="207"/>
                  <a:pt x="213" y="213"/>
                </a:cubicBezTo>
                <a:cubicBezTo>
                  <a:pt x="213" y="341"/>
                  <a:pt x="213" y="341"/>
                  <a:pt x="213" y="341"/>
                </a:cubicBezTo>
                <a:cubicBezTo>
                  <a:pt x="213" y="345"/>
                  <a:pt x="211" y="349"/>
                  <a:pt x="207" y="351"/>
                </a:cubicBezTo>
                <a:cubicBezTo>
                  <a:pt x="203" y="352"/>
                  <a:pt x="199" y="352"/>
                  <a:pt x="195" y="349"/>
                </a:cubicBezTo>
                <a:cubicBezTo>
                  <a:pt x="181" y="337"/>
                  <a:pt x="166" y="299"/>
                  <a:pt x="163" y="292"/>
                </a:cubicBezTo>
                <a:cubicBezTo>
                  <a:pt x="162" y="290"/>
                  <a:pt x="160" y="288"/>
                  <a:pt x="157" y="287"/>
                </a:cubicBezTo>
                <a:cubicBezTo>
                  <a:pt x="154" y="286"/>
                  <a:pt x="152" y="286"/>
                  <a:pt x="149" y="288"/>
                </a:cubicBezTo>
                <a:cubicBezTo>
                  <a:pt x="145" y="290"/>
                  <a:pt x="145" y="298"/>
                  <a:pt x="148" y="304"/>
                </a:cubicBezTo>
                <a:cubicBezTo>
                  <a:pt x="148" y="305"/>
                  <a:pt x="148" y="305"/>
                  <a:pt x="148" y="305"/>
                </a:cubicBezTo>
                <a:cubicBezTo>
                  <a:pt x="149" y="306"/>
                  <a:pt x="170" y="365"/>
                  <a:pt x="206" y="397"/>
                </a:cubicBezTo>
                <a:cubicBezTo>
                  <a:pt x="210" y="401"/>
                  <a:pt x="211" y="408"/>
                  <a:pt x="207" y="412"/>
                </a:cubicBezTo>
                <a:cubicBezTo>
                  <a:pt x="205" y="414"/>
                  <a:pt x="202" y="416"/>
                  <a:pt x="199" y="416"/>
                </a:cubicBezTo>
                <a:cubicBezTo>
                  <a:pt x="196" y="416"/>
                  <a:pt x="194" y="415"/>
                  <a:pt x="192" y="413"/>
                </a:cubicBezTo>
                <a:cubicBezTo>
                  <a:pt x="153" y="379"/>
                  <a:pt x="131" y="320"/>
                  <a:pt x="128" y="313"/>
                </a:cubicBezTo>
                <a:cubicBezTo>
                  <a:pt x="121" y="298"/>
                  <a:pt x="123" y="277"/>
                  <a:pt x="139" y="269"/>
                </a:cubicBezTo>
                <a:cubicBezTo>
                  <a:pt x="147" y="265"/>
                  <a:pt x="156" y="264"/>
                  <a:pt x="164" y="267"/>
                </a:cubicBezTo>
                <a:cubicBezTo>
                  <a:pt x="172" y="270"/>
                  <a:pt x="179" y="275"/>
                  <a:pt x="182" y="283"/>
                </a:cubicBezTo>
                <a:cubicBezTo>
                  <a:pt x="185" y="289"/>
                  <a:pt x="188" y="297"/>
                  <a:pt x="192" y="304"/>
                </a:cubicBezTo>
                <a:cubicBezTo>
                  <a:pt x="192" y="213"/>
                  <a:pt x="192" y="213"/>
                  <a:pt x="192" y="213"/>
                </a:cubicBezTo>
                <a:cubicBezTo>
                  <a:pt x="192" y="195"/>
                  <a:pt x="206" y="181"/>
                  <a:pt x="224" y="181"/>
                </a:cubicBezTo>
                <a:cubicBezTo>
                  <a:pt x="241" y="181"/>
                  <a:pt x="256" y="195"/>
                  <a:pt x="256" y="213"/>
                </a:cubicBezTo>
                <a:cubicBezTo>
                  <a:pt x="256" y="236"/>
                  <a:pt x="256" y="236"/>
                  <a:pt x="256" y="236"/>
                </a:cubicBezTo>
                <a:cubicBezTo>
                  <a:pt x="259" y="235"/>
                  <a:pt x="263" y="234"/>
                  <a:pt x="266" y="234"/>
                </a:cubicBezTo>
                <a:cubicBezTo>
                  <a:pt x="281" y="234"/>
                  <a:pt x="293" y="244"/>
                  <a:pt x="297" y="258"/>
                </a:cubicBezTo>
                <a:cubicBezTo>
                  <a:pt x="301" y="257"/>
                  <a:pt x="305" y="256"/>
                  <a:pt x="309" y="256"/>
                </a:cubicBezTo>
                <a:cubicBezTo>
                  <a:pt x="320" y="256"/>
                  <a:pt x="330" y="262"/>
                  <a:pt x="336" y="271"/>
                </a:cubicBezTo>
                <a:cubicBezTo>
                  <a:pt x="341" y="268"/>
                  <a:pt x="346" y="266"/>
                  <a:pt x="352" y="266"/>
                </a:cubicBezTo>
                <a:cubicBezTo>
                  <a:pt x="369" y="266"/>
                  <a:pt x="384" y="281"/>
                  <a:pt x="384" y="298"/>
                </a:cubicBezTo>
                <a:cubicBezTo>
                  <a:pt x="384" y="341"/>
                  <a:pt x="384" y="341"/>
                  <a:pt x="384" y="341"/>
                </a:cubicBezTo>
                <a:cubicBezTo>
                  <a:pt x="384" y="342"/>
                  <a:pt x="386" y="379"/>
                  <a:pt x="368" y="41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1" name="Rectangle 300">
            <a:extLst>
              <a:ext uri="{FF2B5EF4-FFF2-40B4-BE49-F238E27FC236}">
                <a16:creationId xmlns:a16="http://schemas.microsoft.com/office/drawing/2014/main" id="{36B94159-7730-4FDF-9F46-F67CEB813D4D}"/>
              </a:ext>
            </a:extLst>
          </p:cNvPr>
          <p:cNvSpPr>
            <a:spLocks/>
          </p:cNvSpPr>
          <p:nvPr/>
        </p:nvSpPr>
        <p:spPr bwMode="gray">
          <a:xfrm>
            <a:off x="4900280" y="1848912"/>
            <a:ext cx="2475046" cy="337191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Accelerate processes, reduce missed requests and better-balance workload </a:t>
            </a:r>
          </a:p>
        </p:txBody>
      </p:sp>
      <p:sp>
        <p:nvSpPr>
          <p:cNvPr id="303" name="Rectangle: Top Corners Rounded 302">
            <a:extLst>
              <a:ext uri="{FF2B5EF4-FFF2-40B4-BE49-F238E27FC236}">
                <a16:creationId xmlns:a16="http://schemas.microsoft.com/office/drawing/2014/main" id="{55BC6C2A-4143-419E-B281-D685E6D3E5BD}"/>
              </a:ext>
            </a:extLst>
          </p:cNvPr>
          <p:cNvSpPr>
            <a:spLocks/>
          </p:cNvSpPr>
          <p:nvPr/>
        </p:nvSpPr>
        <p:spPr bwMode="gray">
          <a:xfrm>
            <a:off x="4900280" y="1464675"/>
            <a:ext cx="2475046" cy="365224"/>
          </a:xfrm>
          <a:prstGeom prst="round2SameRect">
            <a:avLst/>
          </a:prstGeom>
          <a:solidFill>
            <a:schemeClr val="accent6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45720" rIns="457200" bIns="45720" rtlCol="0" anchor="ctr">
            <a:noAutofit/>
          </a:bodyPr>
          <a:lstStyle/>
          <a:p>
            <a:pPr marL="0" marR="0" lvl="0" indent="0" algn="l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Reassigning </a:t>
            </a:r>
            <a:r>
              <a:rPr lang="en-US" sz="9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 Agency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responsibilities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can…</a:t>
            </a:r>
          </a:p>
        </p:txBody>
      </p:sp>
      <p:sp>
        <p:nvSpPr>
          <p:cNvPr id="305" name="Oval 304">
            <a:extLst>
              <a:ext uri="{FF2B5EF4-FFF2-40B4-BE49-F238E27FC236}">
                <a16:creationId xmlns:a16="http://schemas.microsoft.com/office/drawing/2014/main" id="{44EACCC1-2559-4B72-A850-459B267819B0}"/>
              </a:ext>
            </a:extLst>
          </p:cNvPr>
          <p:cNvSpPr/>
          <p:nvPr/>
        </p:nvSpPr>
        <p:spPr bwMode="gray">
          <a:xfrm>
            <a:off x="6756158" y="1273611"/>
            <a:ext cx="480612" cy="480612"/>
          </a:xfrm>
          <a:prstGeom prst="ellipse">
            <a:avLst/>
          </a:prstGeom>
          <a:noFill/>
          <a:ln w="22225" algn="ctr">
            <a:solidFill>
              <a:schemeClr val="tx1">
                <a:lumMod val="50000"/>
                <a:lumOff val="50000"/>
              </a:schemeClr>
            </a:solidFill>
            <a:prstDash val="sysDot"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6" name="Oval 305">
            <a:extLst>
              <a:ext uri="{FF2B5EF4-FFF2-40B4-BE49-F238E27FC236}">
                <a16:creationId xmlns:a16="http://schemas.microsoft.com/office/drawing/2014/main" id="{9C028761-C733-4D4F-BF7D-592601119F35}"/>
              </a:ext>
            </a:extLst>
          </p:cNvPr>
          <p:cNvSpPr/>
          <p:nvPr/>
        </p:nvSpPr>
        <p:spPr bwMode="gray">
          <a:xfrm>
            <a:off x="6788819" y="1306272"/>
            <a:ext cx="415290" cy="415290"/>
          </a:xfrm>
          <a:prstGeom prst="ellipse">
            <a:avLst/>
          </a:prstGeom>
          <a:solidFill>
            <a:schemeClr val="accent6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11" name="Connector: Elbow 310">
            <a:extLst>
              <a:ext uri="{FF2B5EF4-FFF2-40B4-BE49-F238E27FC236}">
                <a16:creationId xmlns:a16="http://schemas.microsoft.com/office/drawing/2014/main" id="{22BBED8C-C706-476B-B528-13A1C36C2F15}"/>
              </a:ext>
            </a:extLst>
          </p:cNvPr>
          <p:cNvCxnSpPr>
            <a:cxnSpLocks/>
            <a:stCxn id="196" idx="4"/>
          </p:cNvCxnSpPr>
          <p:nvPr/>
        </p:nvCxnSpPr>
        <p:spPr bwMode="gray">
          <a:xfrm rot="5400000">
            <a:off x="8050360" y="3488731"/>
            <a:ext cx="623685" cy="4792335"/>
          </a:xfrm>
          <a:prstGeom prst="bentConnector2">
            <a:avLst/>
          </a:prstGeom>
          <a:ln w="12700">
            <a:solidFill>
              <a:srgbClr val="AAD066"/>
            </a:solidFill>
            <a:prstDash val="lgDash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nector: Elbow 311">
            <a:extLst>
              <a:ext uri="{FF2B5EF4-FFF2-40B4-BE49-F238E27FC236}">
                <a16:creationId xmlns:a16="http://schemas.microsoft.com/office/drawing/2014/main" id="{6815C6E3-1DEB-470C-A472-AE801038D776}"/>
              </a:ext>
            </a:extLst>
          </p:cNvPr>
          <p:cNvCxnSpPr>
            <a:cxnSpLocks/>
            <a:endCxn id="315" idx="3"/>
          </p:cNvCxnSpPr>
          <p:nvPr/>
        </p:nvCxnSpPr>
        <p:spPr bwMode="gray">
          <a:xfrm rot="5400000">
            <a:off x="6132027" y="3859063"/>
            <a:ext cx="811993" cy="1459755"/>
          </a:xfrm>
          <a:prstGeom prst="bentConnector2">
            <a:avLst/>
          </a:prstGeom>
          <a:ln w="12700">
            <a:solidFill>
              <a:srgbClr val="AAD066"/>
            </a:solidFill>
            <a:prstDash val="lgDash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ctor: Elbow 321">
            <a:extLst>
              <a:ext uri="{FF2B5EF4-FFF2-40B4-BE49-F238E27FC236}">
                <a16:creationId xmlns:a16="http://schemas.microsoft.com/office/drawing/2014/main" id="{5C7B756E-32D3-4628-B5AE-E9DC046EAFC4}"/>
              </a:ext>
            </a:extLst>
          </p:cNvPr>
          <p:cNvCxnSpPr>
            <a:cxnSpLocks/>
            <a:endCxn id="323" idx="3"/>
          </p:cNvCxnSpPr>
          <p:nvPr/>
        </p:nvCxnSpPr>
        <p:spPr bwMode="gray">
          <a:xfrm rot="5400000" flipH="1" flipV="1">
            <a:off x="9385803" y="3164080"/>
            <a:ext cx="3086403" cy="1065291"/>
          </a:xfrm>
          <a:prstGeom prst="bentConnector4">
            <a:avLst>
              <a:gd name="adj1" fmla="val 59202"/>
              <a:gd name="adj2" fmla="val 121459"/>
            </a:avLst>
          </a:prstGeom>
          <a:ln w="12700">
            <a:solidFill>
              <a:srgbClr val="126A37"/>
            </a:solidFill>
            <a:prstDash val="lgDash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" name="Rectangle 322">
            <a:extLst>
              <a:ext uri="{FF2B5EF4-FFF2-40B4-BE49-F238E27FC236}">
                <a16:creationId xmlns:a16="http://schemas.microsoft.com/office/drawing/2014/main" id="{F8570FB1-43D1-477A-A182-D56270FBA361}"/>
              </a:ext>
            </a:extLst>
          </p:cNvPr>
          <p:cNvSpPr>
            <a:spLocks/>
          </p:cNvSpPr>
          <p:nvPr/>
        </p:nvSpPr>
        <p:spPr bwMode="gray">
          <a:xfrm>
            <a:off x="8986604" y="1984927"/>
            <a:ext cx="2475046" cy="337191"/>
          </a:xfrm>
          <a:prstGeom prst="rect">
            <a:avLst/>
          </a:prstGeom>
          <a:noFill/>
          <a:ln w="12700">
            <a:solidFill>
              <a:srgbClr val="126A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Result in the systematic production of TROR reports </a:t>
            </a:r>
          </a:p>
        </p:txBody>
      </p:sp>
      <p:sp>
        <p:nvSpPr>
          <p:cNvPr id="325" name="Rectangle: Top Corners Rounded 324">
            <a:extLst>
              <a:ext uri="{FF2B5EF4-FFF2-40B4-BE49-F238E27FC236}">
                <a16:creationId xmlns:a16="http://schemas.microsoft.com/office/drawing/2014/main" id="{891E3B11-9C5F-444B-80D9-864446B8BE4B}"/>
              </a:ext>
            </a:extLst>
          </p:cNvPr>
          <p:cNvSpPr>
            <a:spLocks/>
          </p:cNvSpPr>
          <p:nvPr/>
        </p:nvSpPr>
        <p:spPr bwMode="gray">
          <a:xfrm>
            <a:off x="8986604" y="1587990"/>
            <a:ext cx="2475046" cy="365224"/>
          </a:xfrm>
          <a:prstGeom prst="round2SameRect">
            <a:avLst/>
          </a:prstGeom>
          <a:solidFill>
            <a:srgbClr val="126A37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45720" rIns="457200" bIns="45720" rtlCol="0" anchor="ctr">
            <a:noAutofit/>
          </a:bodyPr>
          <a:lstStyle/>
          <a:p>
            <a:pPr marL="0" marR="0" lvl="0" indent="0" algn="l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Leveraging existing Oracle functionality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can…</a:t>
            </a:r>
          </a:p>
        </p:txBody>
      </p:sp>
      <p:sp>
        <p:nvSpPr>
          <p:cNvPr id="328" name="Oval 327">
            <a:extLst>
              <a:ext uri="{FF2B5EF4-FFF2-40B4-BE49-F238E27FC236}">
                <a16:creationId xmlns:a16="http://schemas.microsoft.com/office/drawing/2014/main" id="{8EDACC7F-54EF-409F-ABC0-B19472912941}"/>
              </a:ext>
            </a:extLst>
          </p:cNvPr>
          <p:cNvSpPr/>
          <p:nvPr/>
        </p:nvSpPr>
        <p:spPr bwMode="gray">
          <a:xfrm>
            <a:off x="10842482" y="1396926"/>
            <a:ext cx="480612" cy="480612"/>
          </a:xfrm>
          <a:prstGeom prst="ellipse">
            <a:avLst/>
          </a:prstGeom>
          <a:noFill/>
          <a:ln w="22225" algn="ctr">
            <a:solidFill>
              <a:schemeClr val="tx1">
                <a:lumMod val="50000"/>
                <a:lumOff val="50000"/>
              </a:schemeClr>
            </a:solidFill>
            <a:prstDash val="sysDot"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9" name="Oval 328">
            <a:extLst>
              <a:ext uri="{FF2B5EF4-FFF2-40B4-BE49-F238E27FC236}">
                <a16:creationId xmlns:a16="http://schemas.microsoft.com/office/drawing/2014/main" id="{88023EFF-3CB7-4235-8A6D-4F0F3AF9E156}"/>
              </a:ext>
            </a:extLst>
          </p:cNvPr>
          <p:cNvSpPr/>
          <p:nvPr/>
        </p:nvSpPr>
        <p:spPr bwMode="gray">
          <a:xfrm>
            <a:off x="10875143" y="1429587"/>
            <a:ext cx="415290" cy="415290"/>
          </a:xfrm>
          <a:prstGeom prst="ellipse">
            <a:avLst/>
          </a:prstGeom>
          <a:solidFill>
            <a:srgbClr val="126A37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1" name="Rounded Rectangular Callout 214">
            <a:extLst>
              <a:ext uri="{FF2B5EF4-FFF2-40B4-BE49-F238E27FC236}">
                <a16:creationId xmlns:a16="http://schemas.microsoft.com/office/drawing/2014/main" id="{C59EEB69-0125-414D-B545-322C807C27DF}"/>
              </a:ext>
            </a:extLst>
          </p:cNvPr>
          <p:cNvSpPr>
            <a:spLocks/>
          </p:cNvSpPr>
          <p:nvPr/>
        </p:nvSpPr>
        <p:spPr bwMode="gray">
          <a:xfrm>
            <a:off x="9152093" y="2661579"/>
            <a:ext cx="1529616" cy="1061829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tIns="45720" rIns="45720" bIns="45720" rtlCol="0" anchor="b">
            <a:spAutoFit/>
          </a:bodyPr>
          <a:lstStyle/>
          <a:p>
            <a:pPr marL="0" marR="0" lvl="0" indent="0" algn="l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B2C-006:</a:t>
            </a:r>
          </a:p>
          <a:p>
            <a:pPr marL="0" marR="0" lvl="0" indent="0" algn="l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Collections must be processed by </a:t>
            </a:r>
            <a:r>
              <a:rPr lang="en-US" sz="9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Provider Agency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before Customer Agency Accountants are able to view updated balances within Oracle.</a:t>
            </a:r>
          </a:p>
        </p:txBody>
      </p: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432151CC-5589-421C-BDC4-7B43F2F2C4FB}"/>
              </a:ext>
            </a:extLst>
          </p:cNvPr>
          <p:cNvCxnSpPr>
            <a:cxnSpLocks/>
            <a:stCxn id="337" idx="0"/>
          </p:cNvCxnSpPr>
          <p:nvPr/>
        </p:nvCxnSpPr>
        <p:spPr bwMode="gray">
          <a:xfrm flipH="1" flipV="1">
            <a:off x="9152093" y="2675429"/>
            <a:ext cx="2762" cy="2242500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3" name="Rounded Rectangular Callout 214">
            <a:extLst>
              <a:ext uri="{FF2B5EF4-FFF2-40B4-BE49-F238E27FC236}">
                <a16:creationId xmlns:a16="http://schemas.microsoft.com/office/drawing/2014/main" id="{D5770430-E925-4AAC-A4E8-85FBF03695BD}"/>
              </a:ext>
            </a:extLst>
          </p:cNvPr>
          <p:cNvSpPr>
            <a:spLocks/>
          </p:cNvSpPr>
          <p:nvPr/>
        </p:nvSpPr>
        <p:spPr bwMode="gray">
          <a:xfrm flipH="1">
            <a:off x="10758369" y="3546855"/>
            <a:ext cx="1361209" cy="1338828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tIns="45720" rIns="45720" bIns="45720" rtlCol="0" anchor="b">
            <a:spAutoFit/>
          </a:bodyPr>
          <a:lstStyle/>
          <a:p>
            <a:pPr marL="0" marR="0" lvl="0" indent="0" algn="l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B2C-003:</a:t>
            </a:r>
          </a:p>
          <a:p>
            <a:pPr marL="0" marR="0" lvl="0" indent="0" algn="l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Customer Agencies lack real-time data regarding receivables and associated payments, so they utilize unofficial Access databases to reconcile against Oracle data.</a:t>
            </a:r>
          </a:p>
        </p:txBody>
      </p: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5E881C2C-854C-4FDC-930A-528993F81D52}"/>
              </a:ext>
            </a:extLst>
          </p:cNvPr>
          <p:cNvCxnSpPr>
            <a:cxnSpLocks/>
            <a:stCxn id="196" idx="0"/>
          </p:cNvCxnSpPr>
          <p:nvPr/>
        </p:nvCxnSpPr>
        <p:spPr bwMode="gray">
          <a:xfrm flipV="1">
            <a:off x="10758369" y="3591687"/>
            <a:ext cx="0" cy="1831146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5" name="Group 344">
            <a:extLst>
              <a:ext uri="{FF2B5EF4-FFF2-40B4-BE49-F238E27FC236}">
                <a16:creationId xmlns:a16="http://schemas.microsoft.com/office/drawing/2014/main" id="{BEB0C0B2-039A-4AC7-A781-544E866120EA}"/>
              </a:ext>
            </a:extLst>
          </p:cNvPr>
          <p:cNvGrpSpPr/>
          <p:nvPr/>
        </p:nvGrpSpPr>
        <p:grpSpPr>
          <a:xfrm>
            <a:off x="9710262" y="2618440"/>
            <a:ext cx="219455" cy="219456"/>
            <a:chOff x="1813336" y="5351780"/>
            <a:chExt cx="241300" cy="241300"/>
          </a:xfrm>
        </p:grpSpPr>
        <p:sp>
          <p:nvSpPr>
            <p:cNvPr id="346" name="Freeform 772">
              <a:extLst>
                <a:ext uri="{FF2B5EF4-FFF2-40B4-BE49-F238E27FC236}">
                  <a16:creationId xmlns:a16="http://schemas.microsoft.com/office/drawing/2014/main" id="{7EA20761-8AF6-42CE-9E00-28A4A578A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7210" y="5427009"/>
              <a:ext cx="113553" cy="105746"/>
            </a:xfrm>
            <a:custGeom>
              <a:avLst/>
              <a:gdLst>
                <a:gd name="T0" fmla="*/ 105 w 240"/>
                <a:gd name="T1" fmla="*/ 87 h 224"/>
                <a:gd name="T2" fmla="*/ 109 w 240"/>
                <a:gd name="T3" fmla="*/ 96 h 224"/>
                <a:gd name="T4" fmla="*/ 109 w 240"/>
                <a:gd name="T5" fmla="*/ 224 h 224"/>
                <a:gd name="T6" fmla="*/ 130 w 240"/>
                <a:gd name="T7" fmla="*/ 208 h 224"/>
                <a:gd name="T8" fmla="*/ 130 w 240"/>
                <a:gd name="T9" fmla="*/ 96 h 224"/>
                <a:gd name="T10" fmla="*/ 134 w 240"/>
                <a:gd name="T11" fmla="*/ 87 h 224"/>
                <a:gd name="T12" fmla="*/ 240 w 240"/>
                <a:gd name="T13" fmla="*/ 0 h 224"/>
                <a:gd name="T14" fmla="*/ 0 w 240"/>
                <a:gd name="T15" fmla="*/ 0 h 224"/>
                <a:gd name="T16" fmla="*/ 105 w 240"/>
                <a:gd name="T17" fmla="*/ 87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224">
                  <a:moveTo>
                    <a:pt x="105" y="87"/>
                  </a:moveTo>
                  <a:cubicBezTo>
                    <a:pt x="108" y="90"/>
                    <a:pt x="109" y="93"/>
                    <a:pt x="109" y="96"/>
                  </a:cubicBezTo>
                  <a:cubicBezTo>
                    <a:pt x="109" y="224"/>
                    <a:pt x="109" y="224"/>
                    <a:pt x="109" y="224"/>
                  </a:cubicBezTo>
                  <a:cubicBezTo>
                    <a:pt x="130" y="208"/>
                    <a:pt x="130" y="208"/>
                    <a:pt x="130" y="208"/>
                  </a:cubicBezTo>
                  <a:cubicBezTo>
                    <a:pt x="130" y="96"/>
                    <a:pt x="130" y="96"/>
                    <a:pt x="130" y="96"/>
                  </a:cubicBezTo>
                  <a:cubicBezTo>
                    <a:pt x="130" y="93"/>
                    <a:pt x="132" y="90"/>
                    <a:pt x="134" y="87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5" y="87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47" name="Freeform 773">
              <a:extLst>
                <a:ext uri="{FF2B5EF4-FFF2-40B4-BE49-F238E27FC236}">
                  <a16:creationId xmlns:a16="http://schemas.microsoft.com/office/drawing/2014/main" id="{DBC24D10-ECED-4005-BE98-A965E184E66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13336" y="5351780"/>
              <a:ext cx="241300" cy="2413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412 w 512"/>
                <a:gd name="T11" fmla="*/ 157 h 512"/>
                <a:gd name="T12" fmla="*/ 288 w 512"/>
                <a:gd name="T13" fmla="*/ 261 h 512"/>
                <a:gd name="T14" fmla="*/ 288 w 512"/>
                <a:gd name="T15" fmla="*/ 373 h 512"/>
                <a:gd name="T16" fmla="*/ 283 w 512"/>
                <a:gd name="T17" fmla="*/ 382 h 512"/>
                <a:gd name="T18" fmla="*/ 241 w 512"/>
                <a:gd name="T19" fmla="*/ 414 h 512"/>
                <a:gd name="T20" fmla="*/ 234 w 512"/>
                <a:gd name="T21" fmla="*/ 416 h 512"/>
                <a:gd name="T22" fmla="*/ 230 w 512"/>
                <a:gd name="T23" fmla="*/ 415 h 512"/>
                <a:gd name="T24" fmla="*/ 224 w 512"/>
                <a:gd name="T25" fmla="*/ 405 h 512"/>
                <a:gd name="T26" fmla="*/ 224 w 512"/>
                <a:gd name="T27" fmla="*/ 261 h 512"/>
                <a:gd name="T28" fmla="*/ 100 w 512"/>
                <a:gd name="T29" fmla="*/ 157 h 512"/>
                <a:gd name="T30" fmla="*/ 96 w 512"/>
                <a:gd name="T31" fmla="*/ 145 h 512"/>
                <a:gd name="T32" fmla="*/ 106 w 512"/>
                <a:gd name="T33" fmla="*/ 138 h 512"/>
                <a:gd name="T34" fmla="*/ 405 w 512"/>
                <a:gd name="T35" fmla="*/ 138 h 512"/>
                <a:gd name="T36" fmla="*/ 415 w 512"/>
                <a:gd name="T37" fmla="*/ 145 h 512"/>
                <a:gd name="T38" fmla="*/ 412 w 512"/>
                <a:gd name="T39" fmla="*/ 157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412" y="157"/>
                  </a:moveTo>
                  <a:cubicBezTo>
                    <a:pt x="288" y="261"/>
                    <a:pt x="288" y="261"/>
                    <a:pt x="288" y="261"/>
                  </a:cubicBezTo>
                  <a:cubicBezTo>
                    <a:pt x="288" y="373"/>
                    <a:pt x="288" y="373"/>
                    <a:pt x="288" y="373"/>
                  </a:cubicBezTo>
                  <a:cubicBezTo>
                    <a:pt x="288" y="376"/>
                    <a:pt x="286" y="380"/>
                    <a:pt x="283" y="382"/>
                  </a:cubicBezTo>
                  <a:cubicBezTo>
                    <a:pt x="241" y="414"/>
                    <a:pt x="241" y="414"/>
                    <a:pt x="241" y="414"/>
                  </a:cubicBezTo>
                  <a:cubicBezTo>
                    <a:pt x="239" y="415"/>
                    <a:pt x="237" y="416"/>
                    <a:pt x="234" y="416"/>
                  </a:cubicBezTo>
                  <a:cubicBezTo>
                    <a:pt x="233" y="416"/>
                    <a:pt x="231" y="415"/>
                    <a:pt x="230" y="415"/>
                  </a:cubicBezTo>
                  <a:cubicBezTo>
                    <a:pt x="226" y="413"/>
                    <a:pt x="224" y="409"/>
                    <a:pt x="224" y="405"/>
                  </a:cubicBezTo>
                  <a:cubicBezTo>
                    <a:pt x="224" y="261"/>
                    <a:pt x="224" y="261"/>
                    <a:pt x="224" y="261"/>
                  </a:cubicBezTo>
                  <a:cubicBezTo>
                    <a:pt x="100" y="157"/>
                    <a:pt x="100" y="157"/>
                    <a:pt x="100" y="157"/>
                  </a:cubicBezTo>
                  <a:cubicBezTo>
                    <a:pt x="96" y="154"/>
                    <a:pt x="95" y="150"/>
                    <a:pt x="96" y="145"/>
                  </a:cubicBezTo>
                  <a:cubicBezTo>
                    <a:pt x="98" y="141"/>
                    <a:pt x="102" y="138"/>
                    <a:pt x="106" y="138"/>
                  </a:cubicBezTo>
                  <a:cubicBezTo>
                    <a:pt x="405" y="138"/>
                    <a:pt x="405" y="138"/>
                    <a:pt x="405" y="138"/>
                  </a:cubicBezTo>
                  <a:cubicBezTo>
                    <a:pt x="409" y="138"/>
                    <a:pt x="414" y="141"/>
                    <a:pt x="415" y="145"/>
                  </a:cubicBezTo>
                  <a:cubicBezTo>
                    <a:pt x="417" y="150"/>
                    <a:pt x="415" y="154"/>
                    <a:pt x="412" y="157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48" name="Arrows_Fill_5">
            <a:extLst>
              <a:ext uri="{FF2B5EF4-FFF2-40B4-BE49-F238E27FC236}">
                <a16:creationId xmlns:a16="http://schemas.microsoft.com/office/drawing/2014/main" id="{6F864DBA-9614-4333-859F-79222C1068A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1849466" y="3521930"/>
            <a:ext cx="219456" cy="219456"/>
          </a:xfrm>
          <a:custGeom>
            <a:avLst/>
            <a:gdLst>
              <a:gd name="T0" fmla="*/ 256 w 512"/>
              <a:gd name="T1" fmla="*/ 0 h 512"/>
              <a:gd name="T2" fmla="*/ 0 w 512"/>
              <a:gd name="T3" fmla="*/ 256 h 512"/>
              <a:gd name="T4" fmla="*/ 256 w 512"/>
              <a:gd name="T5" fmla="*/ 512 h 512"/>
              <a:gd name="T6" fmla="*/ 512 w 512"/>
              <a:gd name="T7" fmla="*/ 256 h 512"/>
              <a:gd name="T8" fmla="*/ 256 w 512"/>
              <a:gd name="T9" fmla="*/ 0 h 512"/>
              <a:gd name="T10" fmla="*/ 404 w 512"/>
              <a:gd name="T11" fmla="*/ 260 h 512"/>
              <a:gd name="T12" fmla="*/ 402 w 512"/>
              <a:gd name="T13" fmla="*/ 263 h 512"/>
              <a:gd name="T14" fmla="*/ 370 w 512"/>
              <a:gd name="T15" fmla="*/ 295 h 512"/>
              <a:gd name="T16" fmla="*/ 362 w 512"/>
              <a:gd name="T17" fmla="*/ 298 h 512"/>
              <a:gd name="T18" fmla="*/ 355 w 512"/>
              <a:gd name="T19" fmla="*/ 295 h 512"/>
              <a:gd name="T20" fmla="*/ 355 w 512"/>
              <a:gd name="T21" fmla="*/ 280 h 512"/>
              <a:gd name="T22" fmla="*/ 369 w 512"/>
              <a:gd name="T23" fmla="*/ 266 h 512"/>
              <a:gd name="T24" fmla="*/ 341 w 512"/>
              <a:gd name="T25" fmla="*/ 266 h 512"/>
              <a:gd name="T26" fmla="*/ 309 w 512"/>
              <a:gd name="T27" fmla="*/ 234 h 512"/>
              <a:gd name="T28" fmla="*/ 309 w 512"/>
              <a:gd name="T29" fmla="*/ 170 h 512"/>
              <a:gd name="T30" fmla="*/ 298 w 512"/>
              <a:gd name="T31" fmla="*/ 160 h 512"/>
              <a:gd name="T32" fmla="*/ 288 w 512"/>
              <a:gd name="T33" fmla="*/ 170 h 512"/>
              <a:gd name="T34" fmla="*/ 288 w 512"/>
              <a:gd name="T35" fmla="*/ 341 h 512"/>
              <a:gd name="T36" fmla="*/ 256 w 512"/>
              <a:gd name="T37" fmla="*/ 373 h 512"/>
              <a:gd name="T38" fmla="*/ 224 w 512"/>
              <a:gd name="T39" fmla="*/ 341 h 512"/>
              <a:gd name="T40" fmla="*/ 224 w 512"/>
              <a:gd name="T41" fmla="*/ 256 h 512"/>
              <a:gd name="T42" fmla="*/ 224 w 512"/>
              <a:gd name="T43" fmla="*/ 170 h 512"/>
              <a:gd name="T44" fmla="*/ 213 w 512"/>
              <a:gd name="T45" fmla="*/ 160 h 512"/>
              <a:gd name="T46" fmla="*/ 202 w 512"/>
              <a:gd name="T47" fmla="*/ 170 h 512"/>
              <a:gd name="T48" fmla="*/ 202 w 512"/>
              <a:gd name="T49" fmla="*/ 341 h 512"/>
              <a:gd name="T50" fmla="*/ 170 w 512"/>
              <a:gd name="T51" fmla="*/ 373 h 512"/>
              <a:gd name="T52" fmla="*/ 138 w 512"/>
              <a:gd name="T53" fmla="*/ 341 h 512"/>
              <a:gd name="T54" fmla="*/ 138 w 512"/>
              <a:gd name="T55" fmla="*/ 277 h 512"/>
              <a:gd name="T56" fmla="*/ 128 w 512"/>
              <a:gd name="T57" fmla="*/ 266 h 512"/>
              <a:gd name="T58" fmla="*/ 117 w 512"/>
              <a:gd name="T59" fmla="*/ 256 h 512"/>
              <a:gd name="T60" fmla="*/ 128 w 512"/>
              <a:gd name="T61" fmla="*/ 245 h 512"/>
              <a:gd name="T62" fmla="*/ 160 w 512"/>
              <a:gd name="T63" fmla="*/ 277 h 512"/>
              <a:gd name="T64" fmla="*/ 160 w 512"/>
              <a:gd name="T65" fmla="*/ 341 h 512"/>
              <a:gd name="T66" fmla="*/ 170 w 512"/>
              <a:gd name="T67" fmla="*/ 352 h 512"/>
              <a:gd name="T68" fmla="*/ 181 w 512"/>
              <a:gd name="T69" fmla="*/ 341 h 512"/>
              <a:gd name="T70" fmla="*/ 181 w 512"/>
              <a:gd name="T71" fmla="*/ 170 h 512"/>
              <a:gd name="T72" fmla="*/ 213 w 512"/>
              <a:gd name="T73" fmla="*/ 138 h 512"/>
              <a:gd name="T74" fmla="*/ 245 w 512"/>
              <a:gd name="T75" fmla="*/ 170 h 512"/>
              <a:gd name="T76" fmla="*/ 245 w 512"/>
              <a:gd name="T77" fmla="*/ 256 h 512"/>
              <a:gd name="T78" fmla="*/ 245 w 512"/>
              <a:gd name="T79" fmla="*/ 341 h 512"/>
              <a:gd name="T80" fmla="*/ 256 w 512"/>
              <a:gd name="T81" fmla="*/ 352 h 512"/>
              <a:gd name="T82" fmla="*/ 266 w 512"/>
              <a:gd name="T83" fmla="*/ 341 h 512"/>
              <a:gd name="T84" fmla="*/ 266 w 512"/>
              <a:gd name="T85" fmla="*/ 170 h 512"/>
              <a:gd name="T86" fmla="*/ 298 w 512"/>
              <a:gd name="T87" fmla="*/ 138 h 512"/>
              <a:gd name="T88" fmla="*/ 330 w 512"/>
              <a:gd name="T89" fmla="*/ 170 h 512"/>
              <a:gd name="T90" fmla="*/ 330 w 512"/>
              <a:gd name="T91" fmla="*/ 234 h 512"/>
              <a:gd name="T92" fmla="*/ 341 w 512"/>
              <a:gd name="T93" fmla="*/ 245 h 512"/>
              <a:gd name="T94" fmla="*/ 369 w 512"/>
              <a:gd name="T95" fmla="*/ 245 h 512"/>
              <a:gd name="T96" fmla="*/ 355 w 512"/>
              <a:gd name="T97" fmla="*/ 231 h 512"/>
              <a:gd name="T98" fmla="*/ 355 w 512"/>
              <a:gd name="T99" fmla="*/ 216 h 512"/>
              <a:gd name="T100" fmla="*/ 370 w 512"/>
              <a:gd name="T101" fmla="*/ 216 h 512"/>
              <a:gd name="T102" fmla="*/ 402 w 512"/>
              <a:gd name="T103" fmla="*/ 248 h 512"/>
              <a:gd name="T104" fmla="*/ 404 w 512"/>
              <a:gd name="T105" fmla="*/ 252 h 512"/>
              <a:gd name="T106" fmla="*/ 404 w 512"/>
              <a:gd name="T107" fmla="*/ 26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04" y="260"/>
                </a:moveTo>
                <a:cubicBezTo>
                  <a:pt x="404" y="261"/>
                  <a:pt x="403" y="262"/>
                  <a:pt x="402" y="263"/>
                </a:cubicBezTo>
                <a:cubicBezTo>
                  <a:pt x="370" y="295"/>
                  <a:pt x="370" y="295"/>
                  <a:pt x="370" y="295"/>
                </a:cubicBezTo>
                <a:cubicBezTo>
                  <a:pt x="368" y="297"/>
                  <a:pt x="365" y="298"/>
                  <a:pt x="362" y="298"/>
                </a:cubicBezTo>
                <a:cubicBezTo>
                  <a:pt x="360" y="298"/>
                  <a:pt x="357" y="297"/>
                  <a:pt x="355" y="295"/>
                </a:cubicBezTo>
                <a:cubicBezTo>
                  <a:pt x="351" y="291"/>
                  <a:pt x="351" y="284"/>
                  <a:pt x="355" y="280"/>
                </a:cubicBezTo>
                <a:cubicBezTo>
                  <a:pt x="369" y="266"/>
                  <a:pt x="369" y="266"/>
                  <a:pt x="369" y="266"/>
                </a:cubicBezTo>
                <a:cubicBezTo>
                  <a:pt x="341" y="266"/>
                  <a:pt x="341" y="266"/>
                  <a:pt x="341" y="266"/>
                </a:cubicBezTo>
                <a:cubicBezTo>
                  <a:pt x="323" y="266"/>
                  <a:pt x="309" y="252"/>
                  <a:pt x="309" y="234"/>
                </a:cubicBezTo>
                <a:cubicBezTo>
                  <a:pt x="309" y="170"/>
                  <a:pt x="309" y="170"/>
                  <a:pt x="309" y="170"/>
                </a:cubicBezTo>
                <a:cubicBezTo>
                  <a:pt x="309" y="164"/>
                  <a:pt x="304" y="160"/>
                  <a:pt x="298" y="160"/>
                </a:cubicBezTo>
                <a:cubicBezTo>
                  <a:pt x="292" y="160"/>
                  <a:pt x="288" y="164"/>
                  <a:pt x="288" y="170"/>
                </a:cubicBezTo>
                <a:cubicBezTo>
                  <a:pt x="288" y="341"/>
                  <a:pt x="288" y="341"/>
                  <a:pt x="288" y="341"/>
                </a:cubicBezTo>
                <a:cubicBezTo>
                  <a:pt x="288" y="359"/>
                  <a:pt x="273" y="373"/>
                  <a:pt x="256" y="373"/>
                </a:cubicBezTo>
                <a:cubicBezTo>
                  <a:pt x="238" y="373"/>
                  <a:pt x="224" y="359"/>
                  <a:pt x="224" y="341"/>
                </a:cubicBezTo>
                <a:cubicBezTo>
                  <a:pt x="224" y="256"/>
                  <a:pt x="224" y="256"/>
                  <a:pt x="224" y="256"/>
                </a:cubicBezTo>
                <a:cubicBezTo>
                  <a:pt x="224" y="170"/>
                  <a:pt x="224" y="170"/>
                  <a:pt x="224" y="170"/>
                </a:cubicBezTo>
                <a:cubicBezTo>
                  <a:pt x="224" y="164"/>
                  <a:pt x="219" y="160"/>
                  <a:pt x="213" y="160"/>
                </a:cubicBezTo>
                <a:cubicBezTo>
                  <a:pt x="207" y="160"/>
                  <a:pt x="202" y="164"/>
                  <a:pt x="202" y="170"/>
                </a:cubicBezTo>
                <a:cubicBezTo>
                  <a:pt x="202" y="341"/>
                  <a:pt x="202" y="341"/>
                  <a:pt x="202" y="341"/>
                </a:cubicBezTo>
                <a:cubicBezTo>
                  <a:pt x="202" y="359"/>
                  <a:pt x="188" y="373"/>
                  <a:pt x="170" y="373"/>
                </a:cubicBezTo>
                <a:cubicBezTo>
                  <a:pt x="153" y="373"/>
                  <a:pt x="138" y="359"/>
                  <a:pt x="138" y="341"/>
                </a:cubicBezTo>
                <a:cubicBezTo>
                  <a:pt x="138" y="277"/>
                  <a:pt x="138" y="277"/>
                  <a:pt x="138" y="277"/>
                </a:cubicBezTo>
                <a:cubicBezTo>
                  <a:pt x="138" y="271"/>
                  <a:pt x="134" y="266"/>
                  <a:pt x="128" y="266"/>
                </a:cubicBezTo>
                <a:cubicBezTo>
                  <a:pt x="122" y="266"/>
                  <a:pt x="117" y="262"/>
                  <a:pt x="117" y="256"/>
                </a:cubicBezTo>
                <a:cubicBezTo>
                  <a:pt x="117" y="250"/>
                  <a:pt x="122" y="245"/>
                  <a:pt x="128" y="245"/>
                </a:cubicBezTo>
                <a:cubicBezTo>
                  <a:pt x="145" y="245"/>
                  <a:pt x="160" y="259"/>
                  <a:pt x="160" y="277"/>
                </a:cubicBezTo>
                <a:cubicBezTo>
                  <a:pt x="160" y="341"/>
                  <a:pt x="160" y="341"/>
                  <a:pt x="160" y="341"/>
                </a:cubicBezTo>
                <a:cubicBezTo>
                  <a:pt x="160" y="347"/>
                  <a:pt x="164" y="352"/>
                  <a:pt x="170" y="352"/>
                </a:cubicBezTo>
                <a:cubicBezTo>
                  <a:pt x="176" y="352"/>
                  <a:pt x="181" y="347"/>
                  <a:pt x="181" y="341"/>
                </a:cubicBezTo>
                <a:cubicBezTo>
                  <a:pt x="181" y="170"/>
                  <a:pt x="181" y="170"/>
                  <a:pt x="181" y="170"/>
                </a:cubicBezTo>
                <a:cubicBezTo>
                  <a:pt x="181" y="153"/>
                  <a:pt x="195" y="138"/>
                  <a:pt x="213" y="138"/>
                </a:cubicBezTo>
                <a:cubicBezTo>
                  <a:pt x="231" y="138"/>
                  <a:pt x="245" y="153"/>
                  <a:pt x="245" y="170"/>
                </a:cubicBezTo>
                <a:cubicBezTo>
                  <a:pt x="245" y="256"/>
                  <a:pt x="245" y="256"/>
                  <a:pt x="245" y="256"/>
                </a:cubicBezTo>
                <a:cubicBezTo>
                  <a:pt x="245" y="341"/>
                  <a:pt x="245" y="341"/>
                  <a:pt x="245" y="341"/>
                </a:cubicBezTo>
                <a:cubicBezTo>
                  <a:pt x="245" y="347"/>
                  <a:pt x="250" y="352"/>
                  <a:pt x="256" y="352"/>
                </a:cubicBezTo>
                <a:cubicBezTo>
                  <a:pt x="262" y="352"/>
                  <a:pt x="266" y="347"/>
                  <a:pt x="266" y="341"/>
                </a:cubicBezTo>
                <a:cubicBezTo>
                  <a:pt x="266" y="170"/>
                  <a:pt x="266" y="170"/>
                  <a:pt x="266" y="170"/>
                </a:cubicBezTo>
                <a:cubicBezTo>
                  <a:pt x="266" y="153"/>
                  <a:pt x="281" y="138"/>
                  <a:pt x="298" y="138"/>
                </a:cubicBezTo>
                <a:cubicBezTo>
                  <a:pt x="316" y="138"/>
                  <a:pt x="330" y="153"/>
                  <a:pt x="330" y="170"/>
                </a:cubicBezTo>
                <a:cubicBezTo>
                  <a:pt x="330" y="234"/>
                  <a:pt x="330" y="234"/>
                  <a:pt x="330" y="234"/>
                </a:cubicBezTo>
                <a:cubicBezTo>
                  <a:pt x="330" y="240"/>
                  <a:pt x="335" y="245"/>
                  <a:pt x="341" y="245"/>
                </a:cubicBezTo>
                <a:cubicBezTo>
                  <a:pt x="369" y="245"/>
                  <a:pt x="369" y="245"/>
                  <a:pt x="369" y="245"/>
                </a:cubicBezTo>
                <a:cubicBezTo>
                  <a:pt x="355" y="231"/>
                  <a:pt x="355" y="231"/>
                  <a:pt x="355" y="231"/>
                </a:cubicBezTo>
                <a:cubicBezTo>
                  <a:pt x="351" y="227"/>
                  <a:pt x="351" y="220"/>
                  <a:pt x="355" y="216"/>
                </a:cubicBezTo>
                <a:cubicBezTo>
                  <a:pt x="359" y="212"/>
                  <a:pt x="366" y="212"/>
                  <a:pt x="370" y="216"/>
                </a:cubicBezTo>
                <a:cubicBezTo>
                  <a:pt x="402" y="248"/>
                  <a:pt x="402" y="248"/>
                  <a:pt x="402" y="248"/>
                </a:cubicBezTo>
                <a:cubicBezTo>
                  <a:pt x="403" y="249"/>
                  <a:pt x="404" y="250"/>
                  <a:pt x="404" y="252"/>
                </a:cubicBezTo>
                <a:cubicBezTo>
                  <a:pt x="405" y="254"/>
                  <a:pt x="405" y="257"/>
                  <a:pt x="404" y="26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9" name="Arrows_Fill_35">
            <a:extLst>
              <a:ext uri="{FF2B5EF4-FFF2-40B4-BE49-F238E27FC236}">
                <a16:creationId xmlns:a16="http://schemas.microsoft.com/office/drawing/2014/main" id="{AC00846F-2F31-4F83-8958-D80481CD62E7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1588904" y="3521930"/>
            <a:ext cx="219456" cy="219456"/>
          </a:xfrm>
          <a:custGeom>
            <a:avLst/>
            <a:gdLst>
              <a:gd name="T0" fmla="*/ 256 w 512"/>
              <a:gd name="T1" fmla="*/ 0 h 512"/>
              <a:gd name="T2" fmla="*/ 0 w 512"/>
              <a:gd name="T3" fmla="*/ 256 h 512"/>
              <a:gd name="T4" fmla="*/ 256 w 512"/>
              <a:gd name="T5" fmla="*/ 512 h 512"/>
              <a:gd name="T6" fmla="*/ 512 w 512"/>
              <a:gd name="T7" fmla="*/ 256 h 512"/>
              <a:gd name="T8" fmla="*/ 256 w 512"/>
              <a:gd name="T9" fmla="*/ 0 h 512"/>
              <a:gd name="T10" fmla="*/ 106 w 512"/>
              <a:gd name="T11" fmla="*/ 181 h 512"/>
              <a:gd name="T12" fmla="*/ 379 w 512"/>
              <a:gd name="T13" fmla="*/ 181 h 512"/>
              <a:gd name="T14" fmla="*/ 355 w 512"/>
              <a:gd name="T15" fmla="*/ 157 h 512"/>
              <a:gd name="T16" fmla="*/ 355 w 512"/>
              <a:gd name="T17" fmla="*/ 141 h 512"/>
              <a:gd name="T18" fmla="*/ 370 w 512"/>
              <a:gd name="T19" fmla="*/ 141 h 512"/>
              <a:gd name="T20" fmla="*/ 413 w 512"/>
              <a:gd name="T21" fmla="*/ 184 h 512"/>
              <a:gd name="T22" fmla="*/ 415 w 512"/>
              <a:gd name="T23" fmla="*/ 188 h 512"/>
              <a:gd name="T24" fmla="*/ 415 w 512"/>
              <a:gd name="T25" fmla="*/ 196 h 512"/>
              <a:gd name="T26" fmla="*/ 413 w 512"/>
              <a:gd name="T27" fmla="*/ 199 h 512"/>
              <a:gd name="T28" fmla="*/ 370 w 512"/>
              <a:gd name="T29" fmla="*/ 242 h 512"/>
              <a:gd name="T30" fmla="*/ 362 w 512"/>
              <a:gd name="T31" fmla="*/ 245 h 512"/>
              <a:gd name="T32" fmla="*/ 355 w 512"/>
              <a:gd name="T33" fmla="*/ 242 h 512"/>
              <a:gd name="T34" fmla="*/ 355 w 512"/>
              <a:gd name="T35" fmla="*/ 227 h 512"/>
              <a:gd name="T36" fmla="*/ 379 w 512"/>
              <a:gd name="T37" fmla="*/ 202 h 512"/>
              <a:gd name="T38" fmla="*/ 106 w 512"/>
              <a:gd name="T39" fmla="*/ 202 h 512"/>
              <a:gd name="T40" fmla="*/ 96 w 512"/>
              <a:gd name="T41" fmla="*/ 192 h 512"/>
              <a:gd name="T42" fmla="*/ 106 w 512"/>
              <a:gd name="T43" fmla="*/ 181 h 512"/>
              <a:gd name="T44" fmla="*/ 405 w 512"/>
              <a:gd name="T45" fmla="*/ 330 h 512"/>
              <a:gd name="T46" fmla="*/ 132 w 512"/>
              <a:gd name="T47" fmla="*/ 330 h 512"/>
              <a:gd name="T48" fmla="*/ 157 w 512"/>
              <a:gd name="T49" fmla="*/ 355 h 512"/>
              <a:gd name="T50" fmla="*/ 157 w 512"/>
              <a:gd name="T51" fmla="*/ 370 h 512"/>
              <a:gd name="T52" fmla="*/ 149 w 512"/>
              <a:gd name="T53" fmla="*/ 373 h 512"/>
              <a:gd name="T54" fmla="*/ 141 w 512"/>
              <a:gd name="T55" fmla="*/ 370 h 512"/>
              <a:gd name="T56" fmla="*/ 99 w 512"/>
              <a:gd name="T57" fmla="*/ 327 h 512"/>
              <a:gd name="T58" fmla="*/ 96 w 512"/>
              <a:gd name="T59" fmla="*/ 324 h 512"/>
              <a:gd name="T60" fmla="*/ 96 w 512"/>
              <a:gd name="T61" fmla="*/ 316 h 512"/>
              <a:gd name="T62" fmla="*/ 99 w 512"/>
              <a:gd name="T63" fmla="*/ 312 h 512"/>
              <a:gd name="T64" fmla="*/ 141 w 512"/>
              <a:gd name="T65" fmla="*/ 269 h 512"/>
              <a:gd name="T66" fmla="*/ 157 w 512"/>
              <a:gd name="T67" fmla="*/ 269 h 512"/>
              <a:gd name="T68" fmla="*/ 157 w 512"/>
              <a:gd name="T69" fmla="*/ 285 h 512"/>
              <a:gd name="T70" fmla="*/ 132 w 512"/>
              <a:gd name="T71" fmla="*/ 309 h 512"/>
              <a:gd name="T72" fmla="*/ 405 w 512"/>
              <a:gd name="T73" fmla="*/ 309 h 512"/>
              <a:gd name="T74" fmla="*/ 416 w 512"/>
              <a:gd name="T75" fmla="*/ 320 h 512"/>
              <a:gd name="T76" fmla="*/ 405 w 512"/>
              <a:gd name="T77" fmla="*/ 33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06" y="181"/>
                </a:moveTo>
                <a:cubicBezTo>
                  <a:pt x="379" y="181"/>
                  <a:pt x="379" y="181"/>
                  <a:pt x="379" y="181"/>
                </a:cubicBezTo>
                <a:cubicBezTo>
                  <a:pt x="355" y="157"/>
                  <a:pt x="355" y="157"/>
                  <a:pt x="355" y="157"/>
                </a:cubicBezTo>
                <a:cubicBezTo>
                  <a:pt x="351" y="152"/>
                  <a:pt x="351" y="146"/>
                  <a:pt x="355" y="141"/>
                </a:cubicBezTo>
                <a:cubicBezTo>
                  <a:pt x="359" y="137"/>
                  <a:pt x="366" y="137"/>
                  <a:pt x="370" y="141"/>
                </a:cubicBezTo>
                <a:cubicBezTo>
                  <a:pt x="413" y="184"/>
                  <a:pt x="413" y="184"/>
                  <a:pt x="413" y="184"/>
                </a:cubicBezTo>
                <a:cubicBezTo>
                  <a:pt x="414" y="185"/>
                  <a:pt x="414" y="186"/>
                  <a:pt x="415" y="188"/>
                </a:cubicBezTo>
                <a:cubicBezTo>
                  <a:pt x="416" y="190"/>
                  <a:pt x="416" y="193"/>
                  <a:pt x="415" y="196"/>
                </a:cubicBezTo>
                <a:cubicBezTo>
                  <a:pt x="414" y="197"/>
                  <a:pt x="414" y="198"/>
                  <a:pt x="413" y="199"/>
                </a:cubicBezTo>
                <a:cubicBezTo>
                  <a:pt x="370" y="242"/>
                  <a:pt x="370" y="242"/>
                  <a:pt x="370" y="242"/>
                </a:cubicBezTo>
                <a:cubicBezTo>
                  <a:pt x="368" y="244"/>
                  <a:pt x="365" y="245"/>
                  <a:pt x="362" y="245"/>
                </a:cubicBezTo>
                <a:cubicBezTo>
                  <a:pt x="360" y="245"/>
                  <a:pt x="357" y="244"/>
                  <a:pt x="355" y="242"/>
                </a:cubicBezTo>
                <a:cubicBezTo>
                  <a:pt x="351" y="238"/>
                  <a:pt x="351" y="231"/>
                  <a:pt x="355" y="227"/>
                </a:cubicBezTo>
                <a:cubicBezTo>
                  <a:pt x="379" y="202"/>
                  <a:pt x="379" y="202"/>
                  <a:pt x="379" y="202"/>
                </a:cubicBezTo>
                <a:cubicBezTo>
                  <a:pt x="106" y="202"/>
                  <a:pt x="106" y="202"/>
                  <a:pt x="106" y="202"/>
                </a:cubicBezTo>
                <a:cubicBezTo>
                  <a:pt x="100" y="202"/>
                  <a:pt x="96" y="198"/>
                  <a:pt x="96" y="192"/>
                </a:cubicBezTo>
                <a:cubicBezTo>
                  <a:pt x="96" y="186"/>
                  <a:pt x="100" y="181"/>
                  <a:pt x="106" y="181"/>
                </a:cubicBezTo>
                <a:close/>
                <a:moveTo>
                  <a:pt x="405" y="330"/>
                </a:moveTo>
                <a:cubicBezTo>
                  <a:pt x="132" y="330"/>
                  <a:pt x="132" y="330"/>
                  <a:pt x="132" y="330"/>
                </a:cubicBezTo>
                <a:cubicBezTo>
                  <a:pt x="157" y="355"/>
                  <a:pt x="157" y="355"/>
                  <a:pt x="157" y="355"/>
                </a:cubicBezTo>
                <a:cubicBezTo>
                  <a:pt x="161" y="359"/>
                  <a:pt x="161" y="366"/>
                  <a:pt x="157" y="370"/>
                </a:cubicBezTo>
                <a:cubicBezTo>
                  <a:pt x="154" y="372"/>
                  <a:pt x="152" y="373"/>
                  <a:pt x="149" y="373"/>
                </a:cubicBezTo>
                <a:cubicBezTo>
                  <a:pt x="146" y="373"/>
                  <a:pt x="144" y="372"/>
                  <a:pt x="141" y="370"/>
                </a:cubicBezTo>
                <a:cubicBezTo>
                  <a:pt x="99" y="327"/>
                  <a:pt x="99" y="327"/>
                  <a:pt x="99" y="327"/>
                </a:cubicBezTo>
                <a:cubicBezTo>
                  <a:pt x="98" y="326"/>
                  <a:pt x="97" y="325"/>
                  <a:pt x="96" y="324"/>
                </a:cubicBezTo>
                <a:cubicBezTo>
                  <a:pt x="95" y="321"/>
                  <a:pt x="95" y="318"/>
                  <a:pt x="96" y="316"/>
                </a:cubicBezTo>
                <a:cubicBezTo>
                  <a:pt x="97" y="314"/>
                  <a:pt x="98" y="313"/>
                  <a:pt x="99" y="312"/>
                </a:cubicBezTo>
                <a:cubicBezTo>
                  <a:pt x="141" y="269"/>
                  <a:pt x="141" y="269"/>
                  <a:pt x="141" y="269"/>
                </a:cubicBezTo>
                <a:cubicBezTo>
                  <a:pt x="146" y="265"/>
                  <a:pt x="152" y="265"/>
                  <a:pt x="157" y="269"/>
                </a:cubicBezTo>
                <a:cubicBezTo>
                  <a:pt x="161" y="274"/>
                  <a:pt x="161" y="280"/>
                  <a:pt x="157" y="285"/>
                </a:cubicBezTo>
                <a:cubicBezTo>
                  <a:pt x="132" y="309"/>
                  <a:pt x="132" y="309"/>
                  <a:pt x="132" y="309"/>
                </a:cubicBezTo>
                <a:cubicBezTo>
                  <a:pt x="405" y="309"/>
                  <a:pt x="405" y="309"/>
                  <a:pt x="405" y="309"/>
                </a:cubicBezTo>
                <a:cubicBezTo>
                  <a:pt x="411" y="309"/>
                  <a:pt x="416" y="314"/>
                  <a:pt x="416" y="320"/>
                </a:cubicBezTo>
                <a:cubicBezTo>
                  <a:pt x="416" y="326"/>
                  <a:pt x="411" y="330"/>
                  <a:pt x="405" y="33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0" name="Gestures_Fill_13">
            <a:extLst>
              <a:ext uri="{FF2B5EF4-FFF2-40B4-BE49-F238E27FC236}">
                <a16:creationId xmlns:a16="http://schemas.microsoft.com/office/drawing/2014/main" id="{418FC695-630F-45FB-A86A-928E2B15CC7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1325222" y="3521930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118 w 512"/>
              <a:gd name="T5" fmla="*/ 241 h 512"/>
              <a:gd name="T6" fmla="*/ 106 w 512"/>
              <a:gd name="T7" fmla="*/ 213 h 512"/>
              <a:gd name="T8" fmla="*/ 341 w 512"/>
              <a:gd name="T9" fmla="*/ 213 h 512"/>
              <a:gd name="T10" fmla="*/ 329 w 512"/>
              <a:gd name="T11" fmla="*/ 231 h 512"/>
              <a:gd name="T12" fmla="*/ 320 w 512"/>
              <a:gd name="T13" fmla="*/ 213 h 512"/>
              <a:gd name="T14" fmla="*/ 128 w 512"/>
              <a:gd name="T15" fmla="*/ 213 h 512"/>
              <a:gd name="T16" fmla="*/ 120 w 512"/>
              <a:gd name="T17" fmla="*/ 241 h 512"/>
              <a:gd name="T18" fmla="*/ 172 w 512"/>
              <a:gd name="T19" fmla="*/ 222 h 512"/>
              <a:gd name="T20" fmla="*/ 161 w 512"/>
              <a:gd name="T21" fmla="*/ 234 h 512"/>
              <a:gd name="T22" fmla="*/ 149 w 512"/>
              <a:gd name="T23" fmla="*/ 213 h 512"/>
              <a:gd name="T24" fmla="*/ 298 w 512"/>
              <a:gd name="T25" fmla="*/ 201 h 512"/>
              <a:gd name="T26" fmla="*/ 277 w 512"/>
              <a:gd name="T27" fmla="*/ 204 h 512"/>
              <a:gd name="T28" fmla="*/ 171 w 512"/>
              <a:gd name="T29" fmla="*/ 213 h 512"/>
              <a:gd name="T30" fmla="*/ 368 w 512"/>
              <a:gd name="T31" fmla="*/ 410 h 512"/>
              <a:gd name="T32" fmla="*/ 353 w 512"/>
              <a:gd name="T33" fmla="*/ 414 h 512"/>
              <a:gd name="T34" fmla="*/ 362 w 512"/>
              <a:gd name="T35" fmla="*/ 342 h 512"/>
              <a:gd name="T36" fmla="*/ 351 w 512"/>
              <a:gd name="T37" fmla="*/ 288 h 512"/>
              <a:gd name="T38" fmla="*/ 341 w 512"/>
              <a:gd name="T39" fmla="*/ 298 h 512"/>
              <a:gd name="T40" fmla="*/ 330 w 512"/>
              <a:gd name="T41" fmla="*/ 309 h 512"/>
              <a:gd name="T42" fmla="*/ 320 w 512"/>
              <a:gd name="T43" fmla="*/ 298 h 512"/>
              <a:gd name="T44" fmla="*/ 309 w 512"/>
              <a:gd name="T45" fmla="*/ 277 h 512"/>
              <a:gd name="T46" fmla="*/ 298 w 512"/>
              <a:gd name="T47" fmla="*/ 298 h 512"/>
              <a:gd name="T48" fmla="*/ 277 w 512"/>
              <a:gd name="T49" fmla="*/ 298 h 512"/>
              <a:gd name="T50" fmla="*/ 266 w 512"/>
              <a:gd name="T51" fmla="*/ 256 h 512"/>
              <a:gd name="T52" fmla="*/ 256 w 512"/>
              <a:gd name="T53" fmla="*/ 298 h 512"/>
              <a:gd name="T54" fmla="*/ 234 w 512"/>
              <a:gd name="T55" fmla="*/ 298 h 512"/>
              <a:gd name="T56" fmla="*/ 224 w 512"/>
              <a:gd name="T57" fmla="*/ 202 h 512"/>
              <a:gd name="T58" fmla="*/ 213 w 512"/>
              <a:gd name="T59" fmla="*/ 341 h 512"/>
              <a:gd name="T60" fmla="*/ 195 w 512"/>
              <a:gd name="T61" fmla="*/ 349 h 512"/>
              <a:gd name="T62" fmla="*/ 157 w 512"/>
              <a:gd name="T63" fmla="*/ 287 h 512"/>
              <a:gd name="T64" fmla="*/ 148 w 512"/>
              <a:gd name="T65" fmla="*/ 304 h 512"/>
              <a:gd name="T66" fmla="*/ 206 w 512"/>
              <a:gd name="T67" fmla="*/ 397 h 512"/>
              <a:gd name="T68" fmla="*/ 199 w 512"/>
              <a:gd name="T69" fmla="*/ 416 h 512"/>
              <a:gd name="T70" fmla="*/ 128 w 512"/>
              <a:gd name="T71" fmla="*/ 313 h 512"/>
              <a:gd name="T72" fmla="*/ 164 w 512"/>
              <a:gd name="T73" fmla="*/ 267 h 512"/>
              <a:gd name="T74" fmla="*/ 192 w 512"/>
              <a:gd name="T75" fmla="*/ 304 h 512"/>
              <a:gd name="T76" fmla="*/ 224 w 512"/>
              <a:gd name="T77" fmla="*/ 181 h 512"/>
              <a:gd name="T78" fmla="*/ 256 w 512"/>
              <a:gd name="T79" fmla="*/ 236 h 512"/>
              <a:gd name="T80" fmla="*/ 297 w 512"/>
              <a:gd name="T81" fmla="*/ 258 h 512"/>
              <a:gd name="T82" fmla="*/ 336 w 512"/>
              <a:gd name="T83" fmla="*/ 271 h 512"/>
              <a:gd name="T84" fmla="*/ 384 w 512"/>
              <a:gd name="T85" fmla="*/ 298 h 512"/>
              <a:gd name="T86" fmla="*/ 368 w 512"/>
              <a:gd name="T87" fmla="*/ 41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18" y="241"/>
                </a:moveTo>
                <a:cubicBezTo>
                  <a:pt x="113" y="241"/>
                  <a:pt x="109" y="238"/>
                  <a:pt x="108" y="233"/>
                </a:cubicBezTo>
                <a:cubicBezTo>
                  <a:pt x="107" y="226"/>
                  <a:pt x="106" y="220"/>
                  <a:pt x="106" y="213"/>
                </a:cubicBezTo>
                <a:cubicBezTo>
                  <a:pt x="106" y="148"/>
                  <a:pt x="159" y="96"/>
                  <a:pt x="224" y="96"/>
                </a:cubicBezTo>
                <a:cubicBezTo>
                  <a:pt x="288" y="96"/>
                  <a:pt x="341" y="148"/>
                  <a:pt x="341" y="213"/>
                </a:cubicBezTo>
                <a:cubicBezTo>
                  <a:pt x="341" y="216"/>
                  <a:pt x="341" y="218"/>
                  <a:pt x="341" y="221"/>
                </a:cubicBezTo>
                <a:cubicBezTo>
                  <a:pt x="340" y="227"/>
                  <a:pt x="335" y="231"/>
                  <a:pt x="329" y="231"/>
                </a:cubicBezTo>
                <a:cubicBezTo>
                  <a:pt x="324" y="230"/>
                  <a:pt x="319" y="225"/>
                  <a:pt x="319" y="219"/>
                </a:cubicBezTo>
                <a:cubicBezTo>
                  <a:pt x="320" y="217"/>
                  <a:pt x="320" y="215"/>
                  <a:pt x="320" y="213"/>
                </a:cubicBezTo>
                <a:cubicBezTo>
                  <a:pt x="320" y="160"/>
                  <a:pt x="277" y="117"/>
                  <a:pt x="224" y="117"/>
                </a:cubicBezTo>
                <a:cubicBezTo>
                  <a:pt x="171" y="117"/>
                  <a:pt x="128" y="160"/>
                  <a:pt x="128" y="213"/>
                </a:cubicBezTo>
                <a:cubicBezTo>
                  <a:pt x="128" y="218"/>
                  <a:pt x="128" y="224"/>
                  <a:pt x="129" y="229"/>
                </a:cubicBezTo>
                <a:cubicBezTo>
                  <a:pt x="130" y="235"/>
                  <a:pt x="126" y="240"/>
                  <a:pt x="120" y="241"/>
                </a:cubicBezTo>
                <a:cubicBezTo>
                  <a:pt x="120" y="241"/>
                  <a:pt x="119" y="241"/>
                  <a:pt x="118" y="241"/>
                </a:cubicBezTo>
                <a:close/>
                <a:moveTo>
                  <a:pt x="172" y="222"/>
                </a:moveTo>
                <a:cubicBezTo>
                  <a:pt x="173" y="228"/>
                  <a:pt x="169" y="233"/>
                  <a:pt x="163" y="234"/>
                </a:cubicBezTo>
                <a:cubicBezTo>
                  <a:pt x="162" y="234"/>
                  <a:pt x="162" y="234"/>
                  <a:pt x="161" y="234"/>
                </a:cubicBezTo>
                <a:cubicBezTo>
                  <a:pt x="156" y="234"/>
                  <a:pt x="151" y="231"/>
                  <a:pt x="150" y="225"/>
                </a:cubicBezTo>
                <a:cubicBezTo>
                  <a:pt x="150" y="221"/>
                  <a:pt x="149" y="217"/>
                  <a:pt x="149" y="213"/>
                </a:cubicBezTo>
                <a:cubicBezTo>
                  <a:pt x="149" y="172"/>
                  <a:pt x="183" y="138"/>
                  <a:pt x="224" y="138"/>
                </a:cubicBezTo>
                <a:cubicBezTo>
                  <a:pt x="261" y="138"/>
                  <a:pt x="292" y="164"/>
                  <a:pt x="298" y="201"/>
                </a:cubicBezTo>
                <a:cubicBezTo>
                  <a:pt x="299" y="206"/>
                  <a:pt x="295" y="212"/>
                  <a:pt x="289" y="213"/>
                </a:cubicBezTo>
                <a:cubicBezTo>
                  <a:pt x="283" y="214"/>
                  <a:pt x="278" y="210"/>
                  <a:pt x="277" y="204"/>
                </a:cubicBezTo>
                <a:cubicBezTo>
                  <a:pt x="272" y="178"/>
                  <a:pt x="250" y="160"/>
                  <a:pt x="224" y="160"/>
                </a:cubicBezTo>
                <a:cubicBezTo>
                  <a:pt x="195" y="160"/>
                  <a:pt x="171" y="184"/>
                  <a:pt x="171" y="213"/>
                </a:cubicBezTo>
                <a:cubicBezTo>
                  <a:pt x="171" y="216"/>
                  <a:pt x="171" y="219"/>
                  <a:pt x="172" y="222"/>
                </a:cubicBezTo>
                <a:close/>
                <a:moveTo>
                  <a:pt x="368" y="410"/>
                </a:moveTo>
                <a:cubicBezTo>
                  <a:pt x="366" y="414"/>
                  <a:pt x="362" y="416"/>
                  <a:pt x="359" y="416"/>
                </a:cubicBezTo>
                <a:cubicBezTo>
                  <a:pt x="357" y="416"/>
                  <a:pt x="355" y="415"/>
                  <a:pt x="353" y="414"/>
                </a:cubicBezTo>
                <a:cubicBezTo>
                  <a:pt x="348" y="411"/>
                  <a:pt x="347" y="405"/>
                  <a:pt x="350" y="400"/>
                </a:cubicBezTo>
                <a:cubicBezTo>
                  <a:pt x="364" y="374"/>
                  <a:pt x="362" y="342"/>
                  <a:pt x="362" y="342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2"/>
                  <a:pt x="357" y="288"/>
                  <a:pt x="351" y="288"/>
                </a:cubicBezTo>
                <a:cubicBezTo>
                  <a:pt x="346" y="288"/>
                  <a:pt x="342" y="292"/>
                  <a:pt x="341" y="297"/>
                </a:cubicBezTo>
                <a:cubicBezTo>
                  <a:pt x="341" y="298"/>
                  <a:pt x="341" y="298"/>
                  <a:pt x="341" y="298"/>
                </a:cubicBezTo>
                <a:cubicBezTo>
                  <a:pt x="341" y="304"/>
                  <a:pt x="336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24" y="309"/>
                  <a:pt x="320" y="304"/>
                  <a:pt x="320" y="298"/>
                </a:cubicBezTo>
                <a:cubicBezTo>
                  <a:pt x="320" y="288"/>
                  <a:pt x="320" y="288"/>
                  <a:pt x="320" y="288"/>
                </a:cubicBezTo>
                <a:cubicBezTo>
                  <a:pt x="320" y="282"/>
                  <a:pt x="315" y="277"/>
                  <a:pt x="309" y="277"/>
                </a:cubicBezTo>
                <a:cubicBezTo>
                  <a:pt x="303" y="277"/>
                  <a:pt x="298" y="282"/>
                  <a:pt x="298" y="288"/>
                </a:cubicBezTo>
                <a:cubicBezTo>
                  <a:pt x="298" y="298"/>
                  <a:pt x="298" y="298"/>
                  <a:pt x="298" y="298"/>
                </a:cubicBezTo>
                <a:cubicBezTo>
                  <a:pt x="298" y="304"/>
                  <a:pt x="294" y="309"/>
                  <a:pt x="288" y="309"/>
                </a:cubicBezTo>
                <a:cubicBezTo>
                  <a:pt x="282" y="309"/>
                  <a:pt x="277" y="304"/>
                  <a:pt x="277" y="298"/>
                </a:cubicBezTo>
                <a:cubicBezTo>
                  <a:pt x="277" y="266"/>
                  <a:pt x="277" y="266"/>
                  <a:pt x="277" y="266"/>
                </a:cubicBezTo>
                <a:cubicBezTo>
                  <a:pt x="277" y="260"/>
                  <a:pt x="272" y="256"/>
                  <a:pt x="266" y="256"/>
                </a:cubicBezTo>
                <a:cubicBezTo>
                  <a:pt x="260" y="256"/>
                  <a:pt x="256" y="260"/>
                  <a:pt x="256" y="266"/>
                </a:cubicBezTo>
                <a:cubicBezTo>
                  <a:pt x="256" y="298"/>
                  <a:pt x="256" y="298"/>
                  <a:pt x="256" y="298"/>
                </a:cubicBezTo>
                <a:cubicBezTo>
                  <a:pt x="256" y="304"/>
                  <a:pt x="251" y="309"/>
                  <a:pt x="245" y="309"/>
                </a:cubicBezTo>
                <a:cubicBezTo>
                  <a:pt x="239" y="309"/>
                  <a:pt x="234" y="304"/>
                  <a:pt x="234" y="298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207"/>
                  <a:pt x="230" y="202"/>
                  <a:pt x="224" y="202"/>
                </a:cubicBezTo>
                <a:cubicBezTo>
                  <a:pt x="218" y="202"/>
                  <a:pt x="213" y="207"/>
                  <a:pt x="213" y="213"/>
                </a:cubicBezTo>
                <a:cubicBezTo>
                  <a:pt x="213" y="341"/>
                  <a:pt x="213" y="341"/>
                  <a:pt x="213" y="341"/>
                </a:cubicBezTo>
                <a:cubicBezTo>
                  <a:pt x="213" y="345"/>
                  <a:pt x="211" y="349"/>
                  <a:pt x="207" y="351"/>
                </a:cubicBezTo>
                <a:cubicBezTo>
                  <a:pt x="203" y="352"/>
                  <a:pt x="199" y="352"/>
                  <a:pt x="195" y="349"/>
                </a:cubicBezTo>
                <a:cubicBezTo>
                  <a:pt x="181" y="337"/>
                  <a:pt x="166" y="299"/>
                  <a:pt x="163" y="292"/>
                </a:cubicBezTo>
                <a:cubicBezTo>
                  <a:pt x="162" y="290"/>
                  <a:pt x="160" y="288"/>
                  <a:pt x="157" y="287"/>
                </a:cubicBezTo>
                <a:cubicBezTo>
                  <a:pt x="154" y="286"/>
                  <a:pt x="152" y="286"/>
                  <a:pt x="149" y="288"/>
                </a:cubicBezTo>
                <a:cubicBezTo>
                  <a:pt x="145" y="290"/>
                  <a:pt x="145" y="298"/>
                  <a:pt x="148" y="304"/>
                </a:cubicBezTo>
                <a:cubicBezTo>
                  <a:pt x="148" y="305"/>
                  <a:pt x="148" y="305"/>
                  <a:pt x="148" y="305"/>
                </a:cubicBezTo>
                <a:cubicBezTo>
                  <a:pt x="149" y="306"/>
                  <a:pt x="170" y="365"/>
                  <a:pt x="206" y="397"/>
                </a:cubicBezTo>
                <a:cubicBezTo>
                  <a:pt x="210" y="401"/>
                  <a:pt x="211" y="408"/>
                  <a:pt x="207" y="412"/>
                </a:cubicBezTo>
                <a:cubicBezTo>
                  <a:pt x="205" y="414"/>
                  <a:pt x="202" y="416"/>
                  <a:pt x="199" y="416"/>
                </a:cubicBezTo>
                <a:cubicBezTo>
                  <a:pt x="196" y="416"/>
                  <a:pt x="194" y="415"/>
                  <a:pt x="192" y="413"/>
                </a:cubicBezTo>
                <a:cubicBezTo>
                  <a:pt x="153" y="379"/>
                  <a:pt x="131" y="320"/>
                  <a:pt x="128" y="313"/>
                </a:cubicBezTo>
                <a:cubicBezTo>
                  <a:pt x="121" y="298"/>
                  <a:pt x="123" y="277"/>
                  <a:pt x="139" y="269"/>
                </a:cubicBezTo>
                <a:cubicBezTo>
                  <a:pt x="147" y="265"/>
                  <a:pt x="156" y="264"/>
                  <a:pt x="164" y="267"/>
                </a:cubicBezTo>
                <a:cubicBezTo>
                  <a:pt x="172" y="270"/>
                  <a:pt x="179" y="275"/>
                  <a:pt x="182" y="283"/>
                </a:cubicBezTo>
                <a:cubicBezTo>
                  <a:pt x="185" y="289"/>
                  <a:pt x="188" y="297"/>
                  <a:pt x="192" y="304"/>
                </a:cubicBezTo>
                <a:cubicBezTo>
                  <a:pt x="192" y="213"/>
                  <a:pt x="192" y="213"/>
                  <a:pt x="192" y="213"/>
                </a:cubicBezTo>
                <a:cubicBezTo>
                  <a:pt x="192" y="195"/>
                  <a:pt x="206" y="181"/>
                  <a:pt x="224" y="181"/>
                </a:cubicBezTo>
                <a:cubicBezTo>
                  <a:pt x="241" y="181"/>
                  <a:pt x="256" y="195"/>
                  <a:pt x="256" y="213"/>
                </a:cubicBezTo>
                <a:cubicBezTo>
                  <a:pt x="256" y="236"/>
                  <a:pt x="256" y="236"/>
                  <a:pt x="256" y="236"/>
                </a:cubicBezTo>
                <a:cubicBezTo>
                  <a:pt x="259" y="235"/>
                  <a:pt x="263" y="234"/>
                  <a:pt x="266" y="234"/>
                </a:cubicBezTo>
                <a:cubicBezTo>
                  <a:pt x="281" y="234"/>
                  <a:pt x="293" y="244"/>
                  <a:pt x="297" y="258"/>
                </a:cubicBezTo>
                <a:cubicBezTo>
                  <a:pt x="301" y="257"/>
                  <a:pt x="305" y="256"/>
                  <a:pt x="309" y="256"/>
                </a:cubicBezTo>
                <a:cubicBezTo>
                  <a:pt x="320" y="256"/>
                  <a:pt x="330" y="262"/>
                  <a:pt x="336" y="271"/>
                </a:cubicBezTo>
                <a:cubicBezTo>
                  <a:pt x="341" y="268"/>
                  <a:pt x="346" y="266"/>
                  <a:pt x="352" y="266"/>
                </a:cubicBezTo>
                <a:cubicBezTo>
                  <a:pt x="369" y="266"/>
                  <a:pt x="384" y="281"/>
                  <a:pt x="384" y="298"/>
                </a:cubicBezTo>
                <a:cubicBezTo>
                  <a:pt x="384" y="341"/>
                  <a:pt x="384" y="341"/>
                  <a:pt x="384" y="341"/>
                </a:cubicBezTo>
                <a:cubicBezTo>
                  <a:pt x="384" y="342"/>
                  <a:pt x="386" y="379"/>
                  <a:pt x="368" y="41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21" name="Connector: Elbow 320">
            <a:extLst>
              <a:ext uri="{FF2B5EF4-FFF2-40B4-BE49-F238E27FC236}">
                <a16:creationId xmlns:a16="http://schemas.microsoft.com/office/drawing/2014/main" id="{59F9A723-8ADB-44AA-A6FB-54281CB40A2D}"/>
              </a:ext>
            </a:extLst>
          </p:cNvPr>
          <p:cNvCxnSpPr>
            <a:cxnSpLocks/>
            <a:endCxn id="316" idx="3"/>
          </p:cNvCxnSpPr>
          <p:nvPr/>
        </p:nvCxnSpPr>
        <p:spPr bwMode="gray">
          <a:xfrm rot="5400000">
            <a:off x="7345000" y="3582148"/>
            <a:ext cx="270238" cy="3343948"/>
          </a:xfrm>
          <a:prstGeom prst="bentConnector2">
            <a:avLst/>
          </a:prstGeom>
          <a:ln w="12700">
            <a:solidFill>
              <a:srgbClr val="AAD066"/>
            </a:solidFill>
            <a:prstDash val="lgDash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5" name="Content Placeholder 2">
            <a:extLst>
              <a:ext uri="{FF2B5EF4-FFF2-40B4-BE49-F238E27FC236}">
                <a16:creationId xmlns:a16="http://schemas.microsoft.com/office/drawing/2014/main" id="{C60EA9C6-6BF4-4D74-908D-0DCBE2D77409}"/>
              </a:ext>
            </a:extLst>
          </p:cNvPr>
          <p:cNvSpPr txBox="1">
            <a:spLocks/>
          </p:cNvSpPr>
          <p:nvPr/>
        </p:nvSpPr>
        <p:spPr>
          <a:xfrm>
            <a:off x="267066" y="152239"/>
            <a:ext cx="1158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Sample – B2C Reduce/Optimize Solutions</a:t>
            </a:r>
          </a:p>
        </p:txBody>
      </p:sp>
      <p:cxnSp>
        <p:nvCxnSpPr>
          <p:cNvPr id="356" name="Connector: Elbow 355">
            <a:extLst>
              <a:ext uri="{FF2B5EF4-FFF2-40B4-BE49-F238E27FC236}">
                <a16:creationId xmlns:a16="http://schemas.microsoft.com/office/drawing/2014/main" id="{9F18137E-17EA-499E-BE89-21337734286B}"/>
              </a:ext>
            </a:extLst>
          </p:cNvPr>
          <p:cNvCxnSpPr>
            <a:cxnSpLocks/>
            <a:endCxn id="317" idx="3"/>
          </p:cNvCxnSpPr>
          <p:nvPr/>
        </p:nvCxnSpPr>
        <p:spPr bwMode="gray">
          <a:xfrm rot="16200000" flipV="1">
            <a:off x="5680492" y="5911198"/>
            <a:ext cx="413196" cy="157889"/>
          </a:xfrm>
          <a:prstGeom prst="bentConnector2">
            <a:avLst/>
          </a:prstGeom>
          <a:ln w="12700">
            <a:solidFill>
              <a:srgbClr val="AAD066"/>
            </a:solidFill>
            <a:prstDash val="lg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0" name="Freeform 179">
            <a:extLst>
              <a:ext uri="{FF2B5EF4-FFF2-40B4-BE49-F238E27FC236}">
                <a16:creationId xmlns:a16="http://schemas.microsoft.com/office/drawing/2014/main" id="{F4D85140-D520-4287-99A2-EEB08A6E62D6}"/>
              </a:ext>
            </a:extLst>
          </p:cNvPr>
          <p:cNvSpPr>
            <a:spLocks/>
          </p:cNvSpPr>
          <p:nvPr/>
        </p:nvSpPr>
        <p:spPr bwMode="auto">
          <a:xfrm>
            <a:off x="6867042" y="1406734"/>
            <a:ext cx="258844" cy="214367"/>
          </a:xfrm>
          <a:custGeom>
            <a:avLst/>
            <a:gdLst>
              <a:gd name="T0" fmla="*/ 285 w 288"/>
              <a:gd name="T1" fmla="*/ 125 h 235"/>
              <a:gd name="T2" fmla="*/ 253 w 288"/>
              <a:gd name="T3" fmla="*/ 157 h 235"/>
              <a:gd name="T4" fmla="*/ 245 w 288"/>
              <a:gd name="T5" fmla="*/ 160 h 235"/>
              <a:gd name="T6" fmla="*/ 238 w 288"/>
              <a:gd name="T7" fmla="*/ 157 h 235"/>
              <a:gd name="T8" fmla="*/ 238 w 288"/>
              <a:gd name="T9" fmla="*/ 142 h 235"/>
              <a:gd name="T10" fmla="*/ 252 w 288"/>
              <a:gd name="T11" fmla="*/ 128 h 235"/>
              <a:gd name="T12" fmla="*/ 224 w 288"/>
              <a:gd name="T13" fmla="*/ 128 h 235"/>
              <a:gd name="T14" fmla="*/ 192 w 288"/>
              <a:gd name="T15" fmla="*/ 96 h 235"/>
              <a:gd name="T16" fmla="*/ 192 w 288"/>
              <a:gd name="T17" fmla="*/ 32 h 235"/>
              <a:gd name="T18" fmla="*/ 181 w 288"/>
              <a:gd name="T19" fmla="*/ 22 h 235"/>
              <a:gd name="T20" fmla="*/ 171 w 288"/>
              <a:gd name="T21" fmla="*/ 32 h 235"/>
              <a:gd name="T22" fmla="*/ 171 w 288"/>
              <a:gd name="T23" fmla="*/ 203 h 235"/>
              <a:gd name="T24" fmla="*/ 139 w 288"/>
              <a:gd name="T25" fmla="*/ 235 h 235"/>
              <a:gd name="T26" fmla="*/ 107 w 288"/>
              <a:gd name="T27" fmla="*/ 203 h 235"/>
              <a:gd name="T28" fmla="*/ 107 w 288"/>
              <a:gd name="T29" fmla="*/ 118 h 235"/>
              <a:gd name="T30" fmla="*/ 107 w 288"/>
              <a:gd name="T31" fmla="*/ 32 h 235"/>
              <a:gd name="T32" fmla="*/ 96 w 288"/>
              <a:gd name="T33" fmla="*/ 22 h 235"/>
              <a:gd name="T34" fmla="*/ 85 w 288"/>
              <a:gd name="T35" fmla="*/ 32 h 235"/>
              <a:gd name="T36" fmla="*/ 85 w 288"/>
              <a:gd name="T37" fmla="*/ 203 h 235"/>
              <a:gd name="T38" fmla="*/ 53 w 288"/>
              <a:gd name="T39" fmla="*/ 235 h 235"/>
              <a:gd name="T40" fmla="*/ 21 w 288"/>
              <a:gd name="T41" fmla="*/ 203 h 235"/>
              <a:gd name="T42" fmla="*/ 21 w 288"/>
              <a:gd name="T43" fmla="*/ 139 h 235"/>
              <a:gd name="T44" fmla="*/ 11 w 288"/>
              <a:gd name="T45" fmla="*/ 128 h 235"/>
              <a:gd name="T46" fmla="*/ 0 w 288"/>
              <a:gd name="T47" fmla="*/ 118 h 235"/>
              <a:gd name="T48" fmla="*/ 11 w 288"/>
              <a:gd name="T49" fmla="*/ 107 h 235"/>
              <a:gd name="T50" fmla="*/ 43 w 288"/>
              <a:gd name="T51" fmla="*/ 139 h 235"/>
              <a:gd name="T52" fmla="*/ 43 w 288"/>
              <a:gd name="T53" fmla="*/ 203 h 235"/>
              <a:gd name="T54" fmla="*/ 53 w 288"/>
              <a:gd name="T55" fmla="*/ 214 h 235"/>
              <a:gd name="T56" fmla="*/ 64 w 288"/>
              <a:gd name="T57" fmla="*/ 203 h 235"/>
              <a:gd name="T58" fmla="*/ 64 w 288"/>
              <a:gd name="T59" fmla="*/ 32 h 235"/>
              <a:gd name="T60" fmla="*/ 96 w 288"/>
              <a:gd name="T61" fmla="*/ 0 h 235"/>
              <a:gd name="T62" fmla="*/ 128 w 288"/>
              <a:gd name="T63" fmla="*/ 32 h 235"/>
              <a:gd name="T64" fmla="*/ 128 w 288"/>
              <a:gd name="T65" fmla="*/ 118 h 235"/>
              <a:gd name="T66" fmla="*/ 128 w 288"/>
              <a:gd name="T67" fmla="*/ 203 h 235"/>
              <a:gd name="T68" fmla="*/ 139 w 288"/>
              <a:gd name="T69" fmla="*/ 214 h 235"/>
              <a:gd name="T70" fmla="*/ 149 w 288"/>
              <a:gd name="T71" fmla="*/ 203 h 235"/>
              <a:gd name="T72" fmla="*/ 149 w 288"/>
              <a:gd name="T73" fmla="*/ 32 h 235"/>
              <a:gd name="T74" fmla="*/ 181 w 288"/>
              <a:gd name="T75" fmla="*/ 0 h 235"/>
              <a:gd name="T76" fmla="*/ 213 w 288"/>
              <a:gd name="T77" fmla="*/ 32 h 235"/>
              <a:gd name="T78" fmla="*/ 213 w 288"/>
              <a:gd name="T79" fmla="*/ 96 h 235"/>
              <a:gd name="T80" fmla="*/ 224 w 288"/>
              <a:gd name="T81" fmla="*/ 107 h 235"/>
              <a:gd name="T82" fmla="*/ 252 w 288"/>
              <a:gd name="T83" fmla="*/ 107 h 235"/>
              <a:gd name="T84" fmla="*/ 238 w 288"/>
              <a:gd name="T85" fmla="*/ 93 h 235"/>
              <a:gd name="T86" fmla="*/ 238 w 288"/>
              <a:gd name="T87" fmla="*/ 78 h 235"/>
              <a:gd name="T88" fmla="*/ 253 w 288"/>
              <a:gd name="T89" fmla="*/ 78 h 235"/>
              <a:gd name="T90" fmla="*/ 285 w 288"/>
              <a:gd name="T91" fmla="*/ 110 h 235"/>
              <a:gd name="T92" fmla="*/ 287 w 288"/>
              <a:gd name="T93" fmla="*/ 114 h 235"/>
              <a:gd name="T94" fmla="*/ 287 w 288"/>
              <a:gd name="T95" fmla="*/ 122 h 235"/>
              <a:gd name="T96" fmla="*/ 285 w 288"/>
              <a:gd name="T97" fmla="*/ 125 h 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88" h="235">
                <a:moveTo>
                  <a:pt x="285" y="125"/>
                </a:moveTo>
                <a:cubicBezTo>
                  <a:pt x="253" y="157"/>
                  <a:pt x="253" y="157"/>
                  <a:pt x="253" y="157"/>
                </a:cubicBezTo>
                <a:cubicBezTo>
                  <a:pt x="251" y="159"/>
                  <a:pt x="248" y="160"/>
                  <a:pt x="245" y="160"/>
                </a:cubicBezTo>
                <a:cubicBezTo>
                  <a:pt x="243" y="160"/>
                  <a:pt x="240" y="159"/>
                  <a:pt x="238" y="157"/>
                </a:cubicBezTo>
                <a:cubicBezTo>
                  <a:pt x="234" y="153"/>
                  <a:pt x="234" y="146"/>
                  <a:pt x="238" y="142"/>
                </a:cubicBezTo>
                <a:cubicBezTo>
                  <a:pt x="252" y="128"/>
                  <a:pt x="252" y="128"/>
                  <a:pt x="252" y="128"/>
                </a:cubicBezTo>
                <a:cubicBezTo>
                  <a:pt x="224" y="128"/>
                  <a:pt x="224" y="128"/>
                  <a:pt x="224" y="128"/>
                </a:cubicBezTo>
                <a:cubicBezTo>
                  <a:pt x="206" y="128"/>
                  <a:pt x="192" y="114"/>
                  <a:pt x="192" y="96"/>
                </a:cubicBezTo>
                <a:cubicBezTo>
                  <a:pt x="192" y="32"/>
                  <a:pt x="192" y="32"/>
                  <a:pt x="192" y="32"/>
                </a:cubicBezTo>
                <a:cubicBezTo>
                  <a:pt x="192" y="26"/>
                  <a:pt x="187" y="22"/>
                  <a:pt x="181" y="22"/>
                </a:cubicBezTo>
                <a:cubicBezTo>
                  <a:pt x="175" y="22"/>
                  <a:pt x="171" y="26"/>
                  <a:pt x="171" y="32"/>
                </a:cubicBezTo>
                <a:cubicBezTo>
                  <a:pt x="171" y="203"/>
                  <a:pt x="171" y="203"/>
                  <a:pt x="171" y="203"/>
                </a:cubicBezTo>
                <a:cubicBezTo>
                  <a:pt x="171" y="221"/>
                  <a:pt x="156" y="235"/>
                  <a:pt x="139" y="235"/>
                </a:cubicBezTo>
                <a:cubicBezTo>
                  <a:pt x="121" y="235"/>
                  <a:pt x="107" y="221"/>
                  <a:pt x="107" y="203"/>
                </a:cubicBezTo>
                <a:cubicBezTo>
                  <a:pt x="107" y="118"/>
                  <a:pt x="107" y="118"/>
                  <a:pt x="107" y="118"/>
                </a:cubicBezTo>
                <a:cubicBezTo>
                  <a:pt x="107" y="32"/>
                  <a:pt x="107" y="32"/>
                  <a:pt x="107" y="32"/>
                </a:cubicBezTo>
                <a:cubicBezTo>
                  <a:pt x="107" y="26"/>
                  <a:pt x="102" y="22"/>
                  <a:pt x="96" y="22"/>
                </a:cubicBezTo>
                <a:cubicBezTo>
                  <a:pt x="90" y="22"/>
                  <a:pt x="85" y="26"/>
                  <a:pt x="85" y="32"/>
                </a:cubicBezTo>
                <a:cubicBezTo>
                  <a:pt x="85" y="203"/>
                  <a:pt x="85" y="203"/>
                  <a:pt x="85" y="203"/>
                </a:cubicBezTo>
                <a:cubicBezTo>
                  <a:pt x="85" y="221"/>
                  <a:pt x="71" y="235"/>
                  <a:pt x="53" y="235"/>
                </a:cubicBezTo>
                <a:cubicBezTo>
                  <a:pt x="36" y="235"/>
                  <a:pt x="21" y="221"/>
                  <a:pt x="21" y="203"/>
                </a:cubicBezTo>
                <a:cubicBezTo>
                  <a:pt x="21" y="139"/>
                  <a:pt x="21" y="139"/>
                  <a:pt x="21" y="139"/>
                </a:cubicBezTo>
                <a:cubicBezTo>
                  <a:pt x="21" y="133"/>
                  <a:pt x="17" y="128"/>
                  <a:pt x="11" y="128"/>
                </a:cubicBezTo>
                <a:cubicBezTo>
                  <a:pt x="5" y="128"/>
                  <a:pt x="0" y="124"/>
                  <a:pt x="0" y="118"/>
                </a:cubicBezTo>
                <a:cubicBezTo>
                  <a:pt x="0" y="112"/>
                  <a:pt x="5" y="107"/>
                  <a:pt x="11" y="107"/>
                </a:cubicBezTo>
                <a:cubicBezTo>
                  <a:pt x="28" y="107"/>
                  <a:pt x="43" y="121"/>
                  <a:pt x="43" y="139"/>
                </a:cubicBezTo>
                <a:cubicBezTo>
                  <a:pt x="43" y="203"/>
                  <a:pt x="43" y="203"/>
                  <a:pt x="43" y="203"/>
                </a:cubicBezTo>
                <a:cubicBezTo>
                  <a:pt x="43" y="209"/>
                  <a:pt x="47" y="214"/>
                  <a:pt x="53" y="214"/>
                </a:cubicBezTo>
                <a:cubicBezTo>
                  <a:pt x="59" y="214"/>
                  <a:pt x="64" y="209"/>
                  <a:pt x="64" y="203"/>
                </a:cubicBezTo>
                <a:cubicBezTo>
                  <a:pt x="64" y="32"/>
                  <a:pt x="64" y="32"/>
                  <a:pt x="64" y="32"/>
                </a:cubicBezTo>
                <a:cubicBezTo>
                  <a:pt x="64" y="15"/>
                  <a:pt x="78" y="0"/>
                  <a:pt x="96" y="0"/>
                </a:cubicBezTo>
                <a:cubicBezTo>
                  <a:pt x="114" y="0"/>
                  <a:pt x="128" y="15"/>
                  <a:pt x="128" y="32"/>
                </a:cubicBezTo>
                <a:cubicBezTo>
                  <a:pt x="128" y="118"/>
                  <a:pt x="128" y="118"/>
                  <a:pt x="128" y="118"/>
                </a:cubicBezTo>
                <a:cubicBezTo>
                  <a:pt x="128" y="203"/>
                  <a:pt x="128" y="203"/>
                  <a:pt x="128" y="203"/>
                </a:cubicBezTo>
                <a:cubicBezTo>
                  <a:pt x="128" y="209"/>
                  <a:pt x="133" y="214"/>
                  <a:pt x="139" y="214"/>
                </a:cubicBezTo>
                <a:cubicBezTo>
                  <a:pt x="145" y="214"/>
                  <a:pt x="149" y="209"/>
                  <a:pt x="149" y="203"/>
                </a:cubicBezTo>
                <a:cubicBezTo>
                  <a:pt x="149" y="32"/>
                  <a:pt x="149" y="32"/>
                  <a:pt x="149" y="32"/>
                </a:cubicBezTo>
                <a:cubicBezTo>
                  <a:pt x="149" y="15"/>
                  <a:pt x="164" y="0"/>
                  <a:pt x="181" y="0"/>
                </a:cubicBezTo>
                <a:cubicBezTo>
                  <a:pt x="199" y="0"/>
                  <a:pt x="213" y="15"/>
                  <a:pt x="213" y="32"/>
                </a:cubicBezTo>
                <a:cubicBezTo>
                  <a:pt x="213" y="96"/>
                  <a:pt x="213" y="96"/>
                  <a:pt x="213" y="96"/>
                </a:cubicBezTo>
                <a:cubicBezTo>
                  <a:pt x="213" y="102"/>
                  <a:pt x="218" y="107"/>
                  <a:pt x="224" y="107"/>
                </a:cubicBezTo>
                <a:cubicBezTo>
                  <a:pt x="252" y="107"/>
                  <a:pt x="252" y="107"/>
                  <a:pt x="252" y="107"/>
                </a:cubicBezTo>
                <a:cubicBezTo>
                  <a:pt x="238" y="93"/>
                  <a:pt x="238" y="93"/>
                  <a:pt x="238" y="93"/>
                </a:cubicBezTo>
                <a:cubicBezTo>
                  <a:pt x="234" y="89"/>
                  <a:pt x="234" y="82"/>
                  <a:pt x="238" y="78"/>
                </a:cubicBezTo>
                <a:cubicBezTo>
                  <a:pt x="242" y="74"/>
                  <a:pt x="249" y="74"/>
                  <a:pt x="253" y="78"/>
                </a:cubicBezTo>
                <a:cubicBezTo>
                  <a:pt x="285" y="110"/>
                  <a:pt x="285" y="110"/>
                  <a:pt x="285" y="110"/>
                </a:cubicBezTo>
                <a:cubicBezTo>
                  <a:pt x="286" y="111"/>
                  <a:pt x="287" y="112"/>
                  <a:pt x="287" y="114"/>
                </a:cubicBezTo>
                <a:cubicBezTo>
                  <a:pt x="288" y="116"/>
                  <a:pt x="288" y="119"/>
                  <a:pt x="287" y="122"/>
                </a:cubicBezTo>
                <a:cubicBezTo>
                  <a:pt x="287" y="123"/>
                  <a:pt x="286" y="124"/>
                  <a:pt x="285" y="12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4" name="Freeform 22">
            <a:extLst>
              <a:ext uri="{FF2B5EF4-FFF2-40B4-BE49-F238E27FC236}">
                <a16:creationId xmlns:a16="http://schemas.microsoft.com/office/drawing/2014/main" id="{3BCD8F72-C11E-40E5-BB60-B8B95A20D2FC}"/>
              </a:ext>
            </a:extLst>
          </p:cNvPr>
          <p:cNvSpPr>
            <a:spLocks noEditPoints="1"/>
          </p:cNvSpPr>
          <p:nvPr/>
        </p:nvSpPr>
        <p:spPr bwMode="auto">
          <a:xfrm>
            <a:off x="10941360" y="1495804"/>
            <a:ext cx="282857" cy="282857"/>
          </a:xfrm>
          <a:custGeom>
            <a:avLst/>
            <a:gdLst>
              <a:gd name="T0" fmla="*/ 239 w 241"/>
              <a:gd name="T1" fmla="*/ 54 h 241"/>
              <a:gd name="T2" fmla="*/ 236 w 241"/>
              <a:gd name="T3" fmla="*/ 42 h 241"/>
              <a:gd name="T4" fmla="*/ 146 w 241"/>
              <a:gd name="T5" fmla="*/ 4 h 241"/>
              <a:gd name="T6" fmla="*/ 95 w 241"/>
              <a:gd name="T7" fmla="*/ 4 h 241"/>
              <a:gd name="T8" fmla="*/ 5 w 241"/>
              <a:gd name="T9" fmla="*/ 42 h 241"/>
              <a:gd name="T10" fmla="*/ 2 w 241"/>
              <a:gd name="T11" fmla="*/ 54 h 241"/>
              <a:gd name="T12" fmla="*/ 2 w 241"/>
              <a:gd name="T13" fmla="*/ 124 h 241"/>
              <a:gd name="T14" fmla="*/ 5 w 241"/>
              <a:gd name="T15" fmla="*/ 136 h 241"/>
              <a:gd name="T16" fmla="*/ 33 w 241"/>
              <a:gd name="T17" fmla="*/ 193 h 241"/>
              <a:gd name="T18" fmla="*/ 117 w 241"/>
              <a:gd name="T19" fmla="*/ 240 h 241"/>
              <a:gd name="T20" fmla="*/ 121 w 241"/>
              <a:gd name="T21" fmla="*/ 241 h 241"/>
              <a:gd name="T22" fmla="*/ 124 w 241"/>
              <a:gd name="T23" fmla="*/ 240 h 241"/>
              <a:gd name="T24" fmla="*/ 209 w 241"/>
              <a:gd name="T25" fmla="*/ 193 h 241"/>
              <a:gd name="T26" fmla="*/ 236 w 241"/>
              <a:gd name="T27" fmla="*/ 136 h 241"/>
              <a:gd name="T28" fmla="*/ 239 w 241"/>
              <a:gd name="T29" fmla="*/ 124 h 241"/>
              <a:gd name="T30" fmla="*/ 155 w 241"/>
              <a:gd name="T31" fmla="*/ 19 h 241"/>
              <a:gd name="T32" fmla="*/ 198 w 241"/>
              <a:gd name="T33" fmla="*/ 79 h 241"/>
              <a:gd name="T34" fmla="*/ 155 w 241"/>
              <a:gd name="T35" fmla="*/ 19 h 241"/>
              <a:gd name="T36" fmla="*/ 59 w 241"/>
              <a:gd name="T37" fmla="*/ 89 h 241"/>
              <a:gd name="T38" fmla="*/ 183 w 241"/>
              <a:gd name="T39" fmla="*/ 89 h 241"/>
              <a:gd name="T40" fmla="*/ 21 w 241"/>
              <a:gd name="T41" fmla="*/ 51 h 241"/>
              <a:gd name="T42" fmla="*/ 108 w 241"/>
              <a:gd name="T43" fmla="*/ 46 h 241"/>
              <a:gd name="T44" fmla="*/ 21 w 241"/>
              <a:gd name="T45" fmla="*/ 51 h 241"/>
              <a:gd name="T46" fmla="*/ 108 w 241"/>
              <a:gd name="T47" fmla="*/ 131 h 241"/>
              <a:gd name="T48" fmla="*/ 44 w 241"/>
              <a:gd name="T49" fmla="*/ 137 h 241"/>
              <a:gd name="T50" fmla="*/ 21 w 241"/>
              <a:gd name="T51" fmla="*/ 126 h 241"/>
              <a:gd name="T52" fmla="*/ 49 w 241"/>
              <a:gd name="T53" fmla="*/ 158 h 241"/>
              <a:gd name="T54" fmla="*/ 95 w 241"/>
              <a:gd name="T55" fmla="*/ 174 h 241"/>
              <a:gd name="T56" fmla="*/ 113 w 241"/>
              <a:gd name="T57" fmla="*/ 220 h 241"/>
              <a:gd name="T58" fmla="*/ 49 w 241"/>
              <a:gd name="T59" fmla="*/ 158 h 241"/>
              <a:gd name="T60" fmla="*/ 129 w 241"/>
              <a:gd name="T61" fmla="*/ 220 h 241"/>
              <a:gd name="T62" fmla="*/ 146 w 241"/>
              <a:gd name="T63" fmla="*/ 174 h 241"/>
              <a:gd name="T64" fmla="*/ 150 w 241"/>
              <a:gd name="T65" fmla="*/ 176 h 241"/>
              <a:gd name="T66" fmla="*/ 153 w 241"/>
              <a:gd name="T67" fmla="*/ 177 h 241"/>
              <a:gd name="T68" fmla="*/ 156 w 241"/>
              <a:gd name="T69" fmla="*/ 176 h 241"/>
              <a:gd name="T70" fmla="*/ 193 w 241"/>
              <a:gd name="T71" fmla="*/ 188 h 241"/>
              <a:gd name="T72" fmla="*/ 197 w 241"/>
              <a:gd name="T73" fmla="*/ 137 h 241"/>
              <a:gd name="T74" fmla="*/ 133 w 241"/>
              <a:gd name="T75" fmla="*/ 131 h 241"/>
              <a:gd name="T76" fmla="*/ 220 w 241"/>
              <a:gd name="T77" fmla="*/ 12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41" h="241">
                <a:moveTo>
                  <a:pt x="211" y="89"/>
                </a:moveTo>
                <a:cubicBezTo>
                  <a:pt x="239" y="54"/>
                  <a:pt x="239" y="54"/>
                  <a:pt x="239" y="54"/>
                </a:cubicBezTo>
                <a:cubicBezTo>
                  <a:pt x="240" y="52"/>
                  <a:pt x="241" y="49"/>
                  <a:pt x="240" y="47"/>
                </a:cubicBezTo>
                <a:cubicBezTo>
                  <a:pt x="240" y="45"/>
                  <a:pt x="238" y="43"/>
                  <a:pt x="236" y="42"/>
                </a:cubicBezTo>
                <a:cubicBezTo>
                  <a:pt x="156" y="2"/>
                  <a:pt x="156" y="2"/>
                  <a:pt x="156" y="2"/>
                </a:cubicBezTo>
                <a:cubicBezTo>
                  <a:pt x="153" y="0"/>
                  <a:pt x="149" y="1"/>
                  <a:pt x="146" y="4"/>
                </a:cubicBezTo>
                <a:cubicBezTo>
                  <a:pt x="121" y="36"/>
                  <a:pt x="121" y="36"/>
                  <a:pt x="121" y="36"/>
                </a:cubicBezTo>
                <a:cubicBezTo>
                  <a:pt x="95" y="4"/>
                  <a:pt x="95" y="4"/>
                  <a:pt x="95" y="4"/>
                </a:cubicBezTo>
                <a:cubicBezTo>
                  <a:pt x="93" y="1"/>
                  <a:pt x="88" y="0"/>
                  <a:pt x="85" y="2"/>
                </a:cubicBezTo>
                <a:cubicBezTo>
                  <a:pt x="5" y="42"/>
                  <a:pt x="5" y="42"/>
                  <a:pt x="5" y="42"/>
                </a:cubicBezTo>
                <a:cubicBezTo>
                  <a:pt x="3" y="43"/>
                  <a:pt x="1" y="45"/>
                  <a:pt x="1" y="47"/>
                </a:cubicBezTo>
                <a:cubicBezTo>
                  <a:pt x="0" y="49"/>
                  <a:pt x="1" y="52"/>
                  <a:pt x="2" y="54"/>
                </a:cubicBezTo>
                <a:cubicBezTo>
                  <a:pt x="30" y="89"/>
                  <a:pt x="30" y="89"/>
                  <a:pt x="30" y="89"/>
                </a:cubicBezTo>
                <a:cubicBezTo>
                  <a:pt x="2" y="124"/>
                  <a:pt x="2" y="124"/>
                  <a:pt x="2" y="124"/>
                </a:cubicBezTo>
                <a:cubicBezTo>
                  <a:pt x="1" y="126"/>
                  <a:pt x="0" y="128"/>
                  <a:pt x="1" y="130"/>
                </a:cubicBezTo>
                <a:cubicBezTo>
                  <a:pt x="1" y="133"/>
                  <a:pt x="3" y="135"/>
                  <a:pt x="5" y="136"/>
                </a:cubicBezTo>
                <a:cubicBezTo>
                  <a:pt x="33" y="150"/>
                  <a:pt x="33" y="150"/>
                  <a:pt x="33" y="150"/>
                </a:cubicBezTo>
                <a:cubicBezTo>
                  <a:pt x="33" y="193"/>
                  <a:pt x="33" y="193"/>
                  <a:pt x="33" y="193"/>
                </a:cubicBezTo>
                <a:cubicBezTo>
                  <a:pt x="33" y="196"/>
                  <a:pt x="34" y="198"/>
                  <a:pt x="37" y="200"/>
                </a:cubicBezTo>
                <a:cubicBezTo>
                  <a:pt x="117" y="240"/>
                  <a:pt x="117" y="240"/>
                  <a:pt x="117" y="240"/>
                </a:cubicBezTo>
                <a:cubicBezTo>
                  <a:pt x="117" y="240"/>
                  <a:pt x="117" y="240"/>
                  <a:pt x="117" y="240"/>
                </a:cubicBezTo>
                <a:cubicBezTo>
                  <a:pt x="118" y="240"/>
                  <a:pt x="120" y="241"/>
                  <a:pt x="121" y="241"/>
                </a:cubicBezTo>
                <a:cubicBezTo>
                  <a:pt x="122" y="241"/>
                  <a:pt x="123" y="240"/>
                  <a:pt x="124" y="240"/>
                </a:cubicBezTo>
                <a:cubicBezTo>
                  <a:pt x="124" y="240"/>
                  <a:pt x="124" y="240"/>
                  <a:pt x="124" y="240"/>
                </a:cubicBezTo>
                <a:cubicBezTo>
                  <a:pt x="204" y="200"/>
                  <a:pt x="204" y="200"/>
                  <a:pt x="204" y="200"/>
                </a:cubicBezTo>
                <a:cubicBezTo>
                  <a:pt x="207" y="198"/>
                  <a:pt x="209" y="196"/>
                  <a:pt x="209" y="193"/>
                </a:cubicBezTo>
                <a:cubicBezTo>
                  <a:pt x="209" y="150"/>
                  <a:pt x="209" y="150"/>
                  <a:pt x="209" y="150"/>
                </a:cubicBezTo>
                <a:cubicBezTo>
                  <a:pt x="236" y="136"/>
                  <a:pt x="236" y="136"/>
                  <a:pt x="236" y="136"/>
                </a:cubicBezTo>
                <a:cubicBezTo>
                  <a:pt x="238" y="135"/>
                  <a:pt x="240" y="133"/>
                  <a:pt x="240" y="130"/>
                </a:cubicBezTo>
                <a:cubicBezTo>
                  <a:pt x="241" y="128"/>
                  <a:pt x="240" y="126"/>
                  <a:pt x="239" y="124"/>
                </a:cubicBezTo>
                <a:lnTo>
                  <a:pt x="211" y="89"/>
                </a:lnTo>
                <a:close/>
                <a:moveTo>
                  <a:pt x="155" y="19"/>
                </a:moveTo>
                <a:cubicBezTo>
                  <a:pt x="220" y="51"/>
                  <a:pt x="220" y="51"/>
                  <a:pt x="220" y="51"/>
                </a:cubicBezTo>
                <a:cubicBezTo>
                  <a:pt x="198" y="79"/>
                  <a:pt x="198" y="79"/>
                  <a:pt x="198" y="79"/>
                </a:cubicBezTo>
                <a:cubicBezTo>
                  <a:pt x="133" y="46"/>
                  <a:pt x="133" y="46"/>
                  <a:pt x="133" y="46"/>
                </a:cubicBezTo>
                <a:lnTo>
                  <a:pt x="155" y="19"/>
                </a:lnTo>
                <a:close/>
                <a:moveTo>
                  <a:pt x="121" y="120"/>
                </a:moveTo>
                <a:cubicBezTo>
                  <a:pt x="59" y="89"/>
                  <a:pt x="59" y="89"/>
                  <a:pt x="59" y="89"/>
                </a:cubicBezTo>
                <a:cubicBezTo>
                  <a:pt x="121" y="58"/>
                  <a:pt x="121" y="58"/>
                  <a:pt x="121" y="58"/>
                </a:cubicBezTo>
                <a:cubicBezTo>
                  <a:pt x="183" y="89"/>
                  <a:pt x="183" y="89"/>
                  <a:pt x="183" y="89"/>
                </a:cubicBezTo>
                <a:lnTo>
                  <a:pt x="121" y="120"/>
                </a:lnTo>
                <a:close/>
                <a:moveTo>
                  <a:pt x="21" y="51"/>
                </a:moveTo>
                <a:cubicBezTo>
                  <a:pt x="86" y="19"/>
                  <a:pt x="86" y="19"/>
                  <a:pt x="86" y="19"/>
                </a:cubicBezTo>
                <a:cubicBezTo>
                  <a:pt x="108" y="46"/>
                  <a:pt x="108" y="46"/>
                  <a:pt x="108" y="46"/>
                </a:cubicBezTo>
                <a:cubicBezTo>
                  <a:pt x="43" y="79"/>
                  <a:pt x="43" y="79"/>
                  <a:pt x="43" y="79"/>
                </a:cubicBezTo>
                <a:lnTo>
                  <a:pt x="21" y="51"/>
                </a:lnTo>
                <a:close/>
                <a:moveTo>
                  <a:pt x="43" y="99"/>
                </a:moveTo>
                <a:cubicBezTo>
                  <a:pt x="108" y="131"/>
                  <a:pt x="108" y="131"/>
                  <a:pt x="108" y="131"/>
                </a:cubicBezTo>
                <a:cubicBezTo>
                  <a:pt x="86" y="158"/>
                  <a:pt x="86" y="158"/>
                  <a:pt x="86" y="158"/>
                </a:cubicBezTo>
                <a:cubicBezTo>
                  <a:pt x="44" y="137"/>
                  <a:pt x="44" y="137"/>
                  <a:pt x="44" y="137"/>
                </a:cubicBezTo>
                <a:cubicBezTo>
                  <a:pt x="44" y="137"/>
                  <a:pt x="44" y="137"/>
                  <a:pt x="44" y="137"/>
                </a:cubicBezTo>
                <a:cubicBezTo>
                  <a:pt x="21" y="126"/>
                  <a:pt x="21" y="126"/>
                  <a:pt x="21" y="126"/>
                </a:cubicBezTo>
                <a:lnTo>
                  <a:pt x="43" y="99"/>
                </a:lnTo>
                <a:close/>
                <a:moveTo>
                  <a:pt x="49" y="158"/>
                </a:moveTo>
                <a:cubicBezTo>
                  <a:pt x="85" y="176"/>
                  <a:pt x="85" y="176"/>
                  <a:pt x="85" y="176"/>
                </a:cubicBezTo>
                <a:cubicBezTo>
                  <a:pt x="88" y="178"/>
                  <a:pt x="93" y="177"/>
                  <a:pt x="95" y="174"/>
                </a:cubicBezTo>
                <a:cubicBezTo>
                  <a:pt x="113" y="151"/>
                  <a:pt x="113" y="151"/>
                  <a:pt x="113" y="151"/>
                </a:cubicBezTo>
                <a:cubicBezTo>
                  <a:pt x="113" y="220"/>
                  <a:pt x="113" y="220"/>
                  <a:pt x="113" y="220"/>
                </a:cubicBezTo>
                <a:cubicBezTo>
                  <a:pt x="49" y="188"/>
                  <a:pt x="49" y="188"/>
                  <a:pt x="49" y="188"/>
                </a:cubicBezTo>
                <a:lnTo>
                  <a:pt x="49" y="158"/>
                </a:lnTo>
                <a:close/>
                <a:moveTo>
                  <a:pt x="193" y="188"/>
                </a:moveTo>
                <a:cubicBezTo>
                  <a:pt x="129" y="220"/>
                  <a:pt x="129" y="220"/>
                  <a:pt x="129" y="220"/>
                </a:cubicBezTo>
                <a:cubicBezTo>
                  <a:pt x="129" y="151"/>
                  <a:pt x="129" y="151"/>
                  <a:pt x="129" y="151"/>
                </a:cubicBezTo>
                <a:cubicBezTo>
                  <a:pt x="146" y="174"/>
                  <a:pt x="146" y="174"/>
                  <a:pt x="146" y="174"/>
                </a:cubicBezTo>
                <a:cubicBezTo>
                  <a:pt x="147" y="175"/>
                  <a:pt x="148" y="175"/>
                  <a:pt x="149" y="176"/>
                </a:cubicBezTo>
                <a:cubicBezTo>
                  <a:pt x="149" y="176"/>
                  <a:pt x="150" y="176"/>
                  <a:pt x="150" y="176"/>
                </a:cubicBezTo>
                <a:cubicBezTo>
                  <a:pt x="151" y="176"/>
                  <a:pt x="151" y="176"/>
                  <a:pt x="152" y="177"/>
                </a:cubicBezTo>
                <a:cubicBezTo>
                  <a:pt x="152" y="177"/>
                  <a:pt x="152" y="177"/>
                  <a:pt x="153" y="177"/>
                </a:cubicBezTo>
                <a:cubicBezTo>
                  <a:pt x="153" y="177"/>
                  <a:pt x="153" y="177"/>
                  <a:pt x="153" y="177"/>
                </a:cubicBezTo>
                <a:cubicBezTo>
                  <a:pt x="154" y="177"/>
                  <a:pt x="155" y="176"/>
                  <a:pt x="156" y="176"/>
                </a:cubicBezTo>
                <a:cubicBezTo>
                  <a:pt x="193" y="158"/>
                  <a:pt x="193" y="158"/>
                  <a:pt x="193" y="158"/>
                </a:cubicBezTo>
                <a:lnTo>
                  <a:pt x="193" y="188"/>
                </a:lnTo>
                <a:close/>
                <a:moveTo>
                  <a:pt x="197" y="137"/>
                </a:moveTo>
                <a:cubicBezTo>
                  <a:pt x="197" y="137"/>
                  <a:pt x="197" y="137"/>
                  <a:pt x="197" y="137"/>
                </a:cubicBezTo>
                <a:cubicBezTo>
                  <a:pt x="155" y="158"/>
                  <a:pt x="155" y="158"/>
                  <a:pt x="155" y="158"/>
                </a:cubicBezTo>
                <a:cubicBezTo>
                  <a:pt x="133" y="131"/>
                  <a:pt x="133" y="131"/>
                  <a:pt x="133" y="131"/>
                </a:cubicBezTo>
                <a:cubicBezTo>
                  <a:pt x="198" y="99"/>
                  <a:pt x="198" y="99"/>
                  <a:pt x="198" y="99"/>
                </a:cubicBezTo>
                <a:cubicBezTo>
                  <a:pt x="220" y="125"/>
                  <a:pt x="220" y="125"/>
                  <a:pt x="220" y="125"/>
                </a:cubicBezTo>
                <a:lnTo>
                  <a:pt x="197" y="13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6" name="Freeform 933">
            <a:extLst>
              <a:ext uri="{FF2B5EF4-FFF2-40B4-BE49-F238E27FC236}">
                <a16:creationId xmlns:a16="http://schemas.microsoft.com/office/drawing/2014/main" id="{75104D2A-E131-43C5-95B3-6BECA2097ED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273835" y="4370126"/>
            <a:ext cx="310896" cy="217041"/>
          </a:xfrm>
          <a:custGeom>
            <a:avLst/>
            <a:gdLst>
              <a:gd name="T0" fmla="*/ 313 w 320"/>
              <a:gd name="T1" fmla="*/ 54 h 224"/>
              <a:gd name="T2" fmla="*/ 163 w 320"/>
              <a:gd name="T3" fmla="*/ 1 h 224"/>
              <a:gd name="T4" fmla="*/ 156 w 320"/>
              <a:gd name="T5" fmla="*/ 1 h 224"/>
              <a:gd name="T6" fmla="*/ 7 w 320"/>
              <a:gd name="T7" fmla="*/ 54 h 224"/>
              <a:gd name="T8" fmla="*/ 0 w 320"/>
              <a:gd name="T9" fmla="*/ 64 h 224"/>
              <a:gd name="T10" fmla="*/ 6 w 320"/>
              <a:gd name="T11" fmla="*/ 74 h 224"/>
              <a:gd name="T12" fmla="*/ 63 w 320"/>
              <a:gd name="T13" fmla="*/ 98 h 224"/>
              <a:gd name="T14" fmla="*/ 53 w 320"/>
              <a:gd name="T15" fmla="*/ 170 h 224"/>
              <a:gd name="T16" fmla="*/ 54 w 320"/>
              <a:gd name="T17" fmla="*/ 176 h 224"/>
              <a:gd name="T18" fmla="*/ 160 w 320"/>
              <a:gd name="T19" fmla="*/ 224 h 224"/>
              <a:gd name="T20" fmla="*/ 264 w 320"/>
              <a:gd name="T21" fmla="*/ 178 h 224"/>
              <a:gd name="T22" fmla="*/ 266 w 320"/>
              <a:gd name="T23" fmla="*/ 170 h 224"/>
              <a:gd name="T24" fmla="*/ 257 w 320"/>
              <a:gd name="T25" fmla="*/ 98 h 224"/>
              <a:gd name="T26" fmla="*/ 288 w 320"/>
              <a:gd name="T27" fmla="*/ 85 h 224"/>
              <a:gd name="T28" fmla="*/ 288 w 320"/>
              <a:gd name="T29" fmla="*/ 214 h 224"/>
              <a:gd name="T30" fmla="*/ 298 w 320"/>
              <a:gd name="T31" fmla="*/ 224 h 224"/>
              <a:gd name="T32" fmla="*/ 309 w 320"/>
              <a:gd name="T33" fmla="*/ 214 h 224"/>
              <a:gd name="T34" fmla="*/ 309 w 320"/>
              <a:gd name="T35" fmla="*/ 76 h 224"/>
              <a:gd name="T36" fmla="*/ 313 w 320"/>
              <a:gd name="T37" fmla="*/ 74 h 224"/>
              <a:gd name="T38" fmla="*/ 320 w 320"/>
              <a:gd name="T39" fmla="*/ 64 h 224"/>
              <a:gd name="T40" fmla="*/ 313 w 320"/>
              <a:gd name="T41" fmla="*/ 54 h 224"/>
              <a:gd name="T42" fmla="*/ 244 w 320"/>
              <a:gd name="T43" fmla="*/ 167 h 224"/>
              <a:gd name="T44" fmla="*/ 160 w 320"/>
              <a:gd name="T45" fmla="*/ 203 h 224"/>
              <a:gd name="T46" fmla="*/ 75 w 320"/>
              <a:gd name="T47" fmla="*/ 168 h 224"/>
              <a:gd name="T48" fmla="*/ 83 w 320"/>
              <a:gd name="T49" fmla="*/ 107 h 224"/>
              <a:gd name="T50" fmla="*/ 155 w 320"/>
              <a:gd name="T51" fmla="*/ 138 h 224"/>
              <a:gd name="T52" fmla="*/ 160 w 320"/>
              <a:gd name="T53" fmla="*/ 139 h 224"/>
              <a:gd name="T54" fmla="*/ 164 w 320"/>
              <a:gd name="T55" fmla="*/ 138 h 224"/>
              <a:gd name="T56" fmla="*/ 236 w 320"/>
              <a:gd name="T57" fmla="*/ 107 h 224"/>
              <a:gd name="T58" fmla="*/ 244 w 320"/>
              <a:gd name="T59" fmla="*/ 167 h 224"/>
              <a:gd name="T60" fmla="*/ 160 w 320"/>
              <a:gd name="T61" fmla="*/ 117 h 224"/>
              <a:gd name="T62" fmla="*/ 40 w 320"/>
              <a:gd name="T63" fmla="*/ 65 h 224"/>
              <a:gd name="T64" fmla="*/ 160 w 320"/>
              <a:gd name="T65" fmla="*/ 22 h 224"/>
              <a:gd name="T66" fmla="*/ 280 w 320"/>
              <a:gd name="T67" fmla="*/ 65 h 224"/>
              <a:gd name="T68" fmla="*/ 160 w 320"/>
              <a:gd name="T69" fmla="*/ 117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20" h="224">
                <a:moveTo>
                  <a:pt x="313" y="54"/>
                </a:moveTo>
                <a:cubicBezTo>
                  <a:pt x="163" y="1"/>
                  <a:pt x="163" y="1"/>
                  <a:pt x="163" y="1"/>
                </a:cubicBezTo>
                <a:cubicBezTo>
                  <a:pt x="161" y="0"/>
                  <a:pt x="158" y="0"/>
                  <a:pt x="156" y="1"/>
                </a:cubicBezTo>
                <a:cubicBezTo>
                  <a:pt x="7" y="54"/>
                  <a:pt x="7" y="54"/>
                  <a:pt x="7" y="54"/>
                </a:cubicBezTo>
                <a:cubicBezTo>
                  <a:pt x="3" y="56"/>
                  <a:pt x="0" y="60"/>
                  <a:pt x="0" y="64"/>
                </a:cubicBezTo>
                <a:cubicBezTo>
                  <a:pt x="0" y="68"/>
                  <a:pt x="2" y="72"/>
                  <a:pt x="6" y="74"/>
                </a:cubicBezTo>
                <a:cubicBezTo>
                  <a:pt x="63" y="98"/>
                  <a:pt x="63" y="98"/>
                  <a:pt x="63" y="98"/>
                </a:cubicBezTo>
                <a:cubicBezTo>
                  <a:pt x="53" y="170"/>
                  <a:pt x="53" y="170"/>
                  <a:pt x="53" y="170"/>
                </a:cubicBezTo>
                <a:cubicBezTo>
                  <a:pt x="53" y="172"/>
                  <a:pt x="53" y="174"/>
                  <a:pt x="54" y="176"/>
                </a:cubicBezTo>
                <a:cubicBezTo>
                  <a:pt x="56" y="178"/>
                  <a:pt x="83" y="224"/>
                  <a:pt x="160" y="224"/>
                </a:cubicBezTo>
                <a:cubicBezTo>
                  <a:pt x="223" y="224"/>
                  <a:pt x="262" y="180"/>
                  <a:pt x="264" y="178"/>
                </a:cubicBezTo>
                <a:cubicBezTo>
                  <a:pt x="266" y="176"/>
                  <a:pt x="267" y="173"/>
                  <a:pt x="266" y="170"/>
                </a:cubicBezTo>
                <a:cubicBezTo>
                  <a:pt x="257" y="98"/>
                  <a:pt x="257" y="98"/>
                  <a:pt x="257" y="98"/>
                </a:cubicBezTo>
                <a:cubicBezTo>
                  <a:pt x="288" y="85"/>
                  <a:pt x="288" y="85"/>
                  <a:pt x="288" y="85"/>
                </a:cubicBezTo>
                <a:cubicBezTo>
                  <a:pt x="288" y="214"/>
                  <a:pt x="288" y="214"/>
                  <a:pt x="288" y="214"/>
                </a:cubicBezTo>
                <a:cubicBezTo>
                  <a:pt x="288" y="220"/>
                  <a:pt x="292" y="224"/>
                  <a:pt x="298" y="224"/>
                </a:cubicBezTo>
                <a:cubicBezTo>
                  <a:pt x="304" y="224"/>
                  <a:pt x="309" y="220"/>
                  <a:pt x="309" y="214"/>
                </a:cubicBezTo>
                <a:cubicBezTo>
                  <a:pt x="309" y="76"/>
                  <a:pt x="309" y="76"/>
                  <a:pt x="309" y="76"/>
                </a:cubicBezTo>
                <a:cubicBezTo>
                  <a:pt x="313" y="74"/>
                  <a:pt x="313" y="74"/>
                  <a:pt x="313" y="74"/>
                </a:cubicBezTo>
                <a:cubicBezTo>
                  <a:pt x="317" y="72"/>
                  <a:pt x="320" y="68"/>
                  <a:pt x="320" y="64"/>
                </a:cubicBezTo>
                <a:cubicBezTo>
                  <a:pt x="320" y="60"/>
                  <a:pt x="317" y="56"/>
                  <a:pt x="313" y="54"/>
                </a:cubicBezTo>
                <a:close/>
                <a:moveTo>
                  <a:pt x="244" y="167"/>
                </a:moveTo>
                <a:cubicBezTo>
                  <a:pt x="235" y="177"/>
                  <a:pt x="203" y="203"/>
                  <a:pt x="160" y="203"/>
                </a:cubicBezTo>
                <a:cubicBezTo>
                  <a:pt x="105" y="203"/>
                  <a:pt x="81" y="177"/>
                  <a:pt x="75" y="168"/>
                </a:cubicBezTo>
                <a:cubicBezTo>
                  <a:pt x="83" y="107"/>
                  <a:pt x="83" y="107"/>
                  <a:pt x="83" y="107"/>
                </a:cubicBezTo>
                <a:cubicBezTo>
                  <a:pt x="155" y="138"/>
                  <a:pt x="155" y="138"/>
                  <a:pt x="155" y="138"/>
                </a:cubicBezTo>
                <a:cubicBezTo>
                  <a:pt x="157" y="139"/>
                  <a:pt x="158" y="139"/>
                  <a:pt x="160" y="139"/>
                </a:cubicBezTo>
                <a:cubicBezTo>
                  <a:pt x="161" y="139"/>
                  <a:pt x="163" y="139"/>
                  <a:pt x="164" y="138"/>
                </a:cubicBezTo>
                <a:cubicBezTo>
                  <a:pt x="236" y="107"/>
                  <a:pt x="236" y="107"/>
                  <a:pt x="236" y="107"/>
                </a:cubicBezTo>
                <a:lnTo>
                  <a:pt x="244" y="167"/>
                </a:lnTo>
                <a:close/>
                <a:moveTo>
                  <a:pt x="160" y="117"/>
                </a:moveTo>
                <a:cubicBezTo>
                  <a:pt x="40" y="65"/>
                  <a:pt x="40" y="65"/>
                  <a:pt x="40" y="65"/>
                </a:cubicBezTo>
                <a:cubicBezTo>
                  <a:pt x="160" y="22"/>
                  <a:pt x="160" y="22"/>
                  <a:pt x="160" y="22"/>
                </a:cubicBezTo>
                <a:cubicBezTo>
                  <a:pt x="280" y="65"/>
                  <a:pt x="280" y="65"/>
                  <a:pt x="280" y="65"/>
                </a:cubicBezTo>
                <a:lnTo>
                  <a:pt x="160" y="11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D76181DA-FA28-4D0D-AC0C-AF80F489F76B}"/>
              </a:ext>
            </a:extLst>
          </p:cNvPr>
          <p:cNvSpPr/>
          <p:nvPr/>
        </p:nvSpPr>
        <p:spPr bwMode="gray">
          <a:xfrm>
            <a:off x="10682824" y="5422833"/>
            <a:ext cx="151089" cy="150223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077D8AED-3463-43F1-86D5-77D838B05651}"/>
              </a:ext>
            </a:extLst>
          </p:cNvPr>
          <p:cNvGrpSpPr/>
          <p:nvPr/>
        </p:nvGrpSpPr>
        <p:grpSpPr>
          <a:xfrm>
            <a:off x="1101255" y="2936586"/>
            <a:ext cx="219455" cy="219456"/>
            <a:chOff x="1813336" y="5351780"/>
            <a:chExt cx="241300" cy="241300"/>
          </a:xfrm>
        </p:grpSpPr>
        <p:sp>
          <p:nvSpPr>
            <p:cNvPr id="240" name="Freeform 772">
              <a:extLst>
                <a:ext uri="{FF2B5EF4-FFF2-40B4-BE49-F238E27FC236}">
                  <a16:creationId xmlns:a16="http://schemas.microsoft.com/office/drawing/2014/main" id="{1753D7B0-D43D-4D52-8C44-18ED97DF82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7210" y="5427009"/>
              <a:ext cx="113553" cy="105746"/>
            </a:xfrm>
            <a:custGeom>
              <a:avLst/>
              <a:gdLst>
                <a:gd name="T0" fmla="*/ 105 w 240"/>
                <a:gd name="T1" fmla="*/ 87 h 224"/>
                <a:gd name="T2" fmla="*/ 109 w 240"/>
                <a:gd name="T3" fmla="*/ 96 h 224"/>
                <a:gd name="T4" fmla="*/ 109 w 240"/>
                <a:gd name="T5" fmla="*/ 224 h 224"/>
                <a:gd name="T6" fmla="*/ 130 w 240"/>
                <a:gd name="T7" fmla="*/ 208 h 224"/>
                <a:gd name="T8" fmla="*/ 130 w 240"/>
                <a:gd name="T9" fmla="*/ 96 h 224"/>
                <a:gd name="T10" fmla="*/ 134 w 240"/>
                <a:gd name="T11" fmla="*/ 87 h 224"/>
                <a:gd name="T12" fmla="*/ 240 w 240"/>
                <a:gd name="T13" fmla="*/ 0 h 224"/>
                <a:gd name="T14" fmla="*/ 0 w 240"/>
                <a:gd name="T15" fmla="*/ 0 h 224"/>
                <a:gd name="T16" fmla="*/ 105 w 240"/>
                <a:gd name="T17" fmla="*/ 87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224">
                  <a:moveTo>
                    <a:pt x="105" y="87"/>
                  </a:moveTo>
                  <a:cubicBezTo>
                    <a:pt x="108" y="90"/>
                    <a:pt x="109" y="93"/>
                    <a:pt x="109" y="96"/>
                  </a:cubicBezTo>
                  <a:cubicBezTo>
                    <a:pt x="109" y="224"/>
                    <a:pt x="109" y="224"/>
                    <a:pt x="109" y="224"/>
                  </a:cubicBezTo>
                  <a:cubicBezTo>
                    <a:pt x="130" y="208"/>
                    <a:pt x="130" y="208"/>
                    <a:pt x="130" y="208"/>
                  </a:cubicBezTo>
                  <a:cubicBezTo>
                    <a:pt x="130" y="96"/>
                    <a:pt x="130" y="96"/>
                    <a:pt x="130" y="96"/>
                  </a:cubicBezTo>
                  <a:cubicBezTo>
                    <a:pt x="130" y="93"/>
                    <a:pt x="132" y="90"/>
                    <a:pt x="134" y="87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5" y="87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41" name="Freeform 773">
              <a:extLst>
                <a:ext uri="{FF2B5EF4-FFF2-40B4-BE49-F238E27FC236}">
                  <a16:creationId xmlns:a16="http://schemas.microsoft.com/office/drawing/2014/main" id="{54086C28-432B-4E98-B870-78A4CF515CD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13336" y="5351780"/>
              <a:ext cx="241300" cy="2413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412 w 512"/>
                <a:gd name="T11" fmla="*/ 157 h 512"/>
                <a:gd name="T12" fmla="*/ 288 w 512"/>
                <a:gd name="T13" fmla="*/ 261 h 512"/>
                <a:gd name="T14" fmla="*/ 288 w 512"/>
                <a:gd name="T15" fmla="*/ 373 h 512"/>
                <a:gd name="T16" fmla="*/ 283 w 512"/>
                <a:gd name="T17" fmla="*/ 382 h 512"/>
                <a:gd name="T18" fmla="*/ 241 w 512"/>
                <a:gd name="T19" fmla="*/ 414 h 512"/>
                <a:gd name="T20" fmla="*/ 234 w 512"/>
                <a:gd name="T21" fmla="*/ 416 h 512"/>
                <a:gd name="T22" fmla="*/ 230 w 512"/>
                <a:gd name="T23" fmla="*/ 415 h 512"/>
                <a:gd name="T24" fmla="*/ 224 w 512"/>
                <a:gd name="T25" fmla="*/ 405 h 512"/>
                <a:gd name="T26" fmla="*/ 224 w 512"/>
                <a:gd name="T27" fmla="*/ 261 h 512"/>
                <a:gd name="T28" fmla="*/ 100 w 512"/>
                <a:gd name="T29" fmla="*/ 157 h 512"/>
                <a:gd name="T30" fmla="*/ 96 w 512"/>
                <a:gd name="T31" fmla="*/ 145 h 512"/>
                <a:gd name="T32" fmla="*/ 106 w 512"/>
                <a:gd name="T33" fmla="*/ 138 h 512"/>
                <a:gd name="T34" fmla="*/ 405 w 512"/>
                <a:gd name="T35" fmla="*/ 138 h 512"/>
                <a:gd name="T36" fmla="*/ 415 w 512"/>
                <a:gd name="T37" fmla="*/ 145 h 512"/>
                <a:gd name="T38" fmla="*/ 412 w 512"/>
                <a:gd name="T39" fmla="*/ 157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412" y="157"/>
                  </a:moveTo>
                  <a:cubicBezTo>
                    <a:pt x="288" y="261"/>
                    <a:pt x="288" y="261"/>
                    <a:pt x="288" y="261"/>
                  </a:cubicBezTo>
                  <a:cubicBezTo>
                    <a:pt x="288" y="373"/>
                    <a:pt x="288" y="373"/>
                    <a:pt x="288" y="373"/>
                  </a:cubicBezTo>
                  <a:cubicBezTo>
                    <a:pt x="288" y="376"/>
                    <a:pt x="286" y="380"/>
                    <a:pt x="283" y="382"/>
                  </a:cubicBezTo>
                  <a:cubicBezTo>
                    <a:pt x="241" y="414"/>
                    <a:pt x="241" y="414"/>
                    <a:pt x="241" y="414"/>
                  </a:cubicBezTo>
                  <a:cubicBezTo>
                    <a:pt x="239" y="415"/>
                    <a:pt x="237" y="416"/>
                    <a:pt x="234" y="416"/>
                  </a:cubicBezTo>
                  <a:cubicBezTo>
                    <a:pt x="233" y="416"/>
                    <a:pt x="231" y="415"/>
                    <a:pt x="230" y="415"/>
                  </a:cubicBezTo>
                  <a:cubicBezTo>
                    <a:pt x="226" y="413"/>
                    <a:pt x="224" y="409"/>
                    <a:pt x="224" y="405"/>
                  </a:cubicBezTo>
                  <a:cubicBezTo>
                    <a:pt x="224" y="261"/>
                    <a:pt x="224" y="261"/>
                    <a:pt x="224" y="261"/>
                  </a:cubicBezTo>
                  <a:cubicBezTo>
                    <a:pt x="100" y="157"/>
                    <a:pt x="100" y="157"/>
                    <a:pt x="100" y="157"/>
                  </a:cubicBezTo>
                  <a:cubicBezTo>
                    <a:pt x="96" y="154"/>
                    <a:pt x="95" y="150"/>
                    <a:pt x="96" y="145"/>
                  </a:cubicBezTo>
                  <a:cubicBezTo>
                    <a:pt x="98" y="141"/>
                    <a:pt x="102" y="138"/>
                    <a:pt x="106" y="138"/>
                  </a:cubicBezTo>
                  <a:cubicBezTo>
                    <a:pt x="405" y="138"/>
                    <a:pt x="405" y="138"/>
                    <a:pt x="405" y="138"/>
                  </a:cubicBezTo>
                  <a:cubicBezTo>
                    <a:pt x="409" y="138"/>
                    <a:pt x="414" y="141"/>
                    <a:pt x="415" y="145"/>
                  </a:cubicBezTo>
                  <a:cubicBezTo>
                    <a:pt x="417" y="150"/>
                    <a:pt x="415" y="154"/>
                    <a:pt x="412" y="157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42" name="Arrows_Fill_35">
            <a:extLst>
              <a:ext uri="{FF2B5EF4-FFF2-40B4-BE49-F238E27FC236}">
                <a16:creationId xmlns:a16="http://schemas.microsoft.com/office/drawing/2014/main" id="{6327F17C-C24A-4B80-97EE-08A0EFE238AD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361825" y="2936586"/>
            <a:ext cx="219456" cy="219456"/>
          </a:xfrm>
          <a:custGeom>
            <a:avLst/>
            <a:gdLst>
              <a:gd name="T0" fmla="*/ 256 w 512"/>
              <a:gd name="T1" fmla="*/ 0 h 512"/>
              <a:gd name="T2" fmla="*/ 0 w 512"/>
              <a:gd name="T3" fmla="*/ 256 h 512"/>
              <a:gd name="T4" fmla="*/ 256 w 512"/>
              <a:gd name="T5" fmla="*/ 512 h 512"/>
              <a:gd name="T6" fmla="*/ 512 w 512"/>
              <a:gd name="T7" fmla="*/ 256 h 512"/>
              <a:gd name="T8" fmla="*/ 256 w 512"/>
              <a:gd name="T9" fmla="*/ 0 h 512"/>
              <a:gd name="T10" fmla="*/ 106 w 512"/>
              <a:gd name="T11" fmla="*/ 181 h 512"/>
              <a:gd name="T12" fmla="*/ 379 w 512"/>
              <a:gd name="T13" fmla="*/ 181 h 512"/>
              <a:gd name="T14" fmla="*/ 355 w 512"/>
              <a:gd name="T15" fmla="*/ 157 h 512"/>
              <a:gd name="T16" fmla="*/ 355 w 512"/>
              <a:gd name="T17" fmla="*/ 141 h 512"/>
              <a:gd name="T18" fmla="*/ 370 w 512"/>
              <a:gd name="T19" fmla="*/ 141 h 512"/>
              <a:gd name="T20" fmla="*/ 413 w 512"/>
              <a:gd name="T21" fmla="*/ 184 h 512"/>
              <a:gd name="T22" fmla="*/ 415 w 512"/>
              <a:gd name="T23" fmla="*/ 188 h 512"/>
              <a:gd name="T24" fmla="*/ 415 w 512"/>
              <a:gd name="T25" fmla="*/ 196 h 512"/>
              <a:gd name="T26" fmla="*/ 413 w 512"/>
              <a:gd name="T27" fmla="*/ 199 h 512"/>
              <a:gd name="T28" fmla="*/ 370 w 512"/>
              <a:gd name="T29" fmla="*/ 242 h 512"/>
              <a:gd name="T30" fmla="*/ 362 w 512"/>
              <a:gd name="T31" fmla="*/ 245 h 512"/>
              <a:gd name="T32" fmla="*/ 355 w 512"/>
              <a:gd name="T33" fmla="*/ 242 h 512"/>
              <a:gd name="T34" fmla="*/ 355 w 512"/>
              <a:gd name="T35" fmla="*/ 227 h 512"/>
              <a:gd name="T36" fmla="*/ 379 w 512"/>
              <a:gd name="T37" fmla="*/ 202 h 512"/>
              <a:gd name="T38" fmla="*/ 106 w 512"/>
              <a:gd name="T39" fmla="*/ 202 h 512"/>
              <a:gd name="T40" fmla="*/ 96 w 512"/>
              <a:gd name="T41" fmla="*/ 192 h 512"/>
              <a:gd name="T42" fmla="*/ 106 w 512"/>
              <a:gd name="T43" fmla="*/ 181 h 512"/>
              <a:gd name="T44" fmla="*/ 405 w 512"/>
              <a:gd name="T45" fmla="*/ 330 h 512"/>
              <a:gd name="T46" fmla="*/ 132 w 512"/>
              <a:gd name="T47" fmla="*/ 330 h 512"/>
              <a:gd name="T48" fmla="*/ 157 w 512"/>
              <a:gd name="T49" fmla="*/ 355 h 512"/>
              <a:gd name="T50" fmla="*/ 157 w 512"/>
              <a:gd name="T51" fmla="*/ 370 h 512"/>
              <a:gd name="T52" fmla="*/ 149 w 512"/>
              <a:gd name="T53" fmla="*/ 373 h 512"/>
              <a:gd name="T54" fmla="*/ 141 w 512"/>
              <a:gd name="T55" fmla="*/ 370 h 512"/>
              <a:gd name="T56" fmla="*/ 99 w 512"/>
              <a:gd name="T57" fmla="*/ 327 h 512"/>
              <a:gd name="T58" fmla="*/ 96 w 512"/>
              <a:gd name="T59" fmla="*/ 324 h 512"/>
              <a:gd name="T60" fmla="*/ 96 w 512"/>
              <a:gd name="T61" fmla="*/ 316 h 512"/>
              <a:gd name="T62" fmla="*/ 99 w 512"/>
              <a:gd name="T63" fmla="*/ 312 h 512"/>
              <a:gd name="T64" fmla="*/ 141 w 512"/>
              <a:gd name="T65" fmla="*/ 269 h 512"/>
              <a:gd name="T66" fmla="*/ 157 w 512"/>
              <a:gd name="T67" fmla="*/ 269 h 512"/>
              <a:gd name="T68" fmla="*/ 157 w 512"/>
              <a:gd name="T69" fmla="*/ 285 h 512"/>
              <a:gd name="T70" fmla="*/ 132 w 512"/>
              <a:gd name="T71" fmla="*/ 309 h 512"/>
              <a:gd name="T72" fmla="*/ 405 w 512"/>
              <a:gd name="T73" fmla="*/ 309 h 512"/>
              <a:gd name="T74" fmla="*/ 416 w 512"/>
              <a:gd name="T75" fmla="*/ 320 h 512"/>
              <a:gd name="T76" fmla="*/ 405 w 512"/>
              <a:gd name="T77" fmla="*/ 33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06" y="181"/>
                </a:moveTo>
                <a:cubicBezTo>
                  <a:pt x="379" y="181"/>
                  <a:pt x="379" y="181"/>
                  <a:pt x="379" y="181"/>
                </a:cubicBezTo>
                <a:cubicBezTo>
                  <a:pt x="355" y="157"/>
                  <a:pt x="355" y="157"/>
                  <a:pt x="355" y="157"/>
                </a:cubicBezTo>
                <a:cubicBezTo>
                  <a:pt x="351" y="152"/>
                  <a:pt x="351" y="146"/>
                  <a:pt x="355" y="141"/>
                </a:cubicBezTo>
                <a:cubicBezTo>
                  <a:pt x="359" y="137"/>
                  <a:pt x="366" y="137"/>
                  <a:pt x="370" y="141"/>
                </a:cubicBezTo>
                <a:cubicBezTo>
                  <a:pt x="413" y="184"/>
                  <a:pt x="413" y="184"/>
                  <a:pt x="413" y="184"/>
                </a:cubicBezTo>
                <a:cubicBezTo>
                  <a:pt x="414" y="185"/>
                  <a:pt x="414" y="186"/>
                  <a:pt x="415" y="188"/>
                </a:cubicBezTo>
                <a:cubicBezTo>
                  <a:pt x="416" y="190"/>
                  <a:pt x="416" y="193"/>
                  <a:pt x="415" y="196"/>
                </a:cubicBezTo>
                <a:cubicBezTo>
                  <a:pt x="414" y="197"/>
                  <a:pt x="414" y="198"/>
                  <a:pt x="413" y="199"/>
                </a:cubicBezTo>
                <a:cubicBezTo>
                  <a:pt x="370" y="242"/>
                  <a:pt x="370" y="242"/>
                  <a:pt x="370" y="242"/>
                </a:cubicBezTo>
                <a:cubicBezTo>
                  <a:pt x="368" y="244"/>
                  <a:pt x="365" y="245"/>
                  <a:pt x="362" y="245"/>
                </a:cubicBezTo>
                <a:cubicBezTo>
                  <a:pt x="360" y="245"/>
                  <a:pt x="357" y="244"/>
                  <a:pt x="355" y="242"/>
                </a:cubicBezTo>
                <a:cubicBezTo>
                  <a:pt x="351" y="238"/>
                  <a:pt x="351" y="231"/>
                  <a:pt x="355" y="227"/>
                </a:cubicBezTo>
                <a:cubicBezTo>
                  <a:pt x="379" y="202"/>
                  <a:pt x="379" y="202"/>
                  <a:pt x="379" y="202"/>
                </a:cubicBezTo>
                <a:cubicBezTo>
                  <a:pt x="106" y="202"/>
                  <a:pt x="106" y="202"/>
                  <a:pt x="106" y="202"/>
                </a:cubicBezTo>
                <a:cubicBezTo>
                  <a:pt x="100" y="202"/>
                  <a:pt x="96" y="198"/>
                  <a:pt x="96" y="192"/>
                </a:cubicBezTo>
                <a:cubicBezTo>
                  <a:pt x="96" y="186"/>
                  <a:pt x="100" y="181"/>
                  <a:pt x="106" y="181"/>
                </a:cubicBezTo>
                <a:close/>
                <a:moveTo>
                  <a:pt x="405" y="330"/>
                </a:moveTo>
                <a:cubicBezTo>
                  <a:pt x="132" y="330"/>
                  <a:pt x="132" y="330"/>
                  <a:pt x="132" y="330"/>
                </a:cubicBezTo>
                <a:cubicBezTo>
                  <a:pt x="157" y="355"/>
                  <a:pt x="157" y="355"/>
                  <a:pt x="157" y="355"/>
                </a:cubicBezTo>
                <a:cubicBezTo>
                  <a:pt x="161" y="359"/>
                  <a:pt x="161" y="366"/>
                  <a:pt x="157" y="370"/>
                </a:cubicBezTo>
                <a:cubicBezTo>
                  <a:pt x="154" y="372"/>
                  <a:pt x="152" y="373"/>
                  <a:pt x="149" y="373"/>
                </a:cubicBezTo>
                <a:cubicBezTo>
                  <a:pt x="146" y="373"/>
                  <a:pt x="144" y="372"/>
                  <a:pt x="141" y="370"/>
                </a:cubicBezTo>
                <a:cubicBezTo>
                  <a:pt x="99" y="327"/>
                  <a:pt x="99" y="327"/>
                  <a:pt x="99" y="327"/>
                </a:cubicBezTo>
                <a:cubicBezTo>
                  <a:pt x="98" y="326"/>
                  <a:pt x="97" y="325"/>
                  <a:pt x="96" y="324"/>
                </a:cubicBezTo>
                <a:cubicBezTo>
                  <a:pt x="95" y="321"/>
                  <a:pt x="95" y="318"/>
                  <a:pt x="96" y="316"/>
                </a:cubicBezTo>
                <a:cubicBezTo>
                  <a:pt x="97" y="314"/>
                  <a:pt x="98" y="313"/>
                  <a:pt x="99" y="312"/>
                </a:cubicBezTo>
                <a:cubicBezTo>
                  <a:pt x="141" y="269"/>
                  <a:pt x="141" y="269"/>
                  <a:pt x="141" y="269"/>
                </a:cubicBezTo>
                <a:cubicBezTo>
                  <a:pt x="146" y="265"/>
                  <a:pt x="152" y="265"/>
                  <a:pt x="157" y="269"/>
                </a:cubicBezTo>
                <a:cubicBezTo>
                  <a:pt x="161" y="274"/>
                  <a:pt x="161" y="280"/>
                  <a:pt x="157" y="285"/>
                </a:cubicBezTo>
                <a:cubicBezTo>
                  <a:pt x="132" y="309"/>
                  <a:pt x="132" y="309"/>
                  <a:pt x="132" y="309"/>
                </a:cubicBezTo>
                <a:cubicBezTo>
                  <a:pt x="405" y="309"/>
                  <a:pt x="405" y="309"/>
                  <a:pt x="405" y="309"/>
                </a:cubicBezTo>
                <a:cubicBezTo>
                  <a:pt x="411" y="309"/>
                  <a:pt x="416" y="314"/>
                  <a:pt x="416" y="320"/>
                </a:cubicBezTo>
                <a:cubicBezTo>
                  <a:pt x="416" y="326"/>
                  <a:pt x="411" y="330"/>
                  <a:pt x="405" y="33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3" name="Gestures_Fill_13">
            <a:extLst>
              <a:ext uri="{FF2B5EF4-FFF2-40B4-BE49-F238E27FC236}">
                <a16:creationId xmlns:a16="http://schemas.microsoft.com/office/drawing/2014/main" id="{F92FE786-C1D3-4E2C-B5E3-AAEAE82873BD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80139" y="2936586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118 w 512"/>
              <a:gd name="T5" fmla="*/ 241 h 512"/>
              <a:gd name="T6" fmla="*/ 106 w 512"/>
              <a:gd name="T7" fmla="*/ 213 h 512"/>
              <a:gd name="T8" fmla="*/ 341 w 512"/>
              <a:gd name="T9" fmla="*/ 213 h 512"/>
              <a:gd name="T10" fmla="*/ 329 w 512"/>
              <a:gd name="T11" fmla="*/ 231 h 512"/>
              <a:gd name="T12" fmla="*/ 320 w 512"/>
              <a:gd name="T13" fmla="*/ 213 h 512"/>
              <a:gd name="T14" fmla="*/ 128 w 512"/>
              <a:gd name="T15" fmla="*/ 213 h 512"/>
              <a:gd name="T16" fmla="*/ 120 w 512"/>
              <a:gd name="T17" fmla="*/ 241 h 512"/>
              <a:gd name="T18" fmla="*/ 172 w 512"/>
              <a:gd name="T19" fmla="*/ 222 h 512"/>
              <a:gd name="T20" fmla="*/ 161 w 512"/>
              <a:gd name="T21" fmla="*/ 234 h 512"/>
              <a:gd name="T22" fmla="*/ 149 w 512"/>
              <a:gd name="T23" fmla="*/ 213 h 512"/>
              <a:gd name="T24" fmla="*/ 298 w 512"/>
              <a:gd name="T25" fmla="*/ 201 h 512"/>
              <a:gd name="T26" fmla="*/ 277 w 512"/>
              <a:gd name="T27" fmla="*/ 204 h 512"/>
              <a:gd name="T28" fmla="*/ 171 w 512"/>
              <a:gd name="T29" fmla="*/ 213 h 512"/>
              <a:gd name="T30" fmla="*/ 368 w 512"/>
              <a:gd name="T31" fmla="*/ 410 h 512"/>
              <a:gd name="T32" fmla="*/ 353 w 512"/>
              <a:gd name="T33" fmla="*/ 414 h 512"/>
              <a:gd name="T34" fmla="*/ 362 w 512"/>
              <a:gd name="T35" fmla="*/ 342 h 512"/>
              <a:gd name="T36" fmla="*/ 351 w 512"/>
              <a:gd name="T37" fmla="*/ 288 h 512"/>
              <a:gd name="T38" fmla="*/ 341 w 512"/>
              <a:gd name="T39" fmla="*/ 298 h 512"/>
              <a:gd name="T40" fmla="*/ 330 w 512"/>
              <a:gd name="T41" fmla="*/ 309 h 512"/>
              <a:gd name="T42" fmla="*/ 320 w 512"/>
              <a:gd name="T43" fmla="*/ 298 h 512"/>
              <a:gd name="T44" fmla="*/ 309 w 512"/>
              <a:gd name="T45" fmla="*/ 277 h 512"/>
              <a:gd name="T46" fmla="*/ 298 w 512"/>
              <a:gd name="T47" fmla="*/ 298 h 512"/>
              <a:gd name="T48" fmla="*/ 277 w 512"/>
              <a:gd name="T49" fmla="*/ 298 h 512"/>
              <a:gd name="T50" fmla="*/ 266 w 512"/>
              <a:gd name="T51" fmla="*/ 256 h 512"/>
              <a:gd name="T52" fmla="*/ 256 w 512"/>
              <a:gd name="T53" fmla="*/ 298 h 512"/>
              <a:gd name="T54" fmla="*/ 234 w 512"/>
              <a:gd name="T55" fmla="*/ 298 h 512"/>
              <a:gd name="T56" fmla="*/ 224 w 512"/>
              <a:gd name="T57" fmla="*/ 202 h 512"/>
              <a:gd name="T58" fmla="*/ 213 w 512"/>
              <a:gd name="T59" fmla="*/ 341 h 512"/>
              <a:gd name="T60" fmla="*/ 195 w 512"/>
              <a:gd name="T61" fmla="*/ 349 h 512"/>
              <a:gd name="T62" fmla="*/ 157 w 512"/>
              <a:gd name="T63" fmla="*/ 287 h 512"/>
              <a:gd name="T64" fmla="*/ 148 w 512"/>
              <a:gd name="T65" fmla="*/ 304 h 512"/>
              <a:gd name="T66" fmla="*/ 206 w 512"/>
              <a:gd name="T67" fmla="*/ 397 h 512"/>
              <a:gd name="T68" fmla="*/ 199 w 512"/>
              <a:gd name="T69" fmla="*/ 416 h 512"/>
              <a:gd name="T70" fmla="*/ 128 w 512"/>
              <a:gd name="T71" fmla="*/ 313 h 512"/>
              <a:gd name="T72" fmla="*/ 164 w 512"/>
              <a:gd name="T73" fmla="*/ 267 h 512"/>
              <a:gd name="T74" fmla="*/ 192 w 512"/>
              <a:gd name="T75" fmla="*/ 304 h 512"/>
              <a:gd name="T76" fmla="*/ 224 w 512"/>
              <a:gd name="T77" fmla="*/ 181 h 512"/>
              <a:gd name="T78" fmla="*/ 256 w 512"/>
              <a:gd name="T79" fmla="*/ 236 h 512"/>
              <a:gd name="T80" fmla="*/ 297 w 512"/>
              <a:gd name="T81" fmla="*/ 258 h 512"/>
              <a:gd name="T82" fmla="*/ 336 w 512"/>
              <a:gd name="T83" fmla="*/ 271 h 512"/>
              <a:gd name="T84" fmla="*/ 384 w 512"/>
              <a:gd name="T85" fmla="*/ 298 h 512"/>
              <a:gd name="T86" fmla="*/ 368 w 512"/>
              <a:gd name="T87" fmla="*/ 41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18" y="241"/>
                </a:moveTo>
                <a:cubicBezTo>
                  <a:pt x="113" y="241"/>
                  <a:pt x="109" y="238"/>
                  <a:pt x="108" y="233"/>
                </a:cubicBezTo>
                <a:cubicBezTo>
                  <a:pt x="107" y="226"/>
                  <a:pt x="106" y="220"/>
                  <a:pt x="106" y="213"/>
                </a:cubicBezTo>
                <a:cubicBezTo>
                  <a:pt x="106" y="148"/>
                  <a:pt x="159" y="96"/>
                  <a:pt x="224" y="96"/>
                </a:cubicBezTo>
                <a:cubicBezTo>
                  <a:pt x="288" y="96"/>
                  <a:pt x="341" y="148"/>
                  <a:pt x="341" y="213"/>
                </a:cubicBezTo>
                <a:cubicBezTo>
                  <a:pt x="341" y="216"/>
                  <a:pt x="341" y="218"/>
                  <a:pt x="341" y="221"/>
                </a:cubicBezTo>
                <a:cubicBezTo>
                  <a:pt x="340" y="227"/>
                  <a:pt x="335" y="231"/>
                  <a:pt x="329" y="231"/>
                </a:cubicBezTo>
                <a:cubicBezTo>
                  <a:pt x="324" y="230"/>
                  <a:pt x="319" y="225"/>
                  <a:pt x="319" y="219"/>
                </a:cubicBezTo>
                <a:cubicBezTo>
                  <a:pt x="320" y="217"/>
                  <a:pt x="320" y="215"/>
                  <a:pt x="320" y="213"/>
                </a:cubicBezTo>
                <a:cubicBezTo>
                  <a:pt x="320" y="160"/>
                  <a:pt x="277" y="117"/>
                  <a:pt x="224" y="117"/>
                </a:cubicBezTo>
                <a:cubicBezTo>
                  <a:pt x="171" y="117"/>
                  <a:pt x="128" y="160"/>
                  <a:pt x="128" y="213"/>
                </a:cubicBezTo>
                <a:cubicBezTo>
                  <a:pt x="128" y="218"/>
                  <a:pt x="128" y="224"/>
                  <a:pt x="129" y="229"/>
                </a:cubicBezTo>
                <a:cubicBezTo>
                  <a:pt x="130" y="235"/>
                  <a:pt x="126" y="240"/>
                  <a:pt x="120" y="241"/>
                </a:cubicBezTo>
                <a:cubicBezTo>
                  <a:pt x="120" y="241"/>
                  <a:pt x="119" y="241"/>
                  <a:pt x="118" y="241"/>
                </a:cubicBezTo>
                <a:close/>
                <a:moveTo>
                  <a:pt x="172" y="222"/>
                </a:moveTo>
                <a:cubicBezTo>
                  <a:pt x="173" y="228"/>
                  <a:pt x="169" y="233"/>
                  <a:pt x="163" y="234"/>
                </a:cubicBezTo>
                <a:cubicBezTo>
                  <a:pt x="162" y="234"/>
                  <a:pt x="162" y="234"/>
                  <a:pt x="161" y="234"/>
                </a:cubicBezTo>
                <a:cubicBezTo>
                  <a:pt x="156" y="234"/>
                  <a:pt x="151" y="231"/>
                  <a:pt x="150" y="225"/>
                </a:cubicBezTo>
                <a:cubicBezTo>
                  <a:pt x="150" y="221"/>
                  <a:pt x="149" y="217"/>
                  <a:pt x="149" y="213"/>
                </a:cubicBezTo>
                <a:cubicBezTo>
                  <a:pt x="149" y="172"/>
                  <a:pt x="183" y="138"/>
                  <a:pt x="224" y="138"/>
                </a:cubicBezTo>
                <a:cubicBezTo>
                  <a:pt x="261" y="138"/>
                  <a:pt x="292" y="164"/>
                  <a:pt x="298" y="201"/>
                </a:cubicBezTo>
                <a:cubicBezTo>
                  <a:pt x="299" y="206"/>
                  <a:pt x="295" y="212"/>
                  <a:pt x="289" y="213"/>
                </a:cubicBezTo>
                <a:cubicBezTo>
                  <a:pt x="283" y="214"/>
                  <a:pt x="278" y="210"/>
                  <a:pt x="277" y="204"/>
                </a:cubicBezTo>
                <a:cubicBezTo>
                  <a:pt x="272" y="178"/>
                  <a:pt x="250" y="160"/>
                  <a:pt x="224" y="160"/>
                </a:cubicBezTo>
                <a:cubicBezTo>
                  <a:pt x="195" y="160"/>
                  <a:pt x="171" y="184"/>
                  <a:pt x="171" y="213"/>
                </a:cubicBezTo>
                <a:cubicBezTo>
                  <a:pt x="171" y="216"/>
                  <a:pt x="171" y="219"/>
                  <a:pt x="172" y="222"/>
                </a:cubicBezTo>
                <a:close/>
                <a:moveTo>
                  <a:pt x="368" y="410"/>
                </a:moveTo>
                <a:cubicBezTo>
                  <a:pt x="366" y="414"/>
                  <a:pt x="362" y="416"/>
                  <a:pt x="359" y="416"/>
                </a:cubicBezTo>
                <a:cubicBezTo>
                  <a:pt x="357" y="416"/>
                  <a:pt x="355" y="415"/>
                  <a:pt x="353" y="414"/>
                </a:cubicBezTo>
                <a:cubicBezTo>
                  <a:pt x="348" y="411"/>
                  <a:pt x="347" y="405"/>
                  <a:pt x="350" y="400"/>
                </a:cubicBezTo>
                <a:cubicBezTo>
                  <a:pt x="364" y="374"/>
                  <a:pt x="362" y="342"/>
                  <a:pt x="362" y="342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2"/>
                  <a:pt x="357" y="288"/>
                  <a:pt x="351" y="288"/>
                </a:cubicBezTo>
                <a:cubicBezTo>
                  <a:pt x="346" y="288"/>
                  <a:pt x="342" y="292"/>
                  <a:pt x="341" y="297"/>
                </a:cubicBezTo>
                <a:cubicBezTo>
                  <a:pt x="341" y="298"/>
                  <a:pt x="341" y="298"/>
                  <a:pt x="341" y="298"/>
                </a:cubicBezTo>
                <a:cubicBezTo>
                  <a:pt x="341" y="304"/>
                  <a:pt x="336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24" y="309"/>
                  <a:pt x="320" y="304"/>
                  <a:pt x="320" y="298"/>
                </a:cubicBezTo>
                <a:cubicBezTo>
                  <a:pt x="320" y="288"/>
                  <a:pt x="320" y="288"/>
                  <a:pt x="320" y="288"/>
                </a:cubicBezTo>
                <a:cubicBezTo>
                  <a:pt x="320" y="282"/>
                  <a:pt x="315" y="277"/>
                  <a:pt x="309" y="277"/>
                </a:cubicBezTo>
                <a:cubicBezTo>
                  <a:pt x="303" y="277"/>
                  <a:pt x="298" y="282"/>
                  <a:pt x="298" y="288"/>
                </a:cubicBezTo>
                <a:cubicBezTo>
                  <a:pt x="298" y="298"/>
                  <a:pt x="298" y="298"/>
                  <a:pt x="298" y="298"/>
                </a:cubicBezTo>
                <a:cubicBezTo>
                  <a:pt x="298" y="304"/>
                  <a:pt x="294" y="309"/>
                  <a:pt x="288" y="309"/>
                </a:cubicBezTo>
                <a:cubicBezTo>
                  <a:pt x="282" y="309"/>
                  <a:pt x="277" y="304"/>
                  <a:pt x="277" y="298"/>
                </a:cubicBezTo>
                <a:cubicBezTo>
                  <a:pt x="277" y="266"/>
                  <a:pt x="277" y="266"/>
                  <a:pt x="277" y="266"/>
                </a:cubicBezTo>
                <a:cubicBezTo>
                  <a:pt x="277" y="260"/>
                  <a:pt x="272" y="256"/>
                  <a:pt x="266" y="256"/>
                </a:cubicBezTo>
                <a:cubicBezTo>
                  <a:pt x="260" y="256"/>
                  <a:pt x="256" y="260"/>
                  <a:pt x="256" y="266"/>
                </a:cubicBezTo>
                <a:cubicBezTo>
                  <a:pt x="256" y="298"/>
                  <a:pt x="256" y="298"/>
                  <a:pt x="256" y="298"/>
                </a:cubicBezTo>
                <a:cubicBezTo>
                  <a:pt x="256" y="304"/>
                  <a:pt x="251" y="309"/>
                  <a:pt x="245" y="309"/>
                </a:cubicBezTo>
                <a:cubicBezTo>
                  <a:pt x="239" y="309"/>
                  <a:pt x="234" y="304"/>
                  <a:pt x="234" y="298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207"/>
                  <a:pt x="230" y="202"/>
                  <a:pt x="224" y="202"/>
                </a:cubicBezTo>
                <a:cubicBezTo>
                  <a:pt x="218" y="202"/>
                  <a:pt x="213" y="207"/>
                  <a:pt x="213" y="213"/>
                </a:cubicBezTo>
                <a:cubicBezTo>
                  <a:pt x="213" y="341"/>
                  <a:pt x="213" y="341"/>
                  <a:pt x="213" y="341"/>
                </a:cubicBezTo>
                <a:cubicBezTo>
                  <a:pt x="213" y="345"/>
                  <a:pt x="211" y="349"/>
                  <a:pt x="207" y="351"/>
                </a:cubicBezTo>
                <a:cubicBezTo>
                  <a:pt x="203" y="352"/>
                  <a:pt x="199" y="352"/>
                  <a:pt x="195" y="349"/>
                </a:cubicBezTo>
                <a:cubicBezTo>
                  <a:pt x="181" y="337"/>
                  <a:pt x="166" y="299"/>
                  <a:pt x="163" y="292"/>
                </a:cubicBezTo>
                <a:cubicBezTo>
                  <a:pt x="162" y="290"/>
                  <a:pt x="160" y="288"/>
                  <a:pt x="157" y="287"/>
                </a:cubicBezTo>
                <a:cubicBezTo>
                  <a:pt x="154" y="286"/>
                  <a:pt x="152" y="286"/>
                  <a:pt x="149" y="288"/>
                </a:cubicBezTo>
                <a:cubicBezTo>
                  <a:pt x="145" y="290"/>
                  <a:pt x="145" y="298"/>
                  <a:pt x="148" y="304"/>
                </a:cubicBezTo>
                <a:cubicBezTo>
                  <a:pt x="148" y="305"/>
                  <a:pt x="148" y="305"/>
                  <a:pt x="148" y="305"/>
                </a:cubicBezTo>
                <a:cubicBezTo>
                  <a:pt x="149" y="306"/>
                  <a:pt x="170" y="365"/>
                  <a:pt x="206" y="397"/>
                </a:cubicBezTo>
                <a:cubicBezTo>
                  <a:pt x="210" y="401"/>
                  <a:pt x="211" y="408"/>
                  <a:pt x="207" y="412"/>
                </a:cubicBezTo>
                <a:cubicBezTo>
                  <a:pt x="205" y="414"/>
                  <a:pt x="202" y="416"/>
                  <a:pt x="199" y="416"/>
                </a:cubicBezTo>
                <a:cubicBezTo>
                  <a:pt x="196" y="416"/>
                  <a:pt x="194" y="415"/>
                  <a:pt x="192" y="413"/>
                </a:cubicBezTo>
                <a:cubicBezTo>
                  <a:pt x="153" y="379"/>
                  <a:pt x="131" y="320"/>
                  <a:pt x="128" y="313"/>
                </a:cubicBezTo>
                <a:cubicBezTo>
                  <a:pt x="121" y="298"/>
                  <a:pt x="123" y="277"/>
                  <a:pt x="139" y="269"/>
                </a:cubicBezTo>
                <a:cubicBezTo>
                  <a:pt x="147" y="265"/>
                  <a:pt x="156" y="264"/>
                  <a:pt x="164" y="267"/>
                </a:cubicBezTo>
                <a:cubicBezTo>
                  <a:pt x="172" y="270"/>
                  <a:pt x="179" y="275"/>
                  <a:pt x="182" y="283"/>
                </a:cubicBezTo>
                <a:cubicBezTo>
                  <a:pt x="185" y="289"/>
                  <a:pt x="188" y="297"/>
                  <a:pt x="192" y="304"/>
                </a:cubicBezTo>
                <a:cubicBezTo>
                  <a:pt x="192" y="213"/>
                  <a:pt x="192" y="213"/>
                  <a:pt x="192" y="213"/>
                </a:cubicBezTo>
                <a:cubicBezTo>
                  <a:pt x="192" y="195"/>
                  <a:pt x="206" y="181"/>
                  <a:pt x="224" y="181"/>
                </a:cubicBezTo>
                <a:cubicBezTo>
                  <a:pt x="241" y="181"/>
                  <a:pt x="256" y="195"/>
                  <a:pt x="256" y="213"/>
                </a:cubicBezTo>
                <a:cubicBezTo>
                  <a:pt x="256" y="236"/>
                  <a:pt x="256" y="236"/>
                  <a:pt x="256" y="236"/>
                </a:cubicBezTo>
                <a:cubicBezTo>
                  <a:pt x="259" y="235"/>
                  <a:pt x="263" y="234"/>
                  <a:pt x="266" y="234"/>
                </a:cubicBezTo>
                <a:cubicBezTo>
                  <a:pt x="281" y="234"/>
                  <a:pt x="293" y="244"/>
                  <a:pt x="297" y="258"/>
                </a:cubicBezTo>
                <a:cubicBezTo>
                  <a:pt x="301" y="257"/>
                  <a:pt x="305" y="256"/>
                  <a:pt x="309" y="256"/>
                </a:cubicBezTo>
                <a:cubicBezTo>
                  <a:pt x="320" y="256"/>
                  <a:pt x="330" y="262"/>
                  <a:pt x="336" y="271"/>
                </a:cubicBezTo>
                <a:cubicBezTo>
                  <a:pt x="341" y="268"/>
                  <a:pt x="346" y="266"/>
                  <a:pt x="352" y="266"/>
                </a:cubicBezTo>
                <a:cubicBezTo>
                  <a:pt x="369" y="266"/>
                  <a:pt x="384" y="281"/>
                  <a:pt x="384" y="298"/>
                </a:cubicBezTo>
                <a:cubicBezTo>
                  <a:pt x="384" y="341"/>
                  <a:pt x="384" y="341"/>
                  <a:pt x="384" y="341"/>
                </a:cubicBezTo>
                <a:cubicBezTo>
                  <a:pt x="384" y="342"/>
                  <a:pt x="386" y="379"/>
                  <a:pt x="368" y="41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4" name="General_Fill_38">
            <a:extLst>
              <a:ext uri="{FF2B5EF4-FFF2-40B4-BE49-F238E27FC236}">
                <a16:creationId xmlns:a16="http://schemas.microsoft.com/office/drawing/2014/main" id="{158BA0BC-4E6F-44B4-925B-A84F74720A3E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40701" y="2936586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416 w 512"/>
              <a:gd name="T5" fmla="*/ 330 h 512"/>
              <a:gd name="T6" fmla="*/ 394 w 512"/>
              <a:gd name="T7" fmla="*/ 341 h 512"/>
              <a:gd name="T8" fmla="*/ 384 w 512"/>
              <a:gd name="T9" fmla="*/ 320 h 512"/>
              <a:gd name="T10" fmla="*/ 371 w 512"/>
              <a:gd name="T11" fmla="*/ 334 h 512"/>
              <a:gd name="T12" fmla="*/ 338 w 512"/>
              <a:gd name="T13" fmla="*/ 359 h 512"/>
              <a:gd name="T14" fmla="*/ 318 w 512"/>
              <a:gd name="T15" fmla="*/ 376 h 512"/>
              <a:gd name="T16" fmla="*/ 277 w 512"/>
              <a:gd name="T17" fmla="*/ 370 h 512"/>
              <a:gd name="T18" fmla="*/ 250 w 512"/>
              <a:gd name="T19" fmla="*/ 384 h 512"/>
              <a:gd name="T20" fmla="*/ 217 w 512"/>
              <a:gd name="T21" fmla="*/ 381 h 512"/>
              <a:gd name="T22" fmla="*/ 172 w 512"/>
              <a:gd name="T23" fmla="*/ 368 h 512"/>
              <a:gd name="T24" fmla="*/ 128 w 512"/>
              <a:gd name="T25" fmla="*/ 320 h 512"/>
              <a:gd name="T26" fmla="*/ 117 w 512"/>
              <a:gd name="T27" fmla="*/ 341 h 512"/>
              <a:gd name="T28" fmla="*/ 96 w 512"/>
              <a:gd name="T29" fmla="*/ 330 h 512"/>
              <a:gd name="T30" fmla="*/ 106 w 512"/>
              <a:gd name="T31" fmla="*/ 170 h 512"/>
              <a:gd name="T32" fmla="*/ 106 w 512"/>
              <a:gd name="T33" fmla="*/ 149 h 512"/>
              <a:gd name="T34" fmla="*/ 128 w 512"/>
              <a:gd name="T35" fmla="*/ 160 h 512"/>
              <a:gd name="T36" fmla="*/ 224 w 512"/>
              <a:gd name="T37" fmla="*/ 181 h 512"/>
              <a:gd name="T38" fmla="*/ 261 w 512"/>
              <a:gd name="T39" fmla="*/ 161 h 512"/>
              <a:gd name="T40" fmla="*/ 343 w 512"/>
              <a:gd name="T41" fmla="*/ 181 h 512"/>
              <a:gd name="T42" fmla="*/ 384 w 512"/>
              <a:gd name="T43" fmla="*/ 160 h 512"/>
              <a:gd name="T44" fmla="*/ 405 w 512"/>
              <a:gd name="T45" fmla="*/ 149 h 512"/>
              <a:gd name="T46" fmla="*/ 405 w 512"/>
              <a:gd name="T47" fmla="*/ 170 h 512"/>
              <a:gd name="T48" fmla="*/ 416 w 512"/>
              <a:gd name="T49" fmla="*/ 330 h 512"/>
              <a:gd name="T50" fmla="*/ 350 w 512"/>
              <a:gd name="T51" fmla="*/ 328 h 512"/>
              <a:gd name="T52" fmla="*/ 335 w 512"/>
              <a:gd name="T53" fmla="*/ 337 h 512"/>
              <a:gd name="T54" fmla="*/ 328 w 512"/>
              <a:gd name="T55" fmla="*/ 332 h 512"/>
              <a:gd name="T56" fmla="*/ 294 w 512"/>
              <a:gd name="T57" fmla="*/ 274 h 512"/>
              <a:gd name="T58" fmla="*/ 275 w 512"/>
              <a:gd name="T59" fmla="*/ 284 h 512"/>
              <a:gd name="T60" fmla="*/ 310 w 512"/>
              <a:gd name="T61" fmla="*/ 343 h 512"/>
              <a:gd name="T62" fmla="*/ 290 w 512"/>
              <a:gd name="T63" fmla="*/ 353 h 512"/>
              <a:gd name="T64" fmla="*/ 243 w 512"/>
              <a:gd name="T65" fmla="*/ 296 h 512"/>
              <a:gd name="T66" fmla="*/ 260 w 512"/>
              <a:gd name="T67" fmla="*/ 345 h 512"/>
              <a:gd name="T68" fmla="*/ 256 w 512"/>
              <a:gd name="T69" fmla="*/ 361 h 512"/>
              <a:gd name="T70" fmla="*/ 239 w 512"/>
              <a:gd name="T71" fmla="*/ 357 h 512"/>
              <a:gd name="T72" fmla="*/ 228 w 512"/>
              <a:gd name="T73" fmla="*/ 337 h 512"/>
              <a:gd name="T74" fmla="*/ 220 w 512"/>
              <a:gd name="T75" fmla="*/ 325 h 512"/>
              <a:gd name="T76" fmla="*/ 202 w 512"/>
              <a:gd name="T77" fmla="*/ 337 h 512"/>
              <a:gd name="T78" fmla="*/ 207 w 512"/>
              <a:gd name="T79" fmla="*/ 363 h 512"/>
              <a:gd name="T80" fmla="*/ 158 w 512"/>
              <a:gd name="T81" fmla="*/ 304 h 512"/>
              <a:gd name="T82" fmla="*/ 128 w 512"/>
              <a:gd name="T83" fmla="*/ 298 h 512"/>
              <a:gd name="T84" fmla="*/ 184 w 512"/>
              <a:gd name="T85" fmla="*/ 202 h 512"/>
              <a:gd name="T86" fmla="*/ 160 w 512"/>
              <a:gd name="T87" fmla="*/ 234 h 512"/>
              <a:gd name="T88" fmla="*/ 193 w 512"/>
              <a:gd name="T89" fmla="*/ 266 h 512"/>
              <a:gd name="T90" fmla="*/ 349 w 512"/>
              <a:gd name="T91" fmla="*/ 319 h 512"/>
              <a:gd name="T92" fmla="*/ 384 w 512"/>
              <a:gd name="T93" fmla="*/ 202 h 512"/>
              <a:gd name="T94" fmla="*/ 362 w 512"/>
              <a:gd name="T95" fmla="*/ 298 h 512"/>
              <a:gd name="T96" fmla="*/ 322 w 512"/>
              <a:gd name="T97" fmla="*/ 230 h 512"/>
              <a:gd name="T98" fmla="*/ 190 w 512"/>
              <a:gd name="T99" fmla="*/ 245 h 512"/>
              <a:gd name="T100" fmla="*/ 181 w 512"/>
              <a:gd name="T101" fmla="*/ 234 h 512"/>
              <a:gd name="T102" fmla="*/ 268 w 512"/>
              <a:gd name="T103" fmla="*/ 182 h 512"/>
              <a:gd name="T104" fmla="*/ 341 w 512"/>
              <a:gd name="T105" fmla="*/ 20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16" y="330"/>
                </a:moveTo>
                <a:cubicBezTo>
                  <a:pt x="416" y="336"/>
                  <a:pt x="411" y="341"/>
                  <a:pt x="405" y="341"/>
                </a:cubicBezTo>
                <a:cubicBezTo>
                  <a:pt x="394" y="341"/>
                  <a:pt x="394" y="341"/>
                  <a:pt x="394" y="341"/>
                </a:cubicBezTo>
                <a:cubicBezTo>
                  <a:pt x="388" y="341"/>
                  <a:pt x="384" y="336"/>
                  <a:pt x="384" y="330"/>
                </a:cubicBezTo>
                <a:cubicBezTo>
                  <a:pt x="384" y="320"/>
                  <a:pt x="384" y="320"/>
                  <a:pt x="384" y="320"/>
                </a:cubicBezTo>
                <a:cubicBezTo>
                  <a:pt x="371" y="320"/>
                  <a:pt x="371" y="320"/>
                  <a:pt x="371" y="320"/>
                </a:cubicBezTo>
                <a:cubicBezTo>
                  <a:pt x="372" y="324"/>
                  <a:pt x="372" y="329"/>
                  <a:pt x="371" y="334"/>
                </a:cubicBezTo>
                <a:cubicBezTo>
                  <a:pt x="368" y="342"/>
                  <a:pt x="363" y="350"/>
                  <a:pt x="355" y="354"/>
                </a:cubicBezTo>
                <a:cubicBezTo>
                  <a:pt x="350" y="357"/>
                  <a:pt x="344" y="359"/>
                  <a:pt x="338" y="359"/>
                </a:cubicBezTo>
                <a:cubicBezTo>
                  <a:pt x="336" y="359"/>
                  <a:pt x="334" y="358"/>
                  <a:pt x="332" y="358"/>
                </a:cubicBezTo>
                <a:cubicBezTo>
                  <a:pt x="330" y="365"/>
                  <a:pt x="325" y="372"/>
                  <a:pt x="318" y="376"/>
                </a:cubicBezTo>
                <a:cubicBezTo>
                  <a:pt x="313" y="380"/>
                  <a:pt x="307" y="381"/>
                  <a:pt x="301" y="381"/>
                </a:cubicBezTo>
                <a:cubicBezTo>
                  <a:pt x="292" y="381"/>
                  <a:pt x="283" y="377"/>
                  <a:pt x="277" y="370"/>
                </a:cubicBezTo>
                <a:cubicBezTo>
                  <a:pt x="274" y="374"/>
                  <a:pt x="271" y="377"/>
                  <a:pt x="267" y="379"/>
                </a:cubicBezTo>
                <a:cubicBezTo>
                  <a:pt x="261" y="382"/>
                  <a:pt x="256" y="384"/>
                  <a:pt x="250" y="384"/>
                </a:cubicBezTo>
                <a:cubicBezTo>
                  <a:pt x="241" y="384"/>
                  <a:pt x="232" y="380"/>
                  <a:pt x="226" y="374"/>
                </a:cubicBezTo>
                <a:cubicBezTo>
                  <a:pt x="224" y="376"/>
                  <a:pt x="221" y="379"/>
                  <a:pt x="217" y="381"/>
                </a:cubicBezTo>
                <a:cubicBezTo>
                  <a:pt x="212" y="384"/>
                  <a:pt x="207" y="385"/>
                  <a:pt x="202" y="385"/>
                </a:cubicBezTo>
                <a:cubicBezTo>
                  <a:pt x="190" y="385"/>
                  <a:pt x="178" y="379"/>
                  <a:pt x="172" y="368"/>
                </a:cubicBezTo>
                <a:cubicBezTo>
                  <a:pt x="143" y="320"/>
                  <a:pt x="143" y="320"/>
                  <a:pt x="143" y="320"/>
                </a:cubicBezTo>
                <a:cubicBezTo>
                  <a:pt x="128" y="320"/>
                  <a:pt x="128" y="320"/>
                  <a:pt x="128" y="320"/>
                </a:cubicBezTo>
                <a:cubicBezTo>
                  <a:pt x="128" y="330"/>
                  <a:pt x="128" y="330"/>
                  <a:pt x="128" y="330"/>
                </a:cubicBezTo>
                <a:cubicBezTo>
                  <a:pt x="128" y="336"/>
                  <a:pt x="123" y="341"/>
                  <a:pt x="117" y="341"/>
                </a:cubicBezTo>
                <a:cubicBezTo>
                  <a:pt x="106" y="341"/>
                  <a:pt x="106" y="341"/>
                  <a:pt x="106" y="341"/>
                </a:cubicBezTo>
                <a:cubicBezTo>
                  <a:pt x="100" y="341"/>
                  <a:pt x="96" y="336"/>
                  <a:pt x="96" y="330"/>
                </a:cubicBezTo>
                <a:cubicBezTo>
                  <a:pt x="96" y="324"/>
                  <a:pt x="100" y="320"/>
                  <a:pt x="106" y="320"/>
                </a:cubicBezTo>
                <a:cubicBezTo>
                  <a:pt x="106" y="170"/>
                  <a:pt x="106" y="170"/>
                  <a:pt x="106" y="170"/>
                </a:cubicBezTo>
                <a:cubicBezTo>
                  <a:pt x="100" y="170"/>
                  <a:pt x="96" y="166"/>
                  <a:pt x="96" y="160"/>
                </a:cubicBezTo>
                <a:cubicBezTo>
                  <a:pt x="96" y="154"/>
                  <a:pt x="100" y="149"/>
                  <a:pt x="106" y="149"/>
                </a:cubicBezTo>
                <a:cubicBezTo>
                  <a:pt x="117" y="149"/>
                  <a:pt x="117" y="149"/>
                  <a:pt x="117" y="149"/>
                </a:cubicBezTo>
                <a:cubicBezTo>
                  <a:pt x="123" y="149"/>
                  <a:pt x="128" y="154"/>
                  <a:pt x="128" y="160"/>
                </a:cubicBezTo>
                <a:cubicBezTo>
                  <a:pt x="128" y="181"/>
                  <a:pt x="128" y="181"/>
                  <a:pt x="128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61" y="161"/>
                  <a:pt x="261" y="161"/>
                  <a:pt x="261" y="161"/>
                </a:cubicBezTo>
                <a:cubicBezTo>
                  <a:pt x="264" y="160"/>
                  <a:pt x="267" y="159"/>
                  <a:pt x="269" y="160"/>
                </a:cubicBezTo>
                <a:cubicBezTo>
                  <a:pt x="343" y="181"/>
                  <a:pt x="343" y="181"/>
                  <a:pt x="343" y="181"/>
                </a:cubicBezTo>
                <a:cubicBezTo>
                  <a:pt x="384" y="181"/>
                  <a:pt x="384" y="181"/>
                  <a:pt x="384" y="181"/>
                </a:cubicBezTo>
                <a:cubicBezTo>
                  <a:pt x="384" y="160"/>
                  <a:pt x="384" y="160"/>
                  <a:pt x="384" y="160"/>
                </a:cubicBezTo>
                <a:cubicBezTo>
                  <a:pt x="384" y="154"/>
                  <a:pt x="388" y="149"/>
                  <a:pt x="394" y="149"/>
                </a:cubicBezTo>
                <a:cubicBezTo>
                  <a:pt x="405" y="149"/>
                  <a:pt x="405" y="149"/>
                  <a:pt x="405" y="149"/>
                </a:cubicBezTo>
                <a:cubicBezTo>
                  <a:pt x="411" y="149"/>
                  <a:pt x="416" y="154"/>
                  <a:pt x="416" y="160"/>
                </a:cubicBezTo>
                <a:cubicBezTo>
                  <a:pt x="416" y="166"/>
                  <a:pt x="411" y="170"/>
                  <a:pt x="405" y="170"/>
                </a:cubicBezTo>
                <a:cubicBezTo>
                  <a:pt x="405" y="320"/>
                  <a:pt x="405" y="320"/>
                  <a:pt x="405" y="320"/>
                </a:cubicBezTo>
                <a:cubicBezTo>
                  <a:pt x="411" y="320"/>
                  <a:pt x="416" y="324"/>
                  <a:pt x="416" y="330"/>
                </a:cubicBezTo>
                <a:close/>
                <a:moveTo>
                  <a:pt x="349" y="319"/>
                </a:moveTo>
                <a:cubicBezTo>
                  <a:pt x="350" y="322"/>
                  <a:pt x="351" y="325"/>
                  <a:pt x="350" y="328"/>
                </a:cubicBezTo>
                <a:cubicBezTo>
                  <a:pt x="349" y="332"/>
                  <a:pt x="347" y="334"/>
                  <a:pt x="344" y="336"/>
                </a:cubicBezTo>
                <a:cubicBezTo>
                  <a:pt x="342" y="337"/>
                  <a:pt x="338" y="338"/>
                  <a:pt x="335" y="337"/>
                </a:cubicBezTo>
                <a:cubicBezTo>
                  <a:pt x="332" y="336"/>
                  <a:pt x="330" y="334"/>
                  <a:pt x="328" y="332"/>
                </a:cubicBezTo>
                <a:cubicBezTo>
                  <a:pt x="328" y="332"/>
                  <a:pt x="328" y="332"/>
                  <a:pt x="328" y="332"/>
                </a:cubicBezTo>
                <a:cubicBezTo>
                  <a:pt x="328" y="332"/>
                  <a:pt x="328" y="332"/>
                  <a:pt x="328" y="331"/>
                </a:cubicBezTo>
                <a:cubicBezTo>
                  <a:pt x="294" y="274"/>
                  <a:pt x="294" y="274"/>
                  <a:pt x="294" y="274"/>
                </a:cubicBezTo>
                <a:cubicBezTo>
                  <a:pt x="291" y="268"/>
                  <a:pt x="284" y="267"/>
                  <a:pt x="279" y="270"/>
                </a:cubicBezTo>
                <a:cubicBezTo>
                  <a:pt x="274" y="273"/>
                  <a:pt x="272" y="279"/>
                  <a:pt x="275" y="284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3" y="348"/>
                  <a:pt x="313" y="355"/>
                  <a:pt x="307" y="358"/>
                </a:cubicBezTo>
                <a:cubicBezTo>
                  <a:pt x="301" y="361"/>
                  <a:pt x="294" y="359"/>
                  <a:pt x="290" y="353"/>
                </a:cubicBezTo>
                <a:cubicBezTo>
                  <a:pt x="258" y="300"/>
                  <a:pt x="258" y="300"/>
                  <a:pt x="258" y="300"/>
                </a:cubicBezTo>
                <a:cubicBezTo>
                  <a:pt x="255" y="295"/>
                  <a:pt x="249" y="293"/>
                  <a:pt x="243" y="296"/>
                </a:cubicBezTo>
                <a:cubicBezTo>
                  <a:pt x="238" y="299"/>
                  <a:pt x="237" y="306"/>
                  <a:pt x="240" y="311"/>
                </a:cubicBezTo>
                <a:cubicBezTo>
                  <a:pt x="260" y="345"/>
                  <a:pt x="260" y="345"/>
                  <a:pt x="260" y="345"/>
                </a:cubicBezTo>
                <a:cubicBezTo>
                  <a:pt x="262" y="347"/>
                  <a:pt x="262" y="350"/>
                  <a:pt x="261" y="353"/>
                </a:cubicBezTo>
                <a:cubicBezTo>
                  <a:pt x="261" y="356"/>
                  <a:pt x="259" y="359"/>
                  <a:pt x="256" y="361"/>
                </a:cubicBezTo>
                <a:cubicBezTo>
                  <a:pt x="250" y="364"/>
                  <a:pt x="243" y="362"/>
                  <a:pt x="239" y="357"/>
                </a:cubicBezTo>
                <a:cubicBezTo>
                  <a:pt x="239" y="357"/>
                  <a:pt x="239" y="357"/>
                  <a:pt x="239" y="35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0" y="325"/>
                  <a:pt x="220" y="325"/>
                  <a:pt x="220" y="325"/>
                </a:cubicBezTo>
                <a:cubicBezTo>
                  <a:pt x="217" y="320"/>
                  <a:pt x="210" y="319"/>
                  <a:pt x="206" y="322"/>
                </a:cubicBezTo>
                <a:cubicBezTo>
                  <a:pt x="201" y="325"/>
                  <a:pt x="199" y="332"/>
                  <a:pt x="202" y="337"/>
                </a:cubicBezTo>
                <a:cubicBezTo>
                  <a:pt x="210" y="348"/>
                  <a:pt x="210" y="348"/>
                  <a:pt x="210" y="348"/>
                </a:cubicBezTo>
                <a:cubicBezTo>
                  <a:pt x="211" y="350"/>
                  <a:pt x="214" y="358"/>
                  <a:pt x="207" y="363"/>
                </a:cubicBezTo>
                <a:cubicBezTo>
                  <a:pt x="201" y="366"/>
                  <a:pt x="193" y="362"/>
                  <a:pt x="190" y="357"/>
                </a:cubicBezTo>
                <a:cubicBezTo>
                  <a:pt x="158" y="304"/>
                  <a:pt x="158" y="304"/>
                  <a:pt x="158" y="304"/>
                </a:cubicBezTo>
                <a:cubicBezTo>
                  <a:pt x="156" y="300"/>
                  <a:pt x="153" y="298"/>
                  <a:pt x="149" y="298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202"/>
                  <a:pt x="128" y="202"/>
                  <a:pt x="128" y="202"/>
                </a:cubicBezTo>
                <a:cubicBezTo>
                  <a:pt x="184" y="202"/>
                  <a:pt x="184" y="202"/>
                  <a:pt x="184" y="202"/>
                </a:cubicBezTo>
                <a:cubicBezTo>
                  <a:pt x="176" y="207"/>
                  <a:pt x="176" y="207"/>
                  <a:pt x="176" y="207"/>
                </a:cubicBezTo>
                <a:cubicBezTo>
                  <a:pt x="166" y="213"/>
                  <a:pt x="160" y="223"/>
                  <a:pt x="160" y="234"/>
                </a:cubicBezTo>
                <a:cubicBezTo>
                  <a:pt x="160" y="244"/>
                  <a:pt x="164" y="254"/>
                  <a:pt x="170" y="260"/>
                </a:cubicBezTo>
                <a:cubicBezTo>
                  <a:pt x="177" y="265"/>
                  <a:pt x="185" y="267"/>
                  <a:pt x="193" y="266"/>
                </a:cubicBezTo>
                <a:cubicBezTo>
                  <a:pt x="307" y="247"/>
                  <a:pt x="307" y="247"/>
                  <a:pt x="307" y="247"/>
                </a:cubicBezTo>
                <a:lnTo>
                  <a:pt x="349" y="319"/>
                </a:lnTo>
                <a:close/>
                <a:moveTo>
                  <a:pt x="341" y="202"/>
                </a:moveTo>
                <a:cubicBezTo>
                  <a:pt x="384" y="202"/>
                  <a:pt x="384" y="202"/>
                  <a:pt x="384" y="202"/>
                </a:cubicBezTo>
                <a:cubicBezTo>
                  <a:pt x="384" y="298"/>
                  <a:pt x="384" y="298"/>
                  <a:pt x="384" y="298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8"/>
                  <a:pt x="362" y="299"/>
                  <a:pt x="361" y="299"/>
                </a:cubicBezTo>
                <a:cubicBezTo>
                  <a:pt x="322" y="230"/>
                  <a:pt x="322" y="230"/>
                  <a:pt x="322" y="230"/>
                </a:cubicBezTo>
                <a:cubicBezTo>
                  <a:pt x="320" y="226"/>
                  <a:pt x="316" y="224"/>
                  <a:pt x="311" y="225"/>
                </a:cubicBezTo>
                <a:cubicBezTo>
                  <a:pt x="190" y="245"/>
                  <a:pt x="190" y="245"/>
                  <a:pt x="190" y="245"/>
                </a:cubicBezTo>
                <a:cubicBezTo>
                  <a:pt x="187" y="246"/>
                  <a:pt x="185" y="245"/>
                  <a:pt x="184" y="244"/>
                </a:cubicBezTo>
                <a:cubicBezTo>
                  <a:pt x="182" y="242"/>
                  <a:pt x="181" y="238"/>
                  <a:pt x="181" y="234"/>
                </a:cubicBezTo>
                <a:cubicBezTo>
                  <a:pt x="181" y="229"/>
                  <a:pt x="184" y="227"/>
                  <a:pt x="186" y="226"/>
                </a:cubicBezTo>
                <a:cubicBezTo>
                  <a:pt x="268" y="182"/>
                  <a:pt x="268" y="182"/>
                  <a:pt x="268" y="182"/>
                </a:cubicBezTo>
                <a:cubicBezTo>
                  <a:pt x="338" y="202"/>
                  <a:pt x="338" y="202"/>
                  <a:pt x="338" y="202"/>
                </a:cubicBezTo>
                <a:cubicBezTo>
                  <a:pt x="339" y="202"/>
                  <a:pt x="340" y="202"/>
                  <a:pt x="341" y="202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5" name="Rounded Rectangular Callout 214">
            <a:extLst>
              <a:ext uri="{FF2B5EF4-FFF2-40B4-BE49-F238E27FC236}">
                <a16:creationId xmlns:a16="http://schemas.microsoft.com/office/drawing/2014/main" id="{8AEE3DD8-2C0E-43D0-892B-E170760DF2AA}"/>
              </a:ext>
            </a:extLst>
          </p:cNvPr>
          <p:cNvSpPr>
            <a:spLocks/>
          </p:cNvSpPr>
          <p:nvPr/>
        </p:nvSpPr>
        <p:spPr bwMode="gray">
          <a:xfrm>
            <a:off x="372036" y="2976828"/>
            <a:ext cx="1768999" cy="646331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b">
            <a:spAutoFit/>
          </a:bodyPr>
          <a:lstStyle/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B2C-004:</a:t>
            </a:r>
          </a:p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 Agency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uses a shared inbox to manually receive, track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and self-assign agency requests.</a:t>
            </a:r>
          </a:p>
        </p:txBody>
      </p:sp>
      <p:sp>
        <p:nvSpPr>
          <p:cNvPr id="273" name="Rectangle: Single Corner Rounded 272">
            <a:extLst>
              <a:ext uri="{FF2B5EF4-FFF2-40B4-BE49-F238E27FC236}">
                <a16:creationId xmlns:a16="http://schemas.microsoft.com/office/drawing/2014/main" id="{05A3555B-D1CE-484E-916E-4D03221782D9}"/>
              </a:ext>
            </a:extLst>
          </p:cNvPr>
          <p:cNvSpPr/>
          <p:nvPr/>
        </p:nvSpPr>
        <p:spPr bwMode="gray">
          <a:xfrm>
            <a:off x="295835" y="3987881"/>
            <a:ext cx="2062293" cy="215198"/>
          </a:xfrm>
          <a:prstGeom prst="round1Rect">
            <a:avLst>
              <a:gd name="adj" fmla="val 50000"/>
            </a:avLst>
          </a:prstGeom>
          <a:solidFill>
            <a:schemeClr val="tx2"/>
          </a:solidFill>
          <a:ln w="12700">
            <a:solidFill>
              <a:schemeClr val="tx2"/>
            </a:solidFill>
          </a:ln>
        </p:spPr>
        <p:txBody>
          <a:bodyPr wrap="square" anchor="ctr">
            <a:spAutoFit/>
          </a:bodyPr>
          <a:lstStyle/>
          <a:p>
            <a:pPr marL="0" marR="0" lvl="0" indent="0" algn="ct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Legend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FD3B1DD0-8490-44DE-8447-52171D155391}"/>
              </a:ext>
            </a:extLst>
          </p:cNvPr>
          <p:cNvSpPr>
            <a:spLocks/>
          </p:cNvSpPr>
          <p:nvPr/>
        </p:nvSpPr>
        <p:spPr bwMode="gray">
          <a:xfrm>
            <a:off x="296246" y="4211608"/>
            <a:ext cx="2831436" cy="49281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870867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429"/>
              </a:spcAft>
              <a:buClrTx/>
              <a:buSzPct val="100000"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>
              <a:ln>
                <a:noFill/>
              </a:ln>
              <a:solidFill>
                <a:srgbClr val="FDD300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F3E94713-4E82-4AA5-94B3-672D27459E8B}"/>
              </a:ext>
            </a:extLst>
          </p:cNvPr>
          <p:cNvSpPr/>
          <p:nvPr/>
        </p:nvSpPr>
        <p:spPr>
          <a:xfrm>
            <a:off x="232903" y="4193090"/>
            <a:ext cx="1274885" cy="215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Pain Point Magnitude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ACB29B81-21FD-49DD-863A-7F7E5192F7BE}"/>
              </a:ext>
            </a:extLst>
          </p:cNvPr>
          <p:cNvSpPr>
            <a:spLocks/>
          </p:cNvSpPr>
          <p:nvPr/>
        </p:nvSpPr>
        <p:spPr bwMode="gray">
          <a:xfrm>
            <a:off x="296245" y="4704879"/>
            <a:ext cx="2831437" cy="396704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870867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429"/>
              </a:spcAft>
              <a:buClrTx/>
              <a:buSzPct val="100000"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>
              <a:ln>
                <a:noFill/>
              </a:ln>
              <a:solidFill>
                <a:srgbClr val="FDD300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E7069A9A-1E87-4924-9621-8F9BE444B418}"/>
              </a:ext>
            </a:extLst>
          </p:cNvPr>
          <p:cNvSpPr/>
          <p:nvPr/>
        </p:nvSpPr>
        <p:spPr>
          <a:xfrm>
            <a:off x="232903" y="4674372"/>
            <a:ext cx="1274885" cy="215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Persona Alignment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80" name="Group 279">
            <a:extLst>
              <a:ext uri="{FF2B5EF4-FFF2-40B4-BE49-F238E27FC236}">
                <a16:creationId xmlns:a16="http://schemas.microsoft.com/office/drawing/2014/main" id="{B823371F-F338-4C8F-AA5C-5C6EB36C59D6}"/>
              </a:ext>
            </a:extLst>
          </p:cNvPr>
          <p:cNvGrpSpPr/>
          <p:nvPr/>
        </p:nvGrpSpPr>
        <p:grpSpPr>
          <a:xfrm>
            <a:off x="667923" y="4898643"/>
            <a:ext cx="2018321" cy="137434"/>
            <a:chOff x="422086" y="4970708"/>
            <a:chExt cx="2018321" cy="137434"/>
          </a:xfrm>
        </p:grpSpPr>
        <p:sp>
          <p:nvSpPr>
            <p:cNvPr id="281" name="Oval 280">
              <a:extLst>
                <a:ext uri="{FF2B5EF4-FFF2-40B4-BE49-F238E27FC236}">
                  <a16:creationId xmlns:a16="http://schemas.microsoft.com/office/drawing/2014/main" id="{DFC648D6-919D-4CEE-A03C-4AFB8DE0BEC1}"/>
                </a:ext>
              </a:extLst>
            </p:cNvPr>
            <p:cNvSpPr/>
            <p:nvPr/>
          </p:nvSpPr>
          <p:spPr>
            <a:xfrm>
              <a:off x="422086" y="4970708"/>
              <a:ext cx="150916" cy="137434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82" name="TextBox 281">
              <a:extLst>
                <a:ext uri="{FF2B5EF4-FFF2-40B4-BE49-F238E27FC236}">
                  <a16:creationId xmlns:a16="http://schemas.microsoft.com/office/drawing/2014/main" id="{AC539F9A-A868-4DD6-BD55-E05D8DCB9974}"/>
                </a:ext>
              </a:extLst>
            </p:cNvPr>
            <p:cNvSpPr txBox="1"/>
            <p:nvPr/>
          </p:nvSpPr>
          <p:spPr>
            <a:xfrm>
              <a:off x="685296" y="4973552"/>
              <a:ext cx="571558" cy="12297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115888" marR="0" lvl="0" indent="-115888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 kumimoji="0" sz="800" b="0" i="0" u="none" strike="noStrike" cap="none" spc="0" normalizeH="0" baseline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pPr marL="0" marR="0" lvl="0" indent="0" algn="ctr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Customer</a:t>
              </a:r>
            </a:p>
          </p:txBody>
        </p:sp>
        <p:sp>
          <p:nvSpPr>
            <p:cNvPr id="283" name="TextBox 282">
              <a:extLst>
                <a:ext uri="{FF2B5EF4-FFF2-40B4-BE49-F238E27FC236}">
                  <a16:creationId xmlns:a16="http://schemas.microsoft.com/office/drawing/2014/main" id="{1D41A051-2A16-4AAB-9567-8397B6419355}"/>
                </a:ext>
              </a:extLst>
            </p:cNvPr>
            <p:cNvSpPr txBox="1"/>
            <p:nvPr/>
          </p:nvSpPr>
          <p:spPr>
            <a:xfrm>
              <a:off x="1793957" y="4973552"/>
              <a:ext cx="646450" cy="12297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115888" marR="0" lvl="0" indent="-115888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 kumimoji="0" sz="800" b="0" i="0" u="none" strike="noStrike" cap="none" spc="0" normalizeH="0" baseline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pPr marL="0" marR="0" lvl="0" indent="0" algn="ctr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Provider</a:t>
              </a:r>
            </a:p>
          </p:txBody>
        </p:sp>
        <p:sp>
          <p:nvSpPr>
            <p:cNvPr id="284" name="Oval 283">
              <a:extLst>
                <a:ext uri="{FF2B5EF4-FFF2-40B4-BE49-F238E27FC236}">
                  <a16:creationId xmlns:a16="http://schemas.microsoft.com/office/drawing/2014/main" id="{1E05170D-35CB-43C7-8932-C9517176CB22}"/>
                </a:ext>
              </a:extLst>
            </p:cNvPr>
            <p:cNvSpPr/>
            <p:nvPr/>
          </p:nvSpPr>
          <p:spPr>
            <a:xfrm>
              <a:off x="1530073" y="4970708"/>
              <a:ext cx="150916" cy="137434"/>
            </a:xfrm>
            <a:prstGeom prst="ellipse">
              <a:avLst/>
            </a:prstGeom>
            <a:solidFill>
              <a:srgbClr val="C55A1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85" name="Rectangle 284">
            <a:extLst>
              <a:ext uri="{FF2B5EF4-FFF2-40B4-BE49-F238E27FC236}">
                <a16:creationId xmlns:a16="http://schemas.microsoft.com/office/drawing/2014/main" id="{2EB063F2-A6B9-445D-83AE-B193735A1BA4}"/>
              </a:ext>
            </a:extLst>
          </p:cNvPr>
          <p:cNvSpPr>
            <a:spLocks/>
          </p:cNvSpPr>
          <p:nvPr/>
        </p:nvSpPr>
        <p:spPr bwMode="gray">
          <a:xfrm>
            <a:off x="295833" y="5101582"/>
            <a:ext cx="2833460" cy="1095159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870867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429"/>
              </a:spcAft>
              <a:buClrTx/>
              <a:buSzPct val="100000"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>
              <a:ln>
                <a:noFill/>
              </a:ln>
              <a:solidFill>
                <a:srgbClr val="FDD300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99E702EB-B653-43F7-80F3-864D20BB58B8}"/>
              </a:ext>
            </a:extLst>
          </p:cNvPr>
          <p:cNvSpPr/>
          <p:nvPr/>
        </p:nvSpPr>
        <p:spPr>
          <a:xfrm>
            <a:off x="232491" y="5085407"/>
            <a:ext cx="1274885" cy="215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Pain Point Category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687961B2-E222-4F80-92F2-12E7D6187951}"/>
              </a:ext>
            </a:extLst>
          </p:cNvPr>
          <p:cNvSpPr txBox="1"/>
          <p:nvPr/>
        </p:nvSpPr>
        <p:spPr>
          <a:xfrm>
            <a:off x="659845" y="5962996"/>
            <a:ext cx="936281" cy="1229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115888" marR="0" lvl="0" indent="-11588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800" b="0" i="0" u="none" strike="noStrike" cap="none" spc="0" normalizeH="0" baseline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Manual Process</a:t>
            </a:r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8AC0FB26-A12F-472A-ABD0-7B8C9C577E7E}"/>
              </a:ext>
            </a:extLst>
          </p:cNvPr>
          <p:cNvSpPr txBox="1"/>
          <p:nvPr/>
        </p:nvSpPr>
        <p:spPr>
          <a:xfrm>
            <a:off x="1826784" y="5820170"/>
            <a:ext cx="936281" cy="1229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115888" marR="0" lvl="0" indent="-11588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800" b="0" i="0" u="none" strike="noStrike" cap="none" spc="0" normalizeH="0" baseline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Redundancy</a:t>
            </a:r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4A6101F5-DB5F-400C-B063-FF0785CA81F6}"/>
              </a:ext>
            </a:extLst>
          </p:cNvPr>
          <p:cNvSpPr txBox="1"/>
          <p:nvPr/>
        </p:nvSpPr>
        <p:spPr>
          <a:xfrm>
            <a:off x="659845" y="5351359"/>
            <a:ext cx="952378" cy="1229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115888" marR="0" lvl="0" indent="-11588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800" b="0" i="0" u="none" strike="noStrike" cap="none" spc="0" normalizeH="0" baseline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Inefficient Handoff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C6DF9F27-8100-4C6B-9E7A-D9E5B24C6BE6}"/>
              </a:ext>
            </a:extLst>
          </p:cNvPr>
          <p:cNvSpPr txBox="1"/>
          <p:nvPr/>
        </p:nvSpPr>
        <p:spPr>
          <a:xfrm>
            <a:off x="659845" y="5657178"/>
            <a:ext cx="936281" cy="1229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115888" marR="0" lvl="0" indent="-11588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800" b="0" i="0" u="none" strike="noStrike" cap="none" spc="0" normalizeH="0" baseline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Bottleneck</a:t>
            </a: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024EB8C8-948A-4A46-B0D1-274041297EB9}"/>
              </a:ext>
            </a:extLst>
          </p:cNvPr>
          <p:cNvSpPr txBox="1"/>
          <p:nvPr/>
        </p:nvSpPr>
        <p:spPr>
          <a:xfrm>
            <a:off x="1826784" y="5494185"/>
            <a:ext cx="1238157" cy="1229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115888" marR="0" lvl="0" indent="-11588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800" b="0" i="0" u="none" strike="noStrike" cap="none" spc="0" normalizeH="0" baseline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Unofficial Workaround</a:t>
            </a:r>
          </a:p>
        </p:txBody>
      </p:sp>
      <p:sp>
        <p:nvSpPr>
          <p:cNvPr id="292" name="Arrows_Fill_35">
            <a:extLst>
              <a:ext uri="{FF2B5EF4-FFF2-40B4-BE49-F238E27FC236}">
                <a16:creationId xmlns:a16="http://schemas.microsoft.com/office/drawing/2014/main" id="{0E794486-7170-452B-B79A-68D51EBF9ADD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512612" y="5761143"/>
            <a:ext cx="241024" cy="241024"/>
          </a:xfrm>
          <a:custGeom>
            <a:avLst/>
            <a:gdLst>
              <a:gd name="T0" fmla="*/ 256 w 512"/>
              <a:gd name="T1" fmla="*/ 0 h 512"/>
              <a:gd name="T2" fmla="*/ 0 w 512"/>
              <a:gd name="T3" fmla="*/ 256 h 512"/>
              <a:gd name="T4" fmla="*/ 256 w 512"/>
              <a:gd name="T5" fmla="*/ 512 h 512"/>
              <a:gd name="T6" fmla="*/ 512 w 512"/>
              <a:gd name="T7" fmla="*/ 256 h 512"/>
              <a:gd name="T8" fmla="*/ 256 w 512"/>
              <a:gd name="T9" fmla="*/ 0 h 512"/>
              <a:gd name="T10" fmla="*/ 106 w 512"/>
              <a:gd name="T11" fmla="*/ 181 h 512"/>
              <a:gd name="T12" fmla="*/ 379 w 512"/>
              <a:gd name="T13" fmla="*/ 181 h 512"/>
              <a:gd name="T14" fmla="*/ 355 w 512"/>
              <a:gd name="T15" fmla="*/ 157 h 512"/>
              <a:gd name="T16" fmla="*/ 355 w 512"/>
              <a:gd name="T17" fmla="*/ 141 h 512"/>
              <a:gd name="T18" fmla="*/ 370 w 512"/>
              <a:gd name="T19" fmla="*/ 141 h 512"/>
              <a:gd name="T20" fmla="*/ 413 w 512"/>
              <a:gd name="T21" fmla="*/ 184 h 512"/>
              <a:gd name="T22" fmla="*/ 415 w 512"/>
              <a:gd name="T23" fmla="*/ 188 h 512"/>
              <a:gd name="T24" fmla="*/ 415 w 512"/>
              <a:gd name="T25" fmla="*/ 196 h 512"/>
              <a:gd name="T26" fmla="*/ 413 w 512"/>
              <a:gd name="T27" fmla="*/ 199 h 512"/>
              <a:gd name="T28" fmla="*/ 370 w 512"/>
              <a:gd name="T29" fmla="*/ 242 h 512"/>
              <a:gd name="T30" fmla="*/ 362 w 512"/>
              <a:gd name="T31" fmla="*/ 245 h 512"/>
              <a:gd name="T32" fmla="*/ 355 w 512"/>
              <a:gd name="T33" fmla="*/ 242 h 512"/>
              <a:gd name="T34" fmla="*/ 355 w 512"/>
              <a:gd name="T35" fmla="*/ 227 h 512"/>
              <a:gd name="T36" fmla="*/ 379 w 512"/>
              <a:gd name="T37" fmla="*/ 202 h 512"/>
              <a:gd name="T38" fmla="*/ 106 w 512"/>
              <a:gd name="T39" fmla="*/ 202 h 512"/>
              <a:gd name="T40" fmla="*/ 96 w 512"/>
              <a:gd name="T41" fmla="*/ 192 h 512"/>
              <a:gd name="T42" fmla="*/ 106 w 512"/>
              <a:gd name="T43" fmla="*/ 181 h 512"/>
              <a:gd name="T44" fmla="*/ 405 w 512"/>
              <a:gd name="T45" fmla="*/ 330 h 512"/>
              <a:gd name="T46" fmla="*/ 132 w 512"/>
              <a:gd name="T47" fmla="*/ 330 h 512"/>
              <a:gd name="T48" fmla="*/ 157 w 512"/>
              <a:gd name="T49" fmla="*/ 355 h 512"/>
              <a:gd name="T50" fmla="*/ 157 w 512"/>
              <a:gd name="T51" fmla="*/ 370 h 512"/>
              <a:gd name="T52" fmla="*/ 149 w 512"/>
              <a:gd name="T53" fmla="*/ 373 h 512"/>
              <a:gd name="T54" fmla="*/ 141 w 512"/>
              <a:gd name="T55" fmla="*/ 370 h 512"/>
              <a:gd name="T56" fmla="*/ 99 w 512"/>
              <a:gd name="T57" fmla="*/ 327 h 512"/>
              <a:gd name="T58" fmla="*/ 96 w 512"/>
              <a:gd name="T59" fmla="*/ 324 h 512"/>
              <a:gd name="T60" fmla="*/ 96 w 512"/>
              <a:gd name="T61" fmla="*/ 316 h 512"/>
              <a:gd name="T62" fmla="*/ 99 w 512"/>
              <a:gd name="T63" fmla="*/ 312 h 512"/>
              <a:gd name="T64" fmla="*/ 141 w 512"/>
              <a:gd name="T65" fmla="*/ 269 h 512"/>
              <a:gd name="T66" fmla="*/ 157 w 512"/>
              <a:gd name="T67" fmla="*/ 269 h 512"/>
              <a:gd name="T68" fmla="*/ 157 w 512"/>
              <a:gd name="T69" fmla="*/ 285 h 512"/>
              <a:gd name="T70" fmla="*/ 132 w 512"/>
              <a:gd name="T71" fmla="*/ 309 h 512"/>
              <a:gd name="T72" fmla="*/ 405 w 512"/>
              <a:gd name="T73" fmla="*/ 309 h 512"/>
              <a:gd name="T74" fmla="*/ 416 w 512"/>
              <a:gd name="T75" fmla="*/ 320 h 512"/>
              <a:gd name="T76" fmla="*/ 405 w 512"/>
              <a:gd name="T77" fmla="*/ 33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06" y="181"/>
                </a:moveTo>
                <a:cubicBezTo>
                  <a:pt x="379" y="181"/>
                  <a:pt x="379" y="181"/>
                  <a:pt x="379" y="181"/>
                </a:cubicBezTo>
                <a:cubicBezTo>
                  <a:pt x="355" y="157"/>
                  <a:pt x="355" y="157"/>
                  <a:pt x="355" y="157"/>
                </a:cubicBezTo>
                <a:cubicBezTo>
                  <a:pt x="351" y="152"/>
                  <a:pt x="351" y="146"/>
                  <a:pt x="355" y="141"/>
                </a:cubicBezTo>
                <a:cubicBezTo>
                  <a:pt x="359" y="137"/>
                  <a:pt x="366" y="137"/>
                  <a:pt x="370" y="141"/>
                </a:cubicBezTo>
                <a:cubicBezTo>
                  <a:pt x="413" y="184"/>
                  <a:pt x="413" y="184"/>
                  <a:pt x="413" y="184"/>
                </a:cubicBezTo>
                <a:cubicBezTo>
                  <a:pt x="414" y="185"/>
                  <a:pt x="414" y="186"/>
                  <a:pt x="415" y="188"/>
                </a:cubicBezTo>
                <a:cubicBezTo>
                  <a:pt x="416" y="190"/>
                  <a:pt x="416" y="193"/>
                  <a:pt x="415" y="196"/>
                </a:cubicBezTo>
                <a:cubicBezTo>
                  <a:pt x="414" y="197"/>
                  <a:pt x="414" y="198"/>
                  <a:pt x="413" y="199"/>
                </a:cubicBezTo>
                <a:cubicBezTo>
                  <a:pt x="370" y="242"/>
                  <a:pt x="370" y="242"/>
                  <a:pt x="370" y="242"/>
                </a:cubicBezTo>
                <a:cubicBezTo>
                  <a:pt x="368" y="244"/>
                  <a:pt x="365" y="245"/>
                  <a:pt x="362" y="245"/>
                </a:cubicBezTo>
                <a:cubicBezTo>
                  <a:pt x="360" y="245"/>
                  <a:pt x="357" y="244"/>
                  <a:pt x="355" y="242"/>
                </a:cubicBezTo>
                <a:cubicBezTo>
                  <a:pt x="351" y="238"/>
                  <a:pt x="351" y="231"/>
                  <a:pt x="355" y="227"/>
                </a:cubicBezTo>
                <a:cubicBezTo>
                  <a:pt x="379" y="202"/>
                  <a:pt x="379" y="202"/>
                  <a:pt x="379" y="202"/>
                </a:cubicBezTo>
                <a:cubicBezTo>
                  <a:pt x="106" y="202"/>
                  <a:pt x="106" y="202"/>
                  <a:pt x="106" y="202"/>
                </a:cubicBezTo>
                <a:cubicBezTo>
                  <a:pt x="100" y="202"/>
                  <a:pt x="96" y="198"/>
                  <a:pt x="96" y="192"/>
                </a:cubicBezTo>
                <a:cubicBezTo>
                  <a:pt x="96" y="186"/>
                  <a:pt x="100" y="181"/>
                  <a:pt x="106" y="181"/>
                </a:cubicBezTo>
                <a:close/>
                <a:moveTo>
                  <a:pt x="405" y="330"/>
                </a:moveTo>
                <a:cubicBezTo>
                  <a:pt x="132" y="330"/>
                  <a:pt x="132" y="330"/>
                  <a:pt x="132" y="330"/>
                </a:cubicBezTo>
                <a:cubicBezTo>
                  <a:pt x="157" y="355"/>
                  <a:pt x="157" y="355"/>
                  <a:pt x="157" y="355"/>
                </a:cubicBezTo>
                <a:cubicBezTo>
                  <a:pt x="161" y="359"/>
                  <a:pt x="161" y="366"/>
                  <a:pt x="157" y="370"/>
                </a:cubicBezTo>
                <a:cubicBezTo>
                  <a:pt x="154" y="372"/>
                  <a:pt x="152" y="373"/>
                  <a:pt x="149" y="373"/>
                </a:cubicBezTo>
                <a:cubicBezTo>
                  <a:pt x="146" y="373"/>
                  <a:pt x="144" y="372"/>
                  <a:pt x="141" y="370"/>
                </a:cubicBezTo>
                <a:cubicBezTo>
                  <a:pt x="99" y="327"/>
                  <a:pt x="99" y="327"/>
                  <a:pt x="99" y="327"/>
                </a:cubicBezTo>
                <a:cubicBezTo>
                  <a:pt x="98" y="326"/>
                  <a:pt x="97" y="325"/>
                  <a:pt x="96" y="324"/>
                </a:cubicBezTo>
                <a:cubicBezTo>
                  <a:pt x="95" y="321"/>
                  <a:pt x="95" y="318"/>
                  <a:pt x="96" y="316"/>
                </a:cubicBezTo>
                <a:cubicBezTo>
                  <a:pt x="97" y="314"/>
                  <a:pt x="98" y="313"/>
                  <a:pt x="99" y="312"/>
                </a:cubicBezTo>
                <a:cubicBezTo>
                  <a:pt x="141" y="269"/>
                  <a:pt x="141" y="269"/>
                  <a:pt x="141" y="269"/>
                </a:cubicBezTo>
                <a:cubicBezTo>
                  <a:pt x="146" y="265"/>
                  <a:pt x="152" y="265"/>
                  <a:pt x="157" y="269"/>
                </a:cubicBezTo>
                <a:cubicBezTo>
                  <a:pt x="161" y="274"/>
                  <a:pt x="161" y="280"/>
                  <a:pt x="157" y="285"/>
                </a:cubicBezTo>
                <a:cubicBezTo>
                  <a:pt x="132" y="309"/>
                  <a:pt x="132" y="309"/>
                  <a:pt x="132" y="309"/>
                </a:cubicBezTo>
                <a:cubicBezTo>
                  <a:pt x="405" y="309"/>
                  <a:pt x="405" y="309"/>
                  <a:pt x="405" y="309"/>
                </a:cubicBezTo>
                <a:cubicBezTo>
                  <a:pt x="411" y="309"/>
                  <a:pt x="416" y="314"/>
                  <a:pt x="416" y="320"/>
                </a:cubicBezTo>
                <a:cubicBezTo>
                  <a:pt x="416" y="326"/>
                  <a:pt x="411" y="330"/>
                  <a:pt x="405" y="33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3" name="Arrows_Fill_5">
            <a:extLst>
              <a:ext uri="{FF2B5EF4-FFF2-40B4-BE49-F238E27FC236}">
                <a16:creationId xmlns:a16="http://schemas.microsoft.com/office/drawing/2014/main" id="{6B193186-2BA9-4E46-B2E8-B02408F46AF2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512612" y="5435158"/>
            <a:ext cx="241024" cy="241024"/>
          </a:xfrm>
          <a:custGeom>
            <a:avLst/>
            <a:gdLst>
              <a:gd name="T0" fmla="*/ 256 w 512"/>
              <a:gd name="T1" fmla="*/ 0 h 512"/>
              <a:gd name="T2" fmla="*/ 0 w 512"/>
              <a:gd name="T3" fmla="*/ 256 h 512"/>
              <a:gd name="T4" fmla="*/ 256 w 512"/>
              <a:gd name="T5" fmla="*/ 512 h 512"/>
              <a:gd name="T6" fmla="*/ 512 w 512"/>
              <a:gd name="T7" fmla="*/ 256 h 512"/>
              <a:gd name="T8" fmla="*/ 256 w 512"/>
              <a:gd name="T9" fmla="*/ 0 h 512"/>
              <a:gd name="T10" fmla="*/ 404 w 512"/>
              <a:gd name="T11" fmla="*/ 260 h 512"/>
              <a:gd name="T12" fmla="*/ 402 w 512"/>
              <a:gd name="T13" fmla="*/ 263 h 512"/>
              <a:gd name="T14" fmla="*/ 370 w 512"/>
              <a:gd name="T15" fmla="*/ 295 h 512"/>
              <a:gd name="T16" fmla="*/ 362 w 512"/>
              <a:gd name="T17" fmla="*/ 298 h 512"/>
              <a:gd name="T18" fmla="*/ 355 w 512"/>
              <a:gd name="T19" fmla="*/ 295 h 512"/>
              <a:gd name="T20" fmla="*/ 355 w 512"/>
              <a:gd name="T21" fmla="*/ 280 h 512"/>
              <a:gd name="T22" fmla="*/ 369 w 512"/>
              <a:gd name="T23" fmla="*/ 266 h 512"/>
              <a:gd name="T24" fmla="*/ 341 w 512"/>
              <a:gd name="T25" fmla="*/ 266 h 512"/>
              <a:gd name="T26" fmla="*/ 309 w 512"/>
              <a:gd name="T27" fmla="*/ 234 h 512"/>
              <a:gd name="T28" fmla="*/ 309 w 512"/>
              <a:gd name="T29" fmla="*/ 170 h 512"/>
              <a:gd name="T30" fmla="*/ 298 w 512"/>
              <a:gd name="T31" fmla="*/ 160 h 512"/>
              <a:gd name="T32" fmla="*/ 288 w 512"/>
              <a:gd name="T33" fmla="*/ 170 h 512"/>
              <a:gd name="T34" fmla="*/ 288 w 512"/>
              <a:gd name="T35" fmla="*/ 341 h 512"/>
              <a:gd name="T36" fmla="*/ 256 w 512"/>
              <a:gd name="T37" fmla="*/ 373 h 512"/>
              <a:gd name="T38" fmla="*/ 224 w 512"/>
              <a:gd name="T39" fmla="*/ 341 h 512"/>
              <a:gd name="T40" fmla="*/ 224 w 512"/>
              <a:gd name="T41" fmla="*/ 256 h 512"/>
              <a:gd name="T42" fmla="*/ 224 w 512"/>
              <a:gd name="T43" fmla="*/ 170 h 512"/>
              <a:gd name="T44" fmla="*/ 213 w 512"/>
              <a:gd name="T45" fmla="*/ 160 h 512"/>
              <a:gd name="T46" fmla="*/ 202 w 512"/>
              <a:gd name="T47" fmla="*/ 170 h 512"/>
              <a:gd name="T48" fmla="*/ 202 w 512"/>
              <a:gd name="T49" fmla="*/ 341 h 512"/>
              <a:gd name="T50" fmla="*/ 170 w 512"/>
              <a:gd name="T51" fmla="*/ 373 h 512"/>
              <a:gd name="T52" fmla="*/ 138 w 512"/>
              <a:gd name="T53" fmla="*/ 341 h 512"/>
              <a:gd name="T54" fmla="*/ 138 w 512"/>
              <a:gd name="T55" fmla="*/ 277 h 512"/>
              <a:gd name="T56" fmla="*/ 128 w 512"/>
              <a:gd name="T57" fmla="*/ 266 h 512"/>
              <a:gd name="T58" fmla="*/ 117 w 512"/>
              <a:gd name="T59" fmla="*/ 256 h 512"/>
              <a:gd name="T60" fmla="*/ 128 w 512"/>
              <a:gd name="T61" fmla="*/ 245 h 512"/>
              <a:gd name="T62" fmla="*/ 160 w 512"/>
              <a:gd name="T63" fmla="*/ 277 h 512"/>
              <a:gd name="T64" fmla="*/ 160 w 512"/>
              <a:gd name="T65" fmla="*/ 341 h 512"/>
              <a:gd name="T66" fmla="*/ 170 w 512"/>
              <a:gd name="T67" fmla="*/ 352 h 512"/>
              <a:gd name="T68" fmla="*/ 181 w 512"/>
              <a:gd name="T69" fmla="*/ 341 h 512"/>
              <a:gd name="T70" fmla="*/ 181 w 512"/>
              <a:gd name="T71" fmla="*/ 170 h 512"/>
              <a:gd name="T72" fmla="*/ 213 w 512"/>
              <a:gd name="T73" fmla="*/ 138 h 512"/>
              <a:gd name="T74" fmla="*/ 245 w 512"/>
              <a:gd name="T75" fmla="*/ 170 h 512"/>
              <a:gd name="T76" fmla="*/ 245 w 512"/>
              <a:gd name="T77" fmla="*/ 256 h 512"/>
              <a:gd name="T78" fmla="*/ 245 w 512"/>
              <a:gd name="T79" fmla="*/ 341 h 512"/>
              <a:gd name="T80" fmla="*/ 256 w 512"/>
              <a:gd name="T81" fmla="*/ 352 h 512"/>
              <a:gd name="T82" fmla="*/ 266 w 512"/>
              <a:gd name="T83" fmla="*/ 341 h 512"/>
              <a:gd name="T84" fmla="*/ 266 w 512"/>
              <a:gd name="T85" fmla="*/ 170 h 512"/>
              <a:gd name="T86" fmla="*/ 298 w 512"/>
              <a:gd name="T87" fmla="*/ 138 h 512"/>
              <a:gd name="T88" fmla="*/ 330 w 512"/>
              <a:gd name="T89" fmla="*/ 170 h 512"/>
              <a:gd name="T90" fmla="*/ 330 w 512"/>
              <a:gd name="T91" fmla="*/ 234 h 512"/>
              <a:gd name="T92" fmla="*/ 341 w 512"/>
              <a:gd name="T93" fmla="*/ 245 h 512"/>
              <a:gd name="T94" fmla="*/ 369 w 512"/>
              <a:gd name="T95" fmla="*/ 245 h 512"/>
              <a:gd name="T96" fmla="*/ 355 w 512"/>
              <a:gd name="T97" fmla="*/ 231 h 512"/>
              <a:gd name="T98" fmla="*/ 355 w 512"/>
              <a:gd name="T99" fmla="*/ 216 h 512"/>
              <a:gd name="T100" fmla="*/ 370 w 512"/>
              <a:gd name="T101" fmla="*/ 216 h 512"/>
              <a:gd name="T102" fmla="*/ 402 w 512"/>
              <a:gd name="T103" fmla="*/ 248 h 512"/>
              <a:gd name="T104" fmla="*/ 404 w 512"/>
              <a:gd name="T105" fmla="*/ 252 h 512"/>
              <a:gd name="T106" fmla="*/ 404 w 512"/>
              <a:gd name="T107" fmla="*/ 26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04" y="260"/>
                </a:moveTo>
                <a:cubicBezTo>
                  <a:pt x="404" y="261"/>
                  <a:pt x="403" y="262"/>
                  <a:pt x="402" y="263"/>
                </a:cubicBezTo>
                <a:cubicBezTo>
                  <a:pt x="370" y="295"/>
                  <a:pt x="370" y="295"/>
                  <a:pt x="370" y="295"/>
                </a:cubicBezTo>
                <a:cubicBezTo>
                  <a:pt x="368" y="297"/>
                  <a:pt x="365" y="298"/>
                  <a:pt x="362" y="298"/>
                </a:cubicBezTo>
                <a:cubicBezTo>
                  <a:pt x="360" y="298"/>
                  <a:pt x="357" y="297"/>
                  <a:pt x="355" y="295"/>
                </a:cubicBezTo>
                <a:cubicBezTo>
                  <a:pt x="351" y="291"/>
                  <a:pt x="351" y="284"/>
                  <a:pt x="355" y="280"/>
                </a:cubicBezTo>
                <a:cubicBezTo>
                  <a:pt x="369" y="266"/>
                  <a:pt x="369" y="266"/>
                  <a:pt x="369" y="266"/>
                </a:cubicBezTo>
                <a:cubicBezTo>
                  <a:pt x="341" y="266"/>
                  <a:pt x="341" y="266"/>
                  <a:pt x="341" y="266"/>
                </a:cubicBezTo>
                <a:cubicBezTo>
                  <a:pt x="323" y="266"/>
                  <a:pt x="309" y="252"/>
                  <a:pt x="309" y="234"/>
                </a:cubicBezTo>
                <a:cubicBezTo>
                  <a:pt x="309" y="170"/>
                  <a:pt x="309" y="170"/>
                  <a:pt x="309" y="170"/>
                </a:cubicBezTo>
                <a:cubicBezTo>
                  <a:pt x="309" y="164"/>
                  <a:pt x="304" y="160"/>
                  <a:pt x="298" y="160"/>
                </a:cubicBezTo>
                <a:cubicBezTo>
                  <a:pt x="292" y="160"/>
                  <a:pt x="288" y="164"/>
                  <a:pt x="288" y="170"/>
                </a:cubicBezTo>
                <a:cubicBezTo>
                  <a:pt x="288" y="341"/>
                  <a:pt x="288" y="341"/>
                  <a:pt x="288" y="341"/>
                </a:cubicBezTo>
                <a:cubicBezTo>
                  <a:pt x="288" y="359"/>
                  <a:pt x="273" y="373"/>
                  <a:pt x="256" y="373"/>
                </a:cubicBezTo>
                <a:cubicBezTo>
                  <a:pt x="238" y="373"/>
                  <a:pt x="224" y="359"/>
                  <a:pt x="224" y="341"/>
                </a:cubicBezTo>
                <a:cubicBezTo>
                  <a:pt x="224" y="256"/>
                  <a:pt x="224" y="256"/>
                  <a:pt x="224" y="256"/>
                </a:cubicBezTo>
                <a:cubicBezTo>
                  <a:pt x="224" y="170"/>
                  <a:pt x="224" y="170"/>
                  <a:pt x="224" y="170"/>
                </a:cubicBezTo>
                <a:cubicBezTo>
                  <a:pt x="224" y="164"/>
                  <a:pt x="219" y="160"/>
                  <a:pt x="213" y="160"/>
                </a:cubicBezTo>
                <a:cubicBezTo>
                  <a:pt x="207" y="160"/>
                  <a:pt x="202" y="164"/>
                  <a:pt x="202" y="170"/>
                </a:cubicBezTo>
                <a:cubicBezTo>
                  <a:pt x="202" y="341"/>
                  <a:pt x="202" y="341"/>
                  <a:pt x="202" y="341"/>
                </a:cubicBezTo>
                <a:cubicBezTo>
                  <a:pt x="202" y="359"/>
                  <a:pt x="188" y="373"/>
                  <a:pt x="170" y="373"/>
                </a:cubicBezTo>
                <a:cubicBezTo>
                  <a:pt x="153" y="373"/>
                  <a:pt x="138" y="359"/>
                  <a:pt x="138" y="341"/>
                </a:cubicBezTo>
                <a:cubicBezTo>
                  <a:pt x="138" y="277"/>
                  <a:pt x="138" y="277"/>
                  <a:pt x="138" y="277"/>
                </a:cubicBezTo>
                <a:cubicBezTo>
                  <a:pt x="138" y="271"/>
                  <a:pt x="134" y="266"/>
                  <a:pt x="128" y="266"/>
                </a:cubicBezTo>
                <a:cubicBezTo>
                  <a:pt x="122" y="266"/>
                  <a:pt x="117" y="262"/>
                  <a:pt x="117" y="256"/>
                </a:cubicBezTo>
                <a:cubicBezTo>
                  <a:pt x="117" y="250"/>
                  <a:pt x="122" y="245"/>
                  <a:pt x="128" y="245"/>
                </a:cubicBezTo>
                <a:cubicBezTo>
                  <a:pt x="145" y="245"/>
                  <a:pt x="160" y="259"/>
                  <a:pt x="160" y="277"/>
                </a:cubicBezTo>
                <a:cubicBezTo>
                  <a:pt x="160" y="341"/>
                  <a:pt x="160" y="341"/>
                  <a:pt x="160" y="341"/>
                </a:cubicBezTo>
                <a:cubicBezTo>
                  <a:pt x="160" y="347"/>
                  <a:pt x="164" y="352"/>
                  <a:pt x="170" y="352"/>
                </a:cubicBezTo>
                <a:cubicBezTo>
                  <a:pt x="176" y="352"/>
                  <a:pt x="181" y="347"/>
                  <a:pt x="181" y="341"/>
                </a:cubicBezTo>
                <a:cubicBezTo>
                  <a:pt x="181" y="170"/>
                  <a:pt x="181" y="170"/>
                  <a:pt x="181" y="170"/>
                </a:cubicBezTo>
                <a:cubicBezTo>
                  <a:pt x="181" y="153"/>
                  <a:pt x="195" y="138"/>
                  <a:pt x="213" y="138"/>
                </a:cubicBezTo>
                <a:cubicBezTo>
                  <a:pt x="231" y="138"/>
                  <a:pt x="245" y="153"/>
                  <a:pt x="245" y="170"/>
                </a:cubicBezTo>
                <a:cubicBezTo>
                  <a:pt x="245" y="256"/>
                  <a:pt x="245" y="256"/>
                  <a:pt x="245" y="256"/>
                </a:cubicBezTo>
                <a:cubicBezTo>
                  <a:pt x="245" y="341"/>
                  <a:pt x="245" y="341"/>
                  <a:pt x="245" y="341"/>
                </a:cubicBezTo>
                <a:cubicBezTo>
                  <a:pt x="245" y="347"/>
                  <a:pt x="250" y="352"/>
                  <a:pt x="256" y="352"/>
                </a:cubicBezTo>
                <a:cubicBezTo>
                  <a:pt x="262" y="352"/>
                  <a:pt x="266" y="347"/>
                  <a:pt x="266" y="341"/>
                </a:cubicBezTo>
                <a:cubicBezTo>
                  <a:pt x="266" y="170"/>
                  <a:pt x="266" y="170"/>
                  <a:pt x="266" y="170"/>
                </a:cubicBezTo>
                <a:cubicBezTo>
                  <a:pt x="266" y="153"/>
                  <a:pt x="281" y="138"/>
                  <a:pt x="298" y="138"/>
                </a:cubicBezTo>
                <a:cubicBezTo>
                  <a:pt x="316" y="138"/>
                  <a:pt x="330" y="153"/>
                  <a:pt x="330" y="170"/>
                </a:cubicBezTo>
                <a:cubicBezTo>
                  <a:pt x="330" y="234"/>
                  <a:pt x="330" y="234"/>
                  <a:pt x="330" y="234"/>
                </a:cubicBezTo>
                <a:cubicBezTo>
                  <a:pt x="330" y="240"/>
                  <a:pt x="335" y="245"/>
                  <a:pt x="341" y="245"/>
                </a:cubicBezTo>
                <a:cubicBezTo>
                  <a:pt x="369" y="245"/>
                  <a:pt x="369" y="245"/>
                  <a:pt x="369" y="245"/>
                </a:cubicBezTo>
                <a:cubicBezTo>
                  <a:pt x="355" y="231"/>
                  <a:pt x="355" y="231"/>
                  <a:pt x="355" y="231"/>
                </a:cubicBezTo>
                <a:cubicBezTo>
                  <a:pt x="351" y="227"/>
                  <a:pt x="351" y="220"/>
                  <a:pt x="355" y="216"/>
                </a:cubicBezTo>
                <a:cubicBezTo>
                  <a:pt x="359" y="212"/>
                  <a:pt x="366" y="212"/>
                  <a:pt x="370" y="216"/>
                </a:cubicBezTo>
                <a:cubicBezTo>
                  <a:pt x="402" y="248"/>
                  <a:pt x="402" y="248"/>
                  <a:pt x="402" y="248"/>
                </a:cubicBezTo>
                <a:cubicBezTo>
                  <a:pt x="403" y="249"/>
                  <a:pt x="404" y="250"/>
                  <a:pt x="404" y="252"/>
                </a:cubicBezTo>
                <a:cubicBezTo>
                  <a:pt x="405" y="254"/>
                  <a:pt x="405" y="257"/>
                  <a:pt x="404" y="26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4" name="Gestures_Fill_13">
            <a:extLst>
              <a:ext uri="{FF2B5EF4-FFF2-40B4-BE49-F238E27FC236}">
                <a16:creationId xmlns:a16="http://schemas.microsoft.com/office/drawing/2014/main" id="{1839D2D6-8141-4472-85B1-EE37BB50E619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61140" y="5903969"/>
            <a:ext cx="241024" cy="241024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118 w 512"/>
              <a:gd name="T5" fmla="*/ 241 h 512"/>
              <a:gd name="T6" fmla="*/ 106 w 512"/>
              <a:gd name="T7" fmla="*/ 213 h 512"/>
              <a:gd name="T8" fmla="*/ 341 w 512"/>
              <a:gd name="T9" fmla="*/ 213 h 512"/>
              <a:gd name="T10" fmla="*/ 329 w 512"/>
              <a:gd name="T11" fmla="*/ 231 h 512"/>
              <a:gd name="T12" fmla="*/ 320 w 512"/>
              <a:gd name="T13" fmla="*/ 213 h 512"/>
              <a:gd name="T14" fmla="*/ 128 w 512"/>
              <a:gd name="T15" fmla="*/ 213 h 512"/>
              <a:gd name="T16" fmla="*/ 120 w 512"/>
              <a:gd name="T17" fmla="*/ 241 h 512"/>
              <a:gd name="T18" fmla="*/ 172 w 512"/>
              <a:gd name="T19" fmla="*/ 222 h 512"/>
              <a:gd name="T20" fmla="*/ 161 w 512"/>
              <a:gd name="T21" fmla="*/ 234 h 512"/>
              <a:gd name="T22" fmla="*/ 149 w 512"/>
              <a:gd name="T23" fmla="*/ 213 h 512"/>
              <a:gd name="T24" fmla="*/ 298 w 512"/>
              <a:gd name="T25" fmla="*/ 201 h 512"/>
              <a:gd name="T26" fmla="*/ 277 w 512"/>
              <a:gd name="T27" fmla="*/ 204 h 512"/>
              <a:gd name="T28" fmla="*/ 171 w 512"/>
              <a:gd name="T29" fmla="*/ 213 h 512"/>
              <a:gd name="T30" fmla="*/ 368 w 512"/>
              <a:gd name="T31" fmla="*/ 410 h 512"/>
              <a:gd name="T32" fmla="*/ 353 w 512"/>
              <a:gd name="T33" fmla="*/ 414 h 512"/>
              <a:gd name="T34" fmla="*/ 362 w 512"/>
              <a:gd name="T35" fmla="*/ 342 h 512"/>
              <a:gd name="T36" fmla="*/ 351 w 512"/>
              <a:gd name="T37" fmla="*/ 288 h 512"/>
              <a:gd name="T38" fmla="*/ 341 w 512"/>
              <a:gd name="T39" fmla="*/ 298 h 512"/>
              <a:gd name="T40" fmla="*/ 330 w 512"/>
              <a:gd name="T41" fmla="*/ 309 h 512"/>
              <a:gd name="T42" fmla="*/ 320 w 512"/>
              <a:gd name="T43" fmla="*/ 298 h 512"/>
              <a:gd name="T44" fmla="*/ 309 w 512"/>
              <a:gd name="T45" fmla="*/ 277 h 512"/>
              <a:gd name="T46" fmla="*/ 298 w 512"/>
              <a:gd name="T47" fmla="*/ 298 h 512"/>
              <a:gd name="T48" fmla="*/ 277 w 512"/>
              <a:gd name="T49" fmla="*/ 298 h 512"/>
              <a:gd name="T50" fmla="*/ 266 w 512"/>
              <a:gd name="T51" fmla="*/ 256 h 512"/>
              <a:gd name="T52" fmla="*/ 256 w 512"/>
              <a:gd name="T53" fmla="*/ 298 h 512"/>
              <a:gd name="T54" fmla="*/ 234 w 512"/>
              <a:gd name="T55" fmla="*/ 298 h 512"/>
              <a:gd name="T56" fmla="*/ 224 w 512"/>
              <a:gd name="T57" fmla="*/ 202 h 512"/>
              <a:gd name="T58" fmla="*/ 213 w 512"/>
              <a:gd name="T59" fmla="*/ 341 h 512"/>
              <a:gd name="T60" fmla="*/ 195 w 512"/>
              <a:gd name="T61" fmla="*/ 349 h 512"/>
              <a:gd name="T62" fmla="*/ 157 w 512"/>
              <a:gd name="T63" fmla="*/ 287 h 512"/>
              <a:gd name="T64" fmla="*/ 148 w 512"/>
              <a:gd name="T65" fmla="*/ 304 h 512"/>
              <a:gd name="T66" fmla="*/ 206 w 512"/>
              <a:gd name="T67" fmla="*/ 397 h 512"/>
              <a:gd name="T68" fmla="*/ 199 w 512"/>
              <a:gd name="T69" fmla="*/ 416 h 512"/>
              <a:gd name="T70" fmla="*/ 128 w 512"/>
              <a:gd name="T71" fmla="*/ 313 h 512"/>
              <a:gd name="T72" fmla="*/ 164 w 512"/>
              <a:gd name="T73" fmla="*/ 267 h 512"/>
              <a:gd name="T74" fmla="*/ 192 w 512"/>
              <a:gd name="T75" fmla="*/ 304 h 512"/>
              <a:gd name="T76" fmla="*/ 224 w 512"/>
              <a:gd name="T77" fmla="*/ 181 h 512"/>
              <a:gd name="T78" fmla="*/ 256 w 512"/>
              <a:gd name="T79" fmla="*/ 236 h 512"/>
              <a:gd name="T80" fmla="*/ 297 w 512"/>
              <a:gd name="T81" fmla="*/ 258 h 512"/>
              <a:gd name="T82" fmla="*/ 336 w 512"/>
              <a:gd name="T83" fmla="*/ 271 h 512"/>
              <a:gd name="T84" fmla="*/ 384 w 512"/>
              <a:gd name="T85" fmla="*/ 298 h 512"/>
              <a:gd name="T86" fmla="*/ 368 w 512"/>
              <a:gd name="T87" fmla="*/ 41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18" y="241"/>
                </a:moveTo>
                <a:cubicBezTo>
                  <a:pt x="113" y="241"/>
                  <a:pt x="109" y="238"/>
                  <a:pt x="108" y="233"/>
                </a:cubicBezTo>
                <a:cubicBezTo>
                  <a:pt x="107" y="226"/>
                  <a:pt x="106" y="220"/>
                  <a:pt x="106" y="213"/>
                </a:cubicBezTo>
                <a:cubicBezTo>
                  <a:pt x="106" y="148"/>
                  <a:pt x="159" y="96"/>
                  <a:pt x="224" y="96"/>
                </a:cubicBezTo>
                <a:cubicBezTo>
                  <a:pt x="288" y="96"/>
                  <a:pt x="341" y="148"/>
                  <a:pt x="341" y="213"/>
                </a:cubicBezTo>
                <a:cubicBezTo>
                  <a:pt x="341" y="216"/>
                  <a:pt x="341" y="218"/>
                  <a:pt x="341" y="221"/>
                </a:cubicBezTo>
                <a:cubicBezTo>
                  <a:pt x="340" y="227"/>
                  <a:pt x="335" y="231"/>
                  <a:pt x="329" y="231"/>
                </a:cubicBezTo>
                <a:cubicBezTo>
                  <a:pt x="324" y="230"/>
                  <a:pt x="319" y="225"/>
                  <a:pt x="319" y="219"/>
                </a:cubicBezTo>
                <a:cubicBezTo>
                  <a:pt x="320" y="217"/>
                  <a:pt x="320" y="215"/>
                  <a:pt x="320" y="213"/>
                </a:cubicBezTo>
                <a:cubicBezTo>
                  <a:pt x="320" y="160"/>
                  <a:pt x="277" y="117"/>
                  <a:pt x="224" y="117"/>
                </a:cubicBezTo>
                <a:cubicBezTo>
                  <a:pt x="171" y="117"/>
                  <a:pt x="128" y="160"/>
                  <a:pt x="128" y="213"/>
                </a:cubicBezTo>
                <a:cubicBezTo>
                  <a:pt x="128" y="218"/>
                  <a:pt x="128" y="224"/>
                  <a:pt x="129" y="229"/>
                </a:cubicBezTo>
                <a:cubicBezTo>
                  <a:pt x="130" y="235"/>
                  <a:pt x="126" y="240"/>
                  <a:pt x="120" y="241"/>
                </a:cubicBezTo>
                <a:cubicBezTo>
                  <a:pt x="120" y="241"/>
                  <a:pt x="119" y="241"/>
                  <a:pt x="118" y="241"/>
                </a:cubicBezTo>
                <a:close/>
                <a:moveTo>
                  <a:pt x="172" y="222"/>
                </a:moveTo>
                <a:cubicBezTo>
                  <a:pt x="173" y="228"/>
                  <a:pt x="169" y="233"/>
                  <a:pt x="163" y="234"/>
                </a:cubicBezTo>
                <a:cubicBezTo>
                  <a:pt x="162" y="234"/>
                  <a:pt x="162" y="234"/>
                  <a:pt x="161" y="234"/>
                </a:cubicBezTo>
                <a:cubicBezTo>
                  <a:pt x="156" y="234"/>
                  <a:pt x="151" y="231"/>
                  <a:pt x="150" y="225"/>
                </a:cubicBezTo>
                <a:cubicBezTo>
                  <a:pt x="150" y="221"/>
                  <a:pt x="149" y="217"/>
                  <a:pt x="149" y="213"/>
                </a:cubicBezTo>
                <a:cubicBezTo>
                  <a:pt x="149" y="172"/>
                  <a:pt x="183" y="138"/>
                  <a:pt x="224" y="138"/>
                </a:cubicBezTo>
                <a:cubicBezTo>
                  <a:pt x="261" y="138"/>
                  <a:pt x="292" y="164"/>
                  <a:pt x="298" y="201"/>
                </a:cubicBezTo>
                <a:cubicBezTo>
                  <a:pt x="299" y="206"/>
                  <a:pt x="295" y="212"/>
                  <a:pt x="289" y="213"/>
                </a:cubicBezTo>
                <a:cubicBezTo>
                  <a:pt x="283" y="214"/>
                  <a:pt x="278" y="210"/>
                  <a:pt x="277" y="204"/>
                </a:cubicBezTo>
                <a:cubicBezTo>
                  <a:pt x="272" y="178"/>
                  <a:pt x="250" y="160"/>
                  <a:pt x="224" y="160"/>
                </a:cubicBezTo>
                <a:cubicBezTo>
                  <a:pt x="195" y="160"/>
                  <a:pt x="171" y="184"/>
                  <a:pt x="171" y="213"/>
                </a:cubicBezTo>
                <a:cubicBezTo>
                  <a:pt x="171" y="216"/>
                  <a:pt x="171" y="219"/>
                  <a:pt x="172" y="222"/>
                </a:cubicBezTo>
                <a:close/>
                <a:moveTo>
                  <a:pt x="368" y="410"/>
                </a:moveTo>
                <a:cubicBezTo>
                  <a:pt x="366" y="414"/>
                  <a:pt x="362" y="416"/>
                  <a:pt x="359" y="416"/>
                </a:cubicBezTo>
                <a:cubicBezTo>
                  <a:pt x="357" y="416"/>
                  <a:pt x="355" y="415"/>
                  <a:pt x="353" y="414"/>
                </a:cubicBezTo>
                <a:cubicBezTo>
                  <a:pt x="348" y="411"/>
                  <a:pt x="347" y="405"/>
                  <a:pt x="350" y="400"/>
                </a:cubicBezTo>
                <a:cubicBezTo>
                  <a:pt x="364" y="374"/>
                  <a:pt x="362" y="342"/>
                  <a:pt x="362" y="342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2"/>
                  <a:pt x="357" y="288"/>
                  <a:pt x="351" y="288"/>
                </a:cubicBezTo>
                <a:cubicBezTo>
                  <a:pt x="346" y="288"/>
                  <a:pt x="342" y="292"/>
                  <a:pt x="341" y="297"/>
                </a:cubicBezTo>
                <a:cubicBezTo>
                  <a:pt x="341" y="298"/>
                  <a:pt x="341" y="298"/>
                  <a:pt x="341" y="298"/>
                </a:cubicBezTo>
                <a:cubicBezTo>
                  <a:pt x="341" y="304"/>
                  <a:pt x="336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24" y="309"/>
                  <a:pt x="320" y="304"/>
                  <a:pt x="320" y="298"/>
                </a:cubicBezTo>
                <a:cubicBezTo>
                  <a:pt x="320" y="288"/>
                  <a:pt x="320" y="288"/>
                  <a:pt x="320" y="288"/>
                </a:cubicBezTo>
                <a:cubicBezTo>
                  <a:pt x="320" y="282"/>
                  <a:pt x="315" y="277"/>
                  <a:pt x="309" y="277"/>
                </a:cubicBezTo>
                <a:cubicBezTo>
                  <a:pt x="303" y="277"/>
                  <a:pt x="298" y="282"/>
                  <a:pt x="298" y="288"/>
                </a:cubicBezTo>
                <a:cubicBezTo>
                  <a:pt x="298" y="298"/>
                  <a:pt x="298" y="298"/>
                  <a:pt x="298" y="298"/>
                </a:cubicBezTo>
                <a:cubicBezTo>
                  <a:pt x="298" y="304"/>
                  <a:pt x="294" y="309"/>
                  <a:pt x="288" y="309"/>
                </a:cubicBezTo>
                <a:cubicBezTo>
                  <a:pt x="282" y="309"/>
                  <a:pt x="277" y="304"/>
                  <a:pt x="277" y="298"/>
                </a:cubicBezTo>
                <a:cubicBezTo>
                  <a:pt x="277" y="266"/>
                  <a:pt x="277" y="266"/>
                  <a:pt x="277" y="266"/>
                </a:cubicBezTo>
                <a:cubicBezTo>
                  <a:pt x="277" y="260"/>
                  <a:pt x="272" y="256"/>
                  <a:pt x="266" y="256"/>
                </a:cubicBezTo>
                <a:cubicBezTo>
                  <a:pt x="260" y="256"/>
                  <a:pt x="256" y="260"/>
                  <a:pt x="256" y="266"/>
                </a:cubicBezTo>
                <a:cubicBezTo>
                  <a:pt x="256" y="298"/>
                  <a:pt x="256" y="298"/>
                  <a:pt x="256" y="298"/>
                </a:cubicBezTo>
                <a:cubicBezTo>
                  <a:pt x="256" y="304"/>
                  <a:pt x="251" y="309"/>
                  <a:pt x="245" y="309"/>
                </a:cubicBezTo>
                <a:cubicBezTo>
                  <a:pt x="239" y="309"/>
                  <a:pt x="234" y="304"/>
                  <a:pt x="234" y="298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207"/>
                  <a:pt x="230" y="202"/>
                  <a:pt x="224" y="202"/>
                </a:cubicBezTo>
                <a:cubicBezTo>
                  <a:pt x="218" y="202"/>
                  <a:pt x="213" y="207"/>
                  <a:pt x="213" y="213"/>
                </a:cubicBezTo>
                <a:cubicBezTo>
                  <a:pt x="213" y="341"/>
                  <a:pt x="213" y="341"/>
                  <a:pt x="213" y="341"/>
                </a:cubicBezTo>
                <a:cubicBezTo>
                  <a:pt x="213" y="345"/>
                  <a:pt x="211" y="349"/>
                  <a:pt x="207" y="351"/>
                </a:cubicBezTo>
                <a:cubicBezTo>
                  <a:pt x="203" y="352"/>
                  <a:pt x="199" y="352"/>
                  <a:pt x="195" y="349"/>
                </a:cubicBezTo>
                <a:cubicBezTo>
                  <a:pt x="181" y="337"/>
                  <a:pt x="166" y="299"/>
                  <a:pt x="163" y="292"/>
                </a:cubicBezTo>
                <a:cubicBezTo>
                  <a:pt x="162" y="290"/>
                  <a:pt x="160" y="288"/>
                  <a:pt x="157" y="287"/>
                </a:cubicBezTo>
                <a:cubicBezTo>
                  <a:pt x="154" y="286"/>
                  <a:pt x="152" y="286"/>
                  <a:pt x="149" y="288"/>
                </a:cubicBezTo>
                <a:cubicBezTo>
                  <a:pt x="145" y="290"/>
                  <a:pt x="145" y="298"/>
                  <a:pt x="148" y="304"/>
                </a:cubicBezTo>
                <a:cubicBezTo>
                  <a:pt x="148" y="305"/>
                  <a:pt x="148" y="305"/>
                  <a:pt x="148" y="305"/>
                </a:cubicBezTo>
                <a:cubicBezTo>
                  <a:pt x="149" y="306"/>
                  <a:pt x="170" y="365"/>
                  <a:pt x="206" y="397"/>
                </a:cubicBezTo>
                <a:cubicBezTo>
                  <a:pt x="210" y="401"/>
                  <a:pt x="211" y="408"/>
                  <a:pt x="207" y="412"/>
                </a:cubicBezTo>
                <a:cubicBezTo>
                  <a:pt x="205" y="414"/>
                  <a:pt x="202" y="416"/>
                  <a:pt x="199" y="416"/>
                </a:cubicBezTo>
                <a:cubicBezTo>
                  <a:pt x="196" y="416"/>
                  <a:pt x="194" y="415"/>
                  <a:pt x="192" y="413"/>
                </a:cubicBezTo>
                <a:cubicBezTo>
                  <a:pt x="153" y="379"/>
                  <a:pt x="131" y="320"/>
                  <a:pt x="128" y="313"/>
                </a:cubicBezTo>
                <a:cubicBezTo>
                  <a:pt x="121" y="298"/>
                  <a:pt x="123" y="277"/>
                  <a:pt x="139" y="269"/>
                </a:cubicBezTo>
                <a:cubicBezTo>
                  <a:pt x="147" y="265"/>
                  <a:pt x="156" y="264"/>
                  <a:pt x="164" y="267"/>
                </a:cubicBezTo>
                <a:cubicBezTo>
                  <a:pt x="172" y="270"/>
                  <a:pt x="179" y="275"/>
                  <a:pt x="182" y="283"/>
                </a:cubicBezTo>
                <a:cubicBezTo>
                  <a:pt x="185" y="289"/>
                  <a:pt x="188" y="297"/>
                  <a:pt x="192" y="304"/>
                </a:cubicBezTo>
                <a:cubicBezTo>
                  <a:pt x="192" y="213"/>
                  <a:pt x="192" y="213"/>
                  <a:pt x="192" y="213"/>
                </a:cubicBezTo>
                <a:cubicBezTo>
                  <a:pt x="192" y="195"/>
                  <a:pt x="206" y="181"/>
                  <a:pt x="224" y="181"/>
                </a:cubicBezTo>
                <a:cubicBezTo>
                  <a:pt x="241" y="181"/>
                  <a:pt x="256" y="195"/>
                  <a:pt x="256" y="213"/>
                </a:cubicBezTo>
                <a:cubicBezTo>
                  <a:pt x="256" y="236"/>
                  <a:pt x="256" y="236"/>
                  <a:pt x="256" y="236"/>
                </a:cubicBezTo>
                <a:cubicBezTo>
                  <a:pt x="259" y="235"/>
                  <a:pt x="263" y="234"/>
                  <a:pt x="266" y="234"/>
                </a:cubicBezTo>
                <a:cubicBezTo>
                  <a:pt x="281" y="234"/>
                  <a:pt x="293" y="244"/>
                  <a:pt x="297" y="258"/>
                </a:cubicBezTo>
                <a:cubicBezTo>
                  <a:pt x="301" y="257"/>
                  <a:pt x="305" y="256"/>
                  <a:pt x="309" y="256"/>
                </a:cubicBezTo>
                <a:cubicBezTo>
                  <a:pt x="320" y="256"/>
                  <a:pt x="330" y="262"/>
                  <a:pt x="336" y="271"/>
                </a:cubicBezTo>
                <a:cubicBezTo>
                  <a:pt x="341" y="268"/>
                  <a:pt x="346" y="266"/>
                  <a:pt x="352" y="266"/>
                </a:cubicBezTo>
                <a:cubicBezTo>
                  <a:pt x="369" y="266"/>
                  <a:pt x="384" y="281"/>
                  <a:pt x="384" y="298"/>
                </a:cubicBezTo>
                <a:cubicBezTo>
                  <a:pt x="384" y="341"/>
                  <a:pt x="384" y="341"/>
                  <a:pt x="384" y="341"/>
                </a:cubicBezTo>
                <a:cubicBezTo>
                  <a:pt x="384" y="342"/>
                  <a:pt x="386" y="379"/>
                  <a:pt x="368" y="41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97" name="Group 296">
            <a:extLst>
              <a:ext uri="{FF2B5EF4-FFF2-40B4-BE49-F238E27FC236}">
                <a16:creationId xmlns:a16="http://schemas.microsoft.com/office/drawing/2014/main" id="{A39869B2-B57D-4AE0-A513-9F0295D59405}"/>
              </a:ext>
            </a:extLst>
          </p:cNvPr>
          <p:cNvGrpSpPr/>
          <p:nvPr/>
        </p:nvGrpSpPr>
        <p:grpSpPr>
          <a:xfrm>
            <a:off x="361140" y="5598151"/>
            <a:ext cx="241024" cy="241024"/>
            <a:chOff x="1813336" y="5351780"/>
            <a:chExt cx="241300" cy="241300"/>
          </a:xfrm>
        </p:grpSpPr>
        <p:sp>
          <p:nvSpPr>
            <p:cNvPr id="300" name="Freeform 772">
              <a:extLst>
                <a:ext uri="{FF2B5EF4-FFF2-40B4-BE49-F238E27FC236}">
                  <a16:creationId xmlns:a16="http://schemas.microsoft.com/office/drawing/2014/main" id="{CEB75C0D-7030-4AC0-8CD2-504EEFFACF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7210" y="5427009"/>
              <a:ext cx="113553" cy="105746"/>
            </a:xfrm>
            <a:custGeom>
              <a:avLst/>
              <a:gdLst>
                <a:gd name="T0" fmla="*/ 105 w 240"/>
                <a:gd name="T1" fmla="*/ 87 h 224"/>
                <a:gd name="T2" fmla="*/ 109 w 240"/>
                <a:gd name="T3" fmla="*/ 96 h 224"/>
                <a:gd name="T4" fmla="*/ 109 w 240"/>
                <a:gd name="T5" fmla="*/ 224 h 224"/>
                <a:gd name="T6" fmla="*/ 130 w 240"/>
                <a:gd name="T7" fmla="*/ 208 h 224"/>
                <a:gd name="T8" fmla="*/ 130 w 240"/>
                <a:gd name="T9" fmla="*/ 96 h 224"/>
                <a:gd name="T10" fmla="*/ 134 w 240"/>
                <a:gd name="T11" fmla="*/ 87 h 224"/>
                <a:gd name="T12" fmla="*/ 240 w 240"/>
                <a:gd name="T13" fmla="*/ 0 h 224"/>
                <a:gd name="T14" fmla="*/ 0 w 240"/>
                <a:gd name="T15" fmla="*/ 0 h 224"/>
                <a:gd name="T16" fmla="*/ 105 w 240"/>
                <a:gd name="T17" fmla="*/ 87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224">
                  <a:moveTo>
                    <a:pt x="105" y="87"/>
                  </a:moveTo>
                  <a:cubicBezTo>
                    <a:pt x="108" y="90"/>
                    <a:pt x="109" y="93"/>
                    <a:pt x="109" y="96"/>
                  </a:cubicBezTo>
                  <a:cubicBezTo>
                    <a:pt x="109" y="224"/>
                    <a:pt x="109" y="224"/>
                    <a:pt x="109" y="224"/>
                  </a:cubicBezTo>
                  <a:cubicBezTo>
                    <a:pt x="130" y="208"/>
                    <a:pt x="130" y="208"/>
                    <a:pt x="130" y="208"/>
                  </a:cubicBezTo>
                  <a:cubicBezTo>
                    <a:pt x="130" y="96"/>
                    <a:pt x="130" y="96"/>
                    <a:pt x="130" y="96"/>
                  </a:cubicBezTo>
                  <a:cubicBezTo>
                    <a:pt x="130" y="93"/>
                    <a:pt x="132" y="90"/>
                    <a:pt x="134" y="87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5" y="87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2" name="Freeform 773">
              <a:extLst>
                <a:ext uri="{FF2B5EF4-FFF2-40B4-BE49-F238E27FC236}">
                  <a16:creationId xmlns:a16="http://schemas.microsoft.com/office/drawing/2014/main" id="{37355935-BDD9-45C3-8BAD-FACF3AB36DF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13336" y="5351780"/>
              <a:ext cx="241300" cy="2413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412 w 512"/>
                <a:gd name="T11" fmla="*/ 157 h 512"/>
                <a:gd name="T12" fmla="*/ 288 w 512"/>
                <a:gd name="T13" fmla="*/ 261 h 512"/>
                <a:gd name="T14" fmla="*/ 288 w 512"/>
                <a:gd name="T15" fmla="*/ 373 h 512"/>
                <a:gd name="T16" fmla="*/ 283 w 512"/>
                <a:gd name="T17" fmla="*/ 382 h 512"/>
                <a:gd name="T18" fmla="*/ 241 w 512"/>
                <a:gd name="T19" fmla="*/ 414 h 512"/>
                <a:gd name="T20" fmla="*/ 234 w 512"/>
                <a:gd name="T21" fmla="*/ 416 h 512"/>
                <a:gd name="T22" fmla="*/ 230 w 512"/>
                <a:gd name="T23" fmla="*/ 415 h 512"/>
                <a:gd name="T24" fmla="*/ 224 w 512"/>
                <a:gd name="T25" fmla="*/ 405 h 512"/>
                <a:gd name="T26" fmla="*/ 224 w 512"/>
                <a:gd name="T27" fmla="*/ 261 h 512"/>
                <a:gd name="T28" fmla="*/ 100 w 512"/>
                <a:gd name="T29" fmla="*/ 157 h 512"/>
                <a:gd name="T30" fmla="*/ 96 w 512"/>
                <a:gd name="T31" fmla="*/ 145 h 512"/>
                <a:gd name="T32" fmla="*/ 106 w 512"/>
                <a:gd name="T33" fmla="*/ 138 h 512"/>
                <a:gd name="T34" fmla="*/ 405 w 512"/>
                <a:gd name="T35" fmla="*/ 138 h 512"/>
                <a:gd name="T36" fmla="*/ 415 w 512"/>
                <a:gd name="T37" fmla="*/ 145 h 512"/>
                <a:gd name="T38" fmla="*/ 412 w 512"/>
                <a:gd name="T39" fmla="*/ 157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412" y="157"/>
                  </a:moveTo>
                  <a:cubicBezTo>
                    <a:pt x="288" y="261"/>
                    <a:pt x="288" y="261"/>
                    <a:pt x="288" y="261"/>
                  </a:cubicBezTo>
                  <a:cubicBezTo>
                    <a:pt x="288" y="373"/>
                    <a:pt x="288" y="373"/>
                    <a:pt x="288" y="373"/>
                  </a:cubicBezTo>
                  <a:cubicBezTo>
                    <a:pt x="288" y="376"/>
                    <a:pt x="286" y="380"/>
                    <a:pt x="283" y="382"/>
                  </a:cubicBezTo>
                  <a:cubicBezTo>
                    <a:pt x="241" y="414"/>
                    <a:pt x="241" y="414"/>
                    <a:pt x="241" y="414"/>
                  </a:cubicBezTo>
                  <a:cubicBezTo>
                    <a:pt x="239" y="415"/>
                    <a:pt x="237" y="416"/>
                    <a:pt x="234" y="416"/>
                  </a:cubicBezTo>
                  <a:cubicBezTo>
                    <a:pt x="233" y="416"/>
                    <a:pt x="231" y="415"/>
                    <a:pt x="230" y="415"/>
                  </a:cubicBezTo>
                  <a:cubicBezTo>
                    <a:pt x="226" y="413"/>
                    <a:pt x="224" y="409"/>
                    <a:pt x="224" y="405"/>
                  </a:cubicBezTo>
                  <a:cubicBezTo>
                    <a:pt x="224" y="261"/>
                    <a:pt x="224" y="261"/>
                    <a:pt x="224" y="261"/>
                  </a:cubicBezTo>
                  <a:cubicBezTo>
                    <a:pt x="100" y="157"/>
                    <a:pt x="100" y="157"/>
                    <a:pt x="100" y="157"/>
                  </a:cubicBezTo>
                  <a:cubicBezTo>
                    <a:pt x="96" y="154"/>
                    <a:pt x="95" y="150"/>
                    <a:pt x="96" y="145"/>
                  </a:cubicBezTo>
                  <a:cubicBezTo>
                    <a:pt x="98" y="141"/>
                    <a:pt x="102" y="138"/>
                    <a:pt x="106" y="138"/>
                  </a:cubicBezTo>
                  <a:cubicBezTo>
                    <a:pt x="405" y="138"/>
                    <a:pt x="405" y="138"/>
                    <a:pt x="405" y="138"/>
                  </a:cubicBezTo>
                  <a:cubicBezTo>
                    <a:pt x="409" y="138"/>
                    <a:pt x="414" y="141"/>
                    <a:pt x="415" y="145"/>
                  </a:cubicBezTo>
                  <a:cubicBezTo>
                    <a:pt x="417" y="150"/>
                    <a:pt x="415" y="154"/>
                    <a:pt x="412" y="157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04" name="General_Fill_38">
            <a:extLst>
              <a:ext uri="{FF2B5EF4-FFF2-40B4-BE49-F238E27FC236}">
                <a16:creationId xmlns:a16="http://schemas.microsoft.com/office/drawing/2014/main" id="{B624043F-D540-4BDA-9631-933B96BBC24D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61140" y="5292332"/>
            <a:ext cx="241024" cy="241024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416 w 512"/>
              <a:gd name="T5" fmla="*/ 330 h 512"/>
              <a:gd name="T6" fmla="*/ 394 w 512"/>
              <a:gd name="T7" fmla="*/ 341 h 512"/>
              <a:gd name="T8" fmla="*/ 384 w 512"/>
              <a:gd name="T9" fmla="*/ 320 h 512"/>
              <a:gd name="T10" fmla="*/ 371 w 512"/>
              <a:gd name="T11" fmla="*/ 334 h 512"/>
              <a:gd name="T12" fmla="*/ 338 w 512"/>
              <a:gd name="T13" fmla="*/ 359 h 512"/>
              <a:gd name="T14" fmla="*/ 318 w 512"/>
              <a:gd name="T15" fmla="*/ 376 h 512"/>
              <a:gd name="T16" fmla="*/ 277 w 512"/>
              <a:gd name="T17" fmla="*/ 370 h 512"/>
              <a:gd name="T18" fmla="*/ 250 w 512"/>
              <a:gd name="T19" fmla="*/ 384 h 512"/>
              <a:gd name="T20" fmla="*/ 217 w 512"/>
              <a:gd name="T21" fmla="*/ 381 h 512"/>
              <a:gd name="T22" fmla="*/ 172 w 512"/>
              <a:gd name="T23" fmla="*/ 368 h 512"/>
              <a:gd name="T24" fmla="*/ 128 w 512"/>
              <a:gd name="T25" fmla="*/ 320 h 512"/>
              <a:gd name="T26" fmla="*/ 117 w 512"/>
              <a:gd name="T27" fmla="*/ 341 h 512"/>
              <a:gd name="T28" fmla="*/ 96 w 512"/>
              <a:gd name="T29" fmla="*/ 330 h 512"/>
              <a:gd name="T30" fmla="*/ 106 w 512"/>
              <a:gd name="T31" fmla="*/ 170 h 512"/>
              <a:gd name="T32" fmla="*/ 106 w 512"/>
              <a:gd name="T33" fmla="*/ 149 h 512"/>
              <a:gd name="T34" fmla="*/ 128 w 512"/>
              <a:gd name="T35" fmla="*/ 160 h 512"/>
              <a:gd name="T36" fmla="*/ 224 w 512"/>
              <a:gd name="T37" fmla="*/ 181 h 512"/>
              <a:gd name="T38" fmla="*/ 261 w 512"/>
              <a:gd name="T39" fmla="*/ 161 h 512"/>
              <a:gd name="T40" fmla="*/ 343 w 512"/>
              <a:gd name="T41" fmla="*/ 181 h 512"/>
              <a:gd name="T42" fmla="*/ 384 w 512"/>
              <a:gd name="T43" fmla="*/ 160 h 512"/>
              <a:gd name="T44" fmla="*/ 405 w 512"/>
              <a:gd name="T45" fmla="*/ 149 h 512"/>
              <a:gd name="T46" fmla="*/ 405 w 512"/>
              <a:gd name="T47" fmla="*/ 170 h 512"/>
              <a:gd name="T48" fmla="*/ 416 w 512"/>
              <a:gd name="T49" fmla="*/ 330 h 512"/>
              <a:gd name="T50" fmla="*/ 350 w 512"/>
              <a:gd name="T51" fmla="*/ 328 h 512"/>
              <a:gd name="T52" fmla="*/ 335 w 512"/>
              <a:gd name="T53" fmla="*/ 337 h 512"/>
              <a:gd name="T54" fmla="*/ 328 w 512"/>
              <a:gd name="T55" fmla="*/ 332 h 512"/>
              <a:gd name="T56" fmla="*/ 294 w 512"/>
              <a:gd name="T57" fmla="*/ 274 h 512"/>
              <a:gd name="T58" fmla="*/ 275 w 512"/>
              <a:gd name="T59" fmla="*/ 284 h 512"/>
              <a:gd name="T60" fmla="*/ 310 w 512"/>
              <a:gd name="T61" fmla="*/ 343 h 512"/>
              <a:gd name="T62" fmla="*/ 290 w 512"/>
              <a:gd name="T63" fmla="*/ 353 h 512"/>
              <a:gd name="T64" fmla="*/ 243 w 512"/>
              <a:gd name="T65" fmla="*/ 296 h 512"/>
              <a:gd name="T66" fmla="*/ 260 w 512"/>
              <a:gd name="T67" fmla="*/ 345 h 512"/>
              <a:gd name="T68" fmla="*/ 256 w 512"/>
              <a:gd name="T69" fmla="*/ 361 h 512"/>
              <a:gd name="T70" fmla="*/ 239 w 512"/>
              <a:gd name="T71" fmla="*/ 357 h 512"/>
              <a:gd name="T72" fmla="*/ 228 w 512"/>
              <a:gd name="T73" fmla="*/ 337 h 512"/>
              <a:gd name="T74" fmla="*/ 220 w 512"/>
              <a:gd name="T75" fmla="*/ 325 h 512"/>
              <a:gd name="T76" fmla="*/ 202 w 512"/>
              <a:gd name="T77" fmla="*/ 337 h 512"/>
              <a:gd name="T78" fmla="*/ 207 w 512"/>
              <a:gd name="T79" fmla="*/ 363 h 512"/>
              <a:gd name="T80" fmla="*/ 158 w 512"/>
              <a:gd name="T81" fmla="*/ 304 h 512"/>
              <a:gd name="T82" fmla="*/ 128 w 512"/>
              <a:gd name="T83" fmla="*/ 298 h 512"/>
              <a:gd name="T84" fmla="*/ 184 w 512"/>
              <a:gd name="T85" fmla="*/ 202 h 512"/>
              <a:gd name="T86" fmla="*/ 160 w 512"/>
              <a:gd name="T87" fmla="*/ 234 h 512"/>
              <a:gd name="T88" fmla="*/ 193 w 512"/>
              <a:gd name="T89" fmla="*/ 266 h 512"/>
              <a:gd name="T90" fmla="*/ 349 w 512"/>
              <a:gd name="T91" fmla="*/ 319 h 512"/>
              <a:gd name="T92" fmla="*/ 384 w 512"/>
              <a:gd name="T93" fmla="*/ 202 h 512"/>
              <a:gd name="T94" fmla="*/ 362 w 512"/>
              <a:gd name="T95" fmla="*/ 298 h 512"/>
              <a:gd name="T96" fmla="*/ 322 w 512"/>
              <a:gd name="T97" fmla="*/ 230 h 512"/>
              <a:gd name="T98" fmla="*/ 190 w 512"/>
              <a:gd name="T99" fmla="*/ 245 h 512"/>
              <a:gd name="T100" fmla="*/ 181 w 512"/>
              <a:gd name="T101" fmla="*/ 234 h 512"/>
              <a:gd name="T102" fmla="*/ 268 w 512"/>
              <a:gd name="T103" fmla="*/ 182 h 512"/>
              <a:gd name="T104" fmla="*/ 341 w 512"/>
              <a:gd name="T105" fmla="*/ 20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16" y="330"/>
                </a:moveTo>
                <a:cubicBezTo>
                  <a:pt x="416" y="336"/>
                  <a:pt x="411" y="341"/>
                  <a:pt x="405" y="341"/>
                </a:cubicBezTo>
                <a:cubicBezTo>
                  <a:pt x="394" y="341"/>
                  <a:pt x="394" y="341"/>
                  <a:pt x="394" y="341"/>
                </a:cubicBezTo>
                <a:cubicBezTo>
                  <a:pt x="388" y="341"/>
                  <a:pt x="384" y="336"/>
                  <a:pt x="384" y="330"/>
                </a:cubicBezTo>
                <a:cubicBezTo>
                  <a:pt x="384" y="320"/>
                  <a:pt x="384" y="320"/>
                  <a:pt x="384" y="320"/>
                </a:cubicBezTo>
                <a:cubicBezTo>
                  <a:pt x="371" y="320"/>
                  <a:pt x="371" y="320"/>
                  <a:pt x="371" y="320"/>
                </a:cubicBezTo>
                <a:cubicBezTo>
                  <a:pt x="372" y="324"/>
                  <a:pt x="372" y="329"/>
                  <a:pt x="371" y="334"/>
                </a:cubicBezTo>
                <a:cubicBezTo>
                  <a:pt x="368" y="342"/>
                  <a:pt x="363" y="350"/>
                  <a:pt x="355" y="354"/>
                </a:cubicBezTo>
                <a:cubicBezTo>
                  <a:pt x="350" y="357"/>
                  <a:pt x="344" y="359"/>
                  <a:pt x="338" y="359"/>
                </a:cubicBezTo>
                <a:cubicBezTo>
                  <a:pt x="336" y="359"/>
                  <a:pt x="334" y="358"/>
                  <a:pt x="332" y="358"/>
                </a:cubicBezTo>
                <a:cubicBezTo>
                  <a:pt x="330" y="365"/>
                  <a:pt x="325" y="372"/>
                  <a:pt x="318" y="376"/>
                </a:cubicBezTo>
                <a:cubicBezTo>
                  <a:pt x="313" y="380"/>
                  <a:pt x="307" y="381"/>
                  <a:pt x="301" y="381"/>
                </a:cubicBezTo>
                <a:cubicBezTo>
                  <a:pt x="292" y="381"/>
                  <a:pt x="283" y="377"/>
                  <a:pt x="277" y="370"/>
                </a:cubicBezTo>
                <a:cubicBezTo>
                  <a:pt x="274" y="374"/>
                  <a:pt x="271" y="377"/>
                  <a:pt x="267" y="379"/>
                </a:cubicBezTo>
                <a:cubicBezTo>
                  <a:pt x="261" y="382"/>
                  <a:pt x="256" y="384"/>
                  <a:pt x="250" y="384"/>
                </a:cubicBezTo>
                <a:cubicBezTo>
                  <a:pt x="241" y="384"/>
                  <a:pt x="232" y="380"/>
                  <a:pt x="226" y="374"/>
                </a:cubicBezTo>
                <a:cubicBezTo>
                  <a:pt x="224" y="376"/>
                  <a:pt x="221" y="379"/>
                  <a:pt x="217" y="381"/>
                </a:cubicBezTo>
                <a:cubicBezTo>
                  <a:pt x="212" y="384"/>
                  <a:pt x="207" y="385"/>
                  <a:pt x="202" y="385"/>
                </a:cubicBezTo>
                <a:cubicBezTo>
                  <a:pt x="190" y="385"/>
                  <a:pt x="178" y="379"/>
                  <a:pt x="172" y="368"/>
                </a:cubicBezTo>
                <a:cubicBezTo>
                  <a:pt x="143" y="320"/>
                  <a:pt x="143" y="320"/>
                  <a:pt x="143" y="320"/>
                </a:cubicBezTo>
                <a:cubicBezTo>
                  <a:pt x="128" y="320"/>
                  <a:pt x="128" y="320"/>
                  <a:pt x="128" y="320"/>
                </a:cubicBezTo>
                <a:cubicBezTo>
                  <a:pt x="128" y="330"/>
                  <a:pt x="128" y="330"/>
                  <a:pt x="128" y="330"/>
                </a:cubicBezTo>
                <a:cubicBezTo>
                  <a:pt x="128" y="336"/>
                  <a:pt x="123" y="341"/>
                  <a:pt x="117" y="341"/>
                </a:cubicBezTo>
                <a:cubicBezTo>
                  <a:pt x="106" y="341"/>
                  <a:pt x="106" y="341"/>
                  <a:pt x="106" y="341"/>
                </a:cubicBezTo>
                <a:cubicBezTo>
                  <a:pt x="100" y="341"/>
                  <a:pt x="96" y="336"/>
                  <a:pt x="96" y="330"/>
                </a:cubicBezTo>
                <a:cubicBezTo>
                  <a:pt x="96" y="324"/>
                  <a:pt x="100" y="320"/>
                  <a:pt x="106" y="320"/>
                </a:cubicBezTo>
                <a:cubicBezTo>
                  <a:pt x="106" y="170"/>
                  <a:pt x="106" y="170"/>
                  <a:pt x="106" y="170"/>
                </a:cubicBezTo>
                <a:cubicBezTo>
                  <a:pt x="100" y="170"/>
                  <a:pt x="96" y="166"/>
                  <a:pt x="96" y="160"/>
                </a:cubicBezTo>
                <a:cubicBezTo>
                  <a:pt x="96" y="154"/>
                  <a:pt x="100" y="149"/>
                  <a:pt x="106" y="149"/>
                </a:cubicBezTo>
                <a:cubicBezTo>
                  <a:pt x="117" y="149"/>
                  <a:pt x="117" y="149"/>
                  <a:pt x="117" y="149"/>
                </a:cubicBezTo>
                <a:cubicBezTo>
                  <a:pt x="123" y="149"/>
                  <a:pt x="128" y="154"/>
                  <a:pt x="128" y="160"/>
                </a:cubicBezTo>
                <a:cubicBezTo>
                  <a:pt x="128" y="181"/>
                  <a:pt x="128" y="181"/>
                  <a:pt x="128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61" y="161"/>
                  <a:pt x="261" y="161"/>
                  <a:pt x="261" y="161"/>
                </a:cubicBezTo>
                <a:cubicBezTo>
                  <a:pt x="264" y="160"/>
                  <a:pt x="267" y="159"/>
                  <a:pt x="269" y="160"/>
                </a:cubicBezTo>
                <a:cubicBezTo>
                  <a:pt x="343" y="181"/>
                  <a:pt x="343" y="181"/>
                  <a:pt x="343" y="181"/>
                </a:cubicBezTo>
                <a:cubicBezTo>
                  <a:pt x="384" y="181"/>
                  <a:pt x="384" y="181"/>
                  <a:pt x="384" y="181"/>
                </a:cubicBezTo>
                <a:cubicBezTo>
                  <a:pt x="384" y="160"/>
                  <a:pt x="384" y="160"/>
                  <a:pt x="384" y="160"/>
                </a:cubicBezTo>
                <a:cubicBezTo>
                  <a:pt x="384" y="154"/>
                  <a:pt x="388" y="149"/>
                  <a:pt x="394" y="149"/>
                </a:cubicBezTo>
                <a:cubicBezTo>
                  <a:pt x="405" y="149"/>
                  <a:pt x="405" y="149"/>
                  <a:pt x="405" y="149"/>
                </a:cubicBezTo>
                <a:cubicBezTo>
                  <a:pt x="411" y="149"/>
                  <a:pt x="416" y="154"/>
                  <a:pt x="416" y="160"/>
                </a:cubicBezTo>
                <a:cubicBezTo>
                  <a:pt x="416" y="166"/>
                  <a:pt x="411" y="170"/>
                  <a:pt x="405" y="170"/>
                </a:cubicBezTo>
                <a:cubicBezTo>
                  <a:pt x="405" y="320"/>
                  <a:pt x="405" y="320"/>
                  <a:pt x="405" y="320"/>
                </a:cubicBezTo>
                <a:cubicBezTo>
                  <a:pt x="411" y="320"/>
                  <a:pt x="416" y="324"/>
                  <a:pt x="416" y="330"/>
                </a:cubicBezTo>
                <a:close/>
                <a:moveTo>
                  <a:pt x="349" y="319"/>
                </a:moveTo>
                <a:cubicBezTo>
                  <a:pt x="350" y="322"/>
                  <a:pt x="351" y="325"/>
                  <a:pt x="350" y="328"/>
                </a:cubicBezTo>
                <a:cubicBezTo>
                  <a:pt x="349" y="332"/>
                  <a:pt x="347" y="334"/>
                  <a:pt x="344" y="336"/>
                </a:cubicBezTo>
                <a:cubicBezTo>
                  <a:pt x="342" y="337"/>
                  <a:pt x="338" y="338"/>
                  <a:pt x="335" y="337"/>
                </a:cubicBezTo>
                <a:cubicBezTo>
                  <a:pt x="332" y="336"/>
                  <a:pt x="330" y="334"/>
                  <a:pt x="328" y="332"/>
                </a:cubicBezTo>
                <a:cubicBezTo>
                  <a:pt x="328" y="332"/>
                  <a:pt x="328" y="332"/>
                  <a:pt x="328" y="332"/>
                </a:cubicBezTo>
                <a:cubicBezTo>
                  <a:pt x="328" y="332"/>
                  <a:pt x="328" y="332"/>
                  <a:pt x="328" y="331"/>
                </a:cubicBezTo>
                <a:cubicBezTo>
                  <a:pt x="294" y="274"/>
                  <a:pt x="294" y="274"/>
                  <a:pt x="294" y="274"/>
                </a:cubicBezTo>
                <a:cubicBezTo>
                  <a:pt x="291" y="268"/>
                  <a:pt x="284" y="267"/>
                  <a:pt x="279" y="270"/>
                </a:cubicBezTo>
                <a:cubicBezTo>
                  <a:pt x="274" y="273"/>
                  <a:pt x="272" y="279"/>
                  <a:pt x="275" y="284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3" y="348"/>
                  <a:pt x="313" y="355"/>
                  <a:pt x="307" y="358"/>
                </a:cubicBezTo>
                <a:cubicBezTo>
                  <a:pt x="301" y="361"/>
                  <a:pt x="294" y="359"/>
                  <a:pt x="290" y="353"/>
                </a:cubicBezTo>
                <a:cubicBezTo>
                  <a:pt x="258" y="300"/>
                  <a:pt x="258" y="300"/>
                  <a:pt x="258" y="300"/>
                </a:cubicBezTo>
                <a:cubicBezTo>
                  <a:pt x="255" y="295"/>
                  <a:pt x="249" y="293"/>
                  <a:pt x="243" y="296"/>
                </a:cubicBezTo>
                <a:cubicBezTo>
                  <a:pt x="238" y="299"/>
                  <a:pt x="237" y="306"/>
                  <a:pt x="240" y="311"/>
                </a:cubicBezTo>
                <a:cubicBezTo>
                  <a:pt x="260" y="345"/>
                  <a:pt x="260" y="345"/>
                  <a:pt x="260" y="345"/>
                </a:cubicBezTo>
                <a:cubicBezTo>
                  <a:pt x="262" y="347"/>
                  <a:pt x="262" y="350"/>
                  <a:pt x="261" y="353"/>
                </a:cubicBezTo>
                <a:cubicBezTo>
                  <a:pt x="261" y="356"/>
                  <a:pt x="259" y="359"/>
                  <a:pt x="256" y="361"/>
                </a:cubicBezTo>
                <a:cubicBezTo>
                  <a:pt x="250" y="364"/>
                  <a:pt x="243" y="362"/>
                  <a:pt x="239" y="357"/>
                </a:cubicBezTo>
                <a:cubicBezTo>
                  <a:pt x="239" y="357"/>
                  <a:pt x="239" y="357"/>
                  <a:pt x="239" y="35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0" y="325"/>
                  <a:pt x="220" y="325"/>
                  <a:pt x="220" y="325"/>
                </a:cubicBezTo>
                <a:cubicBezTo>
                  <a:pt x="217" y="320"/>
                  <a:pt x="210" y="319"/>
                  <a:pt x="206" y="322"/>
                </a:cubicBezTo>
                <a:cubicBezTo>
                  <a:pt x="201" y="325"/>
                  <a:pt x="199" y="332"/>
                  <a:pt x="202" y="337"/>
                </a:cubicBezTo>
                <a:cubicBezTo>
                  <a:pt x="210" y="348"/>
                  <a:pt x="210" y="348"/>
                  <a:pt x="210" y="348"/>
                </a:cubicBezTo>
                <a:cubicBezTo>
                  <a:pt x="211" y="350"/>
                  <a:pt x="214" y="358"/>
                  <a:pt x="207" y="363"/>
                </a:cubicBezTo>
                <a:cubicBezTo>
                  <a:pt x="201" y="366"/>
                  <a:pt x="193" y="362"/>
                  <a:pt x="190" y="357"/>
                </a:cubicBezTo>
                <a:cubicBezTo>
                  <a:pt x="158" y="304"/>
                  <a:pt x="158" y="304"/>
                  <a:pt x="158" y="304"/>
                </a:cubicBezTo>
                <a:cubicBezTo>
                  <a:pt x="156" y="300"/>
                  <a:pt x="153" y="298"/>
                  <a:pt x="149" y="298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202"/>
                  <a:pt x="128" y="202"/>
                  <a:pt x="128" y="202"/>
                </a:cubicBezTo>
                <a:cubicBezTo>
                  <a:pt x="184" y="202"/>
                  <a:pt x="184" y="202"/>
                  <a:pt x="184" y="202"/>
                </a:cubicBezTo>
                <a:cubicBezTo>
                  <a:pt x="176" y="207"/>
                  <a:pt x="176" y="207"/>
                  <a:pt x="176" y="207"/>
                </a:cubicBezTo>
                <a:cubicBezTo>
                  <a:pt x="166" y="213"/>
                  <a:pt x="160" y="223"/>
                  <a:pt x="160" y="234"/>
                </a:cubicBezTo>
                <a:cubicBezTo>
                  <a:pt x="160" y="244"/>
                  <a:pt x="164" y="254"/>
                  <a:pt x="170" y="260"/>
                </a:cubicBezTo>
                <a:cubicBezTo>
                  <a:pt x="177" y="265"/>
                  <a:pt x="185" y="267"/>
                  <a:pt x="193" y="266"/>
                </a:cubicBezTo>
                <a:cubicBezTo>
                  <a:pt x="307" y="247"/>
                  <a:pt x="307" y="247"/>
                  <a:pt x="307" y="247"/>
                </a:cubicBezTo>
                <a:lnTo>
                  <a:pt x="349" y="319"/>
                </a:lnTo>
                <a:close/>
                <a:moveTo>
                  <a:pt x="341" y="202"/>
                </a:moveTo>
                <a:cubicBezTo>
                  <a:pt x="384" y="202"/>
                  <a:pt x="384" y="202"/>
                  <a:pt x="384" y="202"/>
                </a:cubicBezTo>
                <a:cubicBezTo>
                  <a:pt x="384" y="298"/>
                  <a:pt x="384" y="298"/>
                  <a:pt x="384" y="298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8"/>
                  <a:pt x="362" y="299"/>
                  <a:pt x="361" y="299"/>
                </a:cubicBezTo>
                <a:cubicBezTo>
                  <a:pt x="322" y="230"/>
                  <a:pt x="322" y="230"/>
                  <a:pt x="322" y="230"/>
                </a:cubicBezTo>
                <a:cubicBezTo>
                  <a:pt x="320" y="226"/>
                  <a:pt x="316" y="224"/>
                  <a:pt x="311" y="225"/>
                </a:cubicBezTo>
                <a:cubicBezTo>
                  <a:pt x="190" y="245"/>
                  <a:pt x="190" y="245"/>
                  <a:pt x="190" y="245"/>
                </a:cubicBezTo>
                <a:cubicBezTo>
                  <a:pt x="187" y="246"/>
                  <a:pt x="185" y="245"/>
                  <a:pt x="184" y="244"/>
                </a:cubicBezTo>
                <a:cubicBezTo>
                  <a:pt x="182" y="242"/>
                  <a:pt x="181" y="238"/>
                  <a:pt x="181" y="234"/>
                </a:cubicBezTo>
                <a:cubicBezTo>
                  <a:pt x="181" y="229"/>
                  <a:pt x="184" y="227"/>
                  <a:pt x="186" y="226"/>
                </a:cubicBezTo>
                <a:cubicBezTo>
                  <a:pt x="268" y="182"/>
                  <a:pt x="268" y="182"/>
                  <a:pt x="268" y="182"/>
                </a:cubicBezTo>
                <a:cubicBezTo>
                  <a:pt x="338" y="202"/>
                  <a:pt x="338" y="202"/>
                  <a:pt x="338" y="202"/>
                </a:cubicBezTo>
                <a:cubicBezTo>
                  <a:pt x="339" y="202"/>
                  <a:pt x="340" y="202"/>
                  <a:pt x="341" y="202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07" name="Group 306">
            <a:extLst>
              <a:ext uri="{FF2B5EF4-FFF2-40B4-BE49-F238E27FC236}">
                <a16:creationId xmlns:a16="http://schemas.microsoft.com/office/drawing/2014/main" id="{7A525442-22FA-4FCB-B087-1A685EE1F078}"/>
              </a:ext>
            </a:extLst>
          </p:cNvPr>
          <p:cNvGrpSpPr/>
          <p:nvPr/>
        </p:nvGrpSpPr>
        <p:grpSpPr>
          <a:xfrm>
            <a:off x="295833" y="4359424"/>
            <a:ext cx="2831849" cy="328807"/>
            <a:chOff x="9068600" y="5869215"/>
            <a:chExt cx="2831849" cy="328807"/>
          </a:xfrm>
        </p:grpSpPr>
        <p:sp>
          <p:nvSpPr>
            <p:cNvPr id="308" name="Oval 307">
              <a:extLst>
                <a:ext uri="{FF2B5EF4-FFF2-40B4-BE49-F238E27FC236}">
                  <a16:creationId xmlns:a16="http://schemas.microsoft.com/office/drawing/2014/main" id="{77EBDEF7-3252-49D6-B5FF-A52B126A91E5}"/>
                </a:ext>
              </a:extLst>
            </p:cNvPr>
            <p:cNvSpPr/>
            <p:nvPr/>
          </p:nvSpPr>
          <p:spPr>
            <a:xfrm>
              <a:off x="9068600" y="5966375"/>
              <a:ext cx="150916" cy="137434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9" name="TextBox 308">
              <a:extLst>
                <a:ext uri="{FF2B5EF4-FFF2-40B4-BE49-F238E27FC236}">
                  <a16:creationId xmlns:a16="http://schemas.microsoft.com/office/drawing/2014/main" id="{DBFB33A4-62BB-4893-B214-84822C17BAB2}"/>
                </a:ext>
              </a:extLst>
            </p:cNvPr>
            <p:cNvSpPr txBox="1"/>
            <p:nvPr/>
          </p:nvSpPr>
          <p:spPr>
            <a:xfrm>
              <a:off x="9248832" y="5910508"/>
              <a:ext cx="641731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115888" marR="0" lvl="0" indent="-115888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 kumimoji="0" sz="800" b="0" i="0" u="none" strike="noStrike" cap="none" spc="0" normalizeH="0" baseline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pPr marL="0" marR="0" lvl="0" indent="0" algn="l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Low</a:t>
              </a:r>
              <a:r>
                <a:rPr kumimoji="0" lang="en-US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</a:p>
            <a:p>
              <a:pPr marL="0" marR="0" lvl="0" indent="0" algn="l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(&lt;2K Hours)</a:t>
              </a:r>
            </a:p>
          </p:txBody>
        </p:sp>
        <p:sp>
          <p:nvSpPr>
            <p:cNvPr id="310" name="Oval 309">
              <a:extLst>
                <a:ext uri="{FF2B5EF4-FFF2-40B4-BE49-F238E27FC236}">
                  <a16:creationId xmlns:a16="http://schemas.microsoft.com/office/drawing/2014/main" id="{035113F1-11A4-439C-B698-CD4F2E983B77}"/>
                </a:ext>
              </a:extLst>
            </p:cNvPr>
            <p:cNvSpPr/>
            <p:nvPr/>
          </p:nvSpPr>
          <p:spPr>
            <a:xfrm>
              <a:off x="9884166" y="5905749"/>
              <a:ext cx="255739" cy="255739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14" name="TextBox 313">
              <a:extLst>
                <a:ext uri="{FF2B5EF4-FFF2-40B4-BE49-F238E27FC236}">
                  <a16:creationId xmlns:a16="http://schemas.microsoft.com/office/drawing/2014/main" id="{97A78616-CBAC-454D-BF95-7EE0685F00FF}"/>
                </a:ext>
              </a:extLst>
            </p:cNvPr>
            <p:cNvSpPr txBox="1"/>
            <p:nvPr/>
          </p:nvSpPr>
          <p:spPr>
            <a:xfrm>
              <a:off x="10176685" y="5910508"/>
              <a:ext cx="773508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115888" marR="0" lvl="0" indent="-115888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 kumimoji="0" sz="800" b="0" i="0" u="none" strike="noStrike" cap="none" spc="0" normalizeH="0" baseline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pPr marL="0" marR="0" lvl="0" indent="0" algn="l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Medium</a:t>
              </a:r>
            </a:p>
            <a:p>
              <a:pPr marL="0" marR="0" lvl="0" indent="0" algn="l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(2K-5K Hours)</a:t>
              </a:r>
            </a:p>
          </p:txBody>
        </p:sp>
        <p:sp>
          <p:nvSpPr>
            <p:cNvPr id="319" name="Oval 318">
              <a:extLst>
                <a:ext uri="{FF2B5EF4-FFF2-40B4-BE49-F238E27FC236}">
                  <a16:creationId xmlns:a16="http://schemas.microsoft.com/office/drawing/2014/main" id="{998389A6-E733-40B8-B7F3-FE9680BCE33C}"/>
                </a:ext>
              </a:extLst>
            </p:cNvPr>
            <p:cNvSpPr/>
            <p:nvPr/>
          </p:nvSpPr>
          <p:spPr>
            <a:xfrm>
              <a:off x="10917833" y="5869215"/>
              <a:ext cx="328807" cy="328807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20" name="TextBox 319">
              <a:extLst>
                <a:ext uri="{FF2B5EF4-FFF2-40B4-BE49-F238E27FC236}">
                  <a16:creationId xmlns:a16="http://schemas.microsoft.com/office/drawing/2014/main" id="{2798A39B-3A5D-435E-ADC1-E43980866D3C}"/>
                </a:ext>
              </a:extLst>
            </p:cNvPr>
            <p:cNvSpPr txBox="1"/>
            <p:nvPr/>
          </p:nvSpPr>
          <p:spPr>
            <a:xfrm>
              <a:off x="11283399" y="5910508"/>
              <a:ext cx="61705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115888" marR="0" lvl="0" indent="-115888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 kumimoji="0" sz="800" b="0" i="0" u="none" strike="noStrike" cap="none" spc="0" normalizeH="0" baseline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pPr marL="0" marR="0" lvl="0" indent="0" algn="l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High</a:t>
              </a:r>
              <a:r>
                <a:rPr kumimoji="0" lang="en-US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</a:p>
            <a:p>
              <a:pPr marL="0" marR="0" lvl="0" indent="0" algn="l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(5K+ Hours)</a:t>
              </a:r>
            </a:p>
          </p:txBody>
        </p:sp>
      </p:grpSp>
      <p:sp>
        <p:nvSpPr>
          <p:cNvPr id="324" name="Oval 323">
            <a:extLst>
              <a:ext uri="{FF2B5EF4-FFF2-40B4-BE49-F238E27FC236}">
                <a16:creationId xmlns:a16="http://schemas.microsoft.com/office/drawing/2014/main" id="{AFFF34B3-1385-4A55-B41B-7AABB5B2B33A}"/>
              </a:ext>
            </a:extLst>
          </p:cNvPr>
          <p:cNvSpPr/>
          <p:nvPr/>
        </p:nvSpPr>
        <p:spPr bwMode="gray">
          <a:xfrm>
            <a:off x="2009263" y="2217615"/>
            <a:ext cx="255739" cy="255739"/>
          </a:xfrm>
          <a:prstGeom prst="ellipse">
            <a:avLst/>
          </a:prstGeom>
          <a:solidFill>
            <a:srgbClr val="C55A1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330" name="Group 329">
            <a:extLst>
              <a:ext uri="{FF2B5EF4-FFF2-40B4-BE49-F238E27FC236}">
                <a16:creationId xmlns:a16="http://schemas.microsoft.com/office/drawing/2014/main" id="{BA321B19-36D6-4382-900B-DD7F9D953F5F}"/>
              </a:ext>
            </a:extLst>
          </p:cNvPr>
          <p:cNvGrpSpPr/>
          <p:nvPr/>
        </p:nvGrpSpPr>
        <p:grpSpPr>
          <a:xfrm>
            <a:off x="10232189" y="5239926"/>
            <a:ext cx="328339" cy="324914"/>
            <a:chOff x="10232189" y="5239926"/>
            <a:chExt cx="328339" cy="324914"/>
          </a:xfrm>
        </p:grpSpPr>
        <p:sp>
          <p:nvSpPr>
            <p:cNvPr id="331" name="Oval 330">
              <a:extLst>
                <a:ext uri="{FF2B5EF4-FFF2-40B4-BE49-F238E27FC236}">
                  <a16:creationId xmlns:a16="http://schemas.microsoft.com/office/drawing/2014/main" id="{997F9BD9-421B-430B-9D4B-F7111808190A}"/>
                </a:ext>
              </a:extLst>
            </p:cNvPr>
            <p:cNvSpPr/>
            <p:nvPr/>
          </p:nvSpPr>
          <p:spPr bwMode="gray">
            <a:xfrm>
              <a:off x="10232189" y="5239926"/>
              <a:ext cx="328339" cy="32491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32" name="Chord 331">
              <a:extLst>
                <a:ext uri="{FF2B5EF4-FFF2-40B4-BE49-F238E27FC236}">
                  <a16:creationId xmlns:a16="http://schemas.microsoft.com/office/drawing/2014/main" id="{F6C86A97-986F-4F55-AA1E-0EC5EA094243}"/>
                </a:ext>
              </a:extLst>
            </p:cNvPr>
            <p:cNvSpPr/>
            <p:nvPr/>
          </p:nvSpPr>
          <p:spPr bwMode="gray">
            <a:xfrm>
              <a:off x="10232189" y="5239926"/>
              <a:ext cx="328339" cy="324914"/>
            </a:xfrm>
            <a:prstGeom prst="chord">
              <a:avLst>
                <a:gd name="adj1" fmla="val 21595537"/>
                <a:gd name="adj2" fmla="val 10753347"/>
              </a:avLst>
            </a:prstGeom>
            <a:solidFill>
              <a:srgbClr val="FFFF00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336" name="Group 335">
            <a:extLst>
              <a:ext uri="{FF2B5EF4-FFF2-40B4-BE49-F238E27FC236}">
                <a16:creationId xmlns:a16="http://schemas.microsoft.com/office/drawing/2014/main" id="{1050513B-0D13-4DB2-AA0D-3FB7F4C37A63}"/>
              </a:ext>
            </a:extLst>
          </p:cNvPr>
          <p:cNvGrpSpPr/>
          <p:nvPr/>
        </p:nvGrpSpPr>
        <p:grpSpPr>
          <a:xfrm>
            <a:off x="9079302" y="4917929"/>
            <a:ext cx="151089" cy="150223"/>
            <a:chOff x="9024050" y="4862971"/>
            <a:chExt cx="256059" cy="256032"/>
          </a:xfrm>
        </p:grpSpPr>
        <p:sp>
          <p:nvSpPr>
            <p:cNvPr id="337" name="Oval 336">
              <a:extLst>
                <a:ext uri="{FF2B5EF4-FFF2-40B4-BE49-F238E27FC236}">
                  <a16:creationId xmlns:a16="http://schemas.microsoft.com/office/drawing/2014/main" id="{DB5BA066-1563-4F5D-A6A2-051E41C3B67E}"/>
                </a:ext>
              </a:extLst>
            </p:cNvPr>
            <p:cNvSpPr/>
            <p:nvPr/>
          </p:nvSpPr>
          <p:spPr bwMode="gray">
            <a:xfrm>
              <a:off x="9024077" y="4862971"/>
              <a:ext cx="256032" cy="25603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38" name="Chord 337">
              <a:extLst>
                <a:ext uri="{FF2B5EF4-FFF2-40B4-BE49-F238E27FC236}">
                  <a16:creationId xmlns:a16="http://schemas.microsoft.com/office/drawing/2014/main" id="{A3012481-46C6-463A-80EA-FA44E0B2A354}"/>
                </a:ext>
              </a:extLst>
            </p:cNvPr>
            <p:cNvSpPr/>
            <p:nvPr/>
          </p:nvSpPr>
          <p:spPr bwMode="gray">
            <a:xfrm>
              <a:off x="9024050" y="4862971"/>
              <a:ext cx="256032" cy="256032"/>
            </a:xfrm>
            <a:prstGeom prst="chord">
              <a:avLst>
                <a:gd name="adj1" fmla="val 21595537"/>
                <a:gd name="adj2" fmla="val 10753347"/>
              </a:avLst>
            </a:prstGeom>
            <a:solidFill>
              <a:srgbClr val="FFFF00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352" name="Group 351">
            <a:extLst>
              <a:ext uri="{FF2B5EF4-FFF2-40B4-BE49-F238E27FC236}">
                <a16:creationId xmlns:a16="http://schemas.microsoft.com/office/drawing/2014/main" id="{A2D9F0BB-0472-44A7-BC17-6302F768BF9C}"/>
              </a:ext>
            </a:extLst>
          </p:cNvPr>
          <p:cNvGrpSpPr/>
          <p:nvPr/>
        </p:nvGrpSpPr>
        <p:grpSpPr>
          <a:xfrm>
            <a:off x="10673844" y="5441444"/>
            <a:ext cx="151089" cy="150223"/>
            <a:chOff x="10622180" y="5388813"/>
            <a:chExt cx="256032" cy="256032"/>
          </a:xfrm>
        </p:grpSpPr>
        <p:sp>
          <p:nvSpPr>
            <p:cNvPr id="353" name="Oval 352">
              <a:extLst>
                <a:ext uri="{FF2B5EF4-FFF2-40B4-BE49-F238E27FC236}">
                  <a16:creationId xmlns:a16="http://schemas.microsoft.com/office/drawing/2014/main" id="{E34756B2-5881-4B28-BD60-A5DBC9B2C3AD}"/>
                </a:ext>
              </a:extLst>
            </p:cNvPr>
            <p:cNvSpPr/>
            <p:nvPr/>
          </p:nvSpPr>
          <p:spPr bwMode="gray">
            <a:xfrm>
              <a:off x="10622180" y="5388813"/>
              <a:ext cx="256032" cy="25603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54" name="Chord 353">
              <a:extLst>
                <a:ext uri="{FF2B5EF4-FFF2-40B4-BE49-F238E27FC236}">
                  <a16:creationId xmlns:a16="http://schemas.microsoft.com/office/drawing/2014/main" id="{381CB6E5-7D13-424F-9112-B3B5E73679D1}"/>
                </a:ext>
              </a:extLst>
            </p:cNvPr>
            <p:cNvSpPr/>
            <p:nvPr/>
          </p:nvSpPr>
          <p:spPr bwMode="gray">
            <a:xfrm>
              <a:off x="10622180" y="5388813"/>
              <a:ext cx="256032" cy="256032"/>
            </a:xfrm>
            <a:prstGeom prst="chord">
              <a:avLst>
                <a:gd name="adj1" fmla="val 21595537"/>
                <a:gd name="adj2" fmla="val 10753347"/>
              </a:avLst>
            </a:prstGeom>
            <a:solidFill>
              <a:srgbClr val="FFFF00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CF0D1D08-ACCB-464F-8849-E2D470509185}"/>
              </a:ext>
            </a:extLst>
          </p:cNvPr>
          <p:cNvCxnSpPr>
            <a:cxnSpLocks/>
          </p:cNvCxnSpPr>
          <p:nvPr/>
        </p:nvCxnSpPr>
        <p:spPr bwMode="gray">
          <a:xfrm>
            <a:off x="2141101" y="2466782"/>
            <a:ext cx="333" cy="1141250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Rectangle 151">
            <a:extLst>
              <a:ext uri="{FF2B5EF4-FFF2-40B4-BE49-F238E27FC236}">
                <a16:creationId xmlns:a16="http://schemas.microsoft.com/office/drawing/2014/main" id="{13A9DB93-BD94-4B34-B5DC-F2FE3159048E}"/>
              </a:ext>
            </a:extLst>
          </p:cNvPr>
          <p:cNvSpPr/>
          <p:nvPr/>
        </p:nvSpPr>
        <p:spPr bwMode="gray">
          <a:xfrm>
            <a:off x="180019" y="2466139"/>
            <a:ext cx="1097695" cy="1971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Provide Service (or Goods)</a:t>
            </a:r>
          </a:p>
        </p:txBody>
      </p: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A7F3C39C-46AB-44E3-BCA6-400F648C9C92}"/>
              </a:ext>
            </a:extLst>
          </p:cNvPr>
          <p:cNvGrpSpPr/>
          <p:nvPr/>
        </p:nvGrpSpPr>
        <p:grpSpPr>
          <a:xfrm>
            <a:off x="5808291" y="3013279"/>
            <a:ext cx="425755" cy="531804"/>
            <a:chOff x="6611149" y="3362014"/>
            <a:chExt cx="425755" cy="531804"/>
          </a:xfrm>
        </p:grpSpPr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0A008CC2-AE39-4BDC-9463-46EB881E06F0}"/>
                </a:ext>
              </a:extLst>
            </p:cNvPr>
            <p:cNvSpPr>
              <a:spLocks/>
            </p:cNvSpPr>
            <p:nvPr/>
          </p:nvSpPr>
          <p:spPr bwMode="gray">
            <a:xfrm>
              <a:off x="6792060" y="3848099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1BB69945-2BCC-4246-ADA5-3E694E7E5282}"/>
                </a:ext>
              </a:extLst>
            </p:cNvPr>
            <p:cNvSpPr/>
            <p:nvPr/>
          </p:nvSpPr>
          <p:spPr bwMode="gray">
            <a:xfrm>
              <a:off x="6611149" y="3362014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B23CB5B5-376D-41B9-A129-DBEC23C9D713}"/>
                </a:ext>
              </a:extLst>
            </p:cNvPr>
            <p:cNvSpPr/>
            <p:nvPr/>
          </p:nvSpPr>
          <p:spPr bwMode="gray">
            <a:xfrm>
              <a:off x="6652686" y="3403552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9" name="Healthcare_Fill_25">
              <a:extLst>
                <a:ext uri="{FF2B5EF4-FFF2-40B4-BE49-F238E27FC236}">
                  <a16:creationId xmlns:a16="http://schemas.microsoft.com/office/drawing/2014/main" id="{1768FC0F-3CB2-4849-8D6D-EBCDF775C3C8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692900" y="3441700"/>
              <a:ext cx="254000" cy="254000"/>
            </a:xfrm>
            <a:custGeom>
              <a:avLst/>
              <a:gdLst>
                <a:gd name="T0" fmla="*/ 305 w 512"/>
                <a:gd name="T1" fmla="*/ 145 h 512"/>
                <a:gd name="T2" fmla="*/ 207 w 512"/>
                <a:gd name="T3" fmla="*/ 198 h 512"/>
                <a:gd name="T4" fmla="*/ 512 w 512"/>
                <a:gd name="T5" fmla="*/ 256 h 512"/>
                <a:gd name="T6" fmla="*/ 0 w 512"/>
                <a:gd name="T7" fmla="*/ 256 h 512"/>
                <a:gd name="T8" fmla="*/ 512 w 512"/>
                <a:gd name="T9" fmla="*/ 256 h 512"/>
                <a:gd name="T10" fmla="*/ 245 w 512"/>
                <a:gd name="T11" fmla="*/ 288 h 512"/>
                <a:gd name="T12" fmla="*/ 245 w 512"/>
                <a:gd name="T13" fmla="*/ 267 h 512"/>
                <a:gd name="T14" fmla="*/ 128 w 512"/>
                <a:gd name="T15" fmla="*/ 278 h 512"/>
                <a:gd name="T16" fmla="*/ 373 w 512"/>
                <a:gd name="T17" fmla="*/ 262 h 512"/>
                <a:gd name="T18" fmla="*/ 328 w 512"/>
                <a:gd name="T19" fmla="*/ 152 h 512"/>
                <a:gd name="T20" fmla="*/ 320 w 512"/>
                <a:gd name="T21" fmla="*/ 130 h 512"/>
                <a:gd name="T22" fmla="*/ 328 w 512"/>
                <a:gd name="T23" fmla="*/ 107 h 512"/>
                <a:gd name="T24" fmla="*/ 305 w 512"/>
                <a:gd name="T25" fmla="*/ 99 h 512"/>
                <a:gd name="T26" fmla="*/ 290 w 512"/>
                <a:gd name="T27" fmla="*/ 99 h 512"/>
                <a:gd name="T28" fmla="*/ 184 w 512"/>
                <a:gd name="T29" fmla="*/ 190 h 512"/>
                <a:gd name="T30" fmla="*/ 222 w 512"/>
                <a:gd name="T31" fmla="*/ 243 h 512"/>
                <a:gd name="T32" fmla="*/ 229 w 512"/>
                <a:gd name="T33" fmla="*/ 246 h 512"/>
                <a:gd name="T34" fmla="*/ 266 w 512"/>
                <a:gd name="T35" fmla="*/ 214 h 512"/>
                <a:gd name="T36" fmla="*/ 256 w 512"/>
                <a:gd name="T37" fmla="*/ 299 h 512"/>
                <a:gd name="T38" fmla="*/ 256 w 512"/>
                <a:gd name="T39" fmla="*/ 320 h 512"/>
                <a:gd name="T40" fmla="*/ 283 w 512"/>
                <a:gd name="T41" fmla="*/ 197 h 512"/>
                <a:gd name="T42" fmla="*/ 302 w 512"/>
                <a:gd name="T43" fmla="*/ 181 h 512"/>
                <a:gd name="T44" fmla="*/ 276 w 512"/>
                <a:gd name="T45" fmla="*/ 352 h 512"/>
                <a:gd name="T46" fmla="*/ 273 w 512"/>
                <a:gd name="T47" fmla="*/ 373 h 512"/>
                <a:gd name="T48" fmla="*/ 217 w 512"/>
                <a:gd name="T49" fmla="*/ 395 h 512"/>
                <a:gd name="T50" fmla="*/ 235 w 512"/>
                <a:gd name="T51" fmla="*/ 372 h 512"/>
                <a:gd name="T52" fmla="*/ 169 w 512"/>
                <a:gd name="T53" fmla="*/ 306 h 512"/>
                <a:gd name="T54" fmla="*/ 149 w 512"/>
                <a:gd name="T55" fmla="*/ 314 h 512"/>
                <a:gd name="T56" fmla="*/ 192 w 512"/>
                <a:gd name="T57" fmla="*/ 404 h 512"/>
                <a:gd name="T58" fmla="*/ 203 w 512"/>
                <a:gd name="T59" fmla="*/ 416 h 512"/>
                <a:gd name="T60" fmla="*/ 318 w 512"/>
                <a:gd name="T61" fmla="*/ 412 h 512"/>
                <a:gd name="T62" fmla="*/ 301 w 512"/>
                <a:gd name="T63" fmla="*/ 368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2" h="512">
                  <a:moveTo>
                    <a:pt x="282" y="122"/>
                  </a:moveTo>
                  <a:cubicBezTo>
                    <a:pt x="305" y="145"/>
                    <a:pt x="305" y="145"/>
                    <a:pt x="305" y="145"/>
                  </a:cubicBezTo>
                  <a:cubicBezTo>
                    <a:pt x="229" y="221"/>
                    <a:pt x="229" y="221"/>
                    <a:pt x="229" y="221"/>
                  </a:cubicBezTo>
                  <a:cubicBezTo>
                    <a:pt x="207" y="198"/>
                    <a:pt x="207" y="198"/>
                    <a:pt x="207" y="198"/>
                  </a:cubicBezTo>
                  <a:lnTo>
                    <a:pt x="282" y="122"/>
                  </a:lnTo>
                  <a:close/>
                  <a:moveTo>
                    <a:pt x="512" y="256"/>
                  </a:moveTo>
                  <a:cubicBezTo>
                    <a:pt x="512" y="398"/>
                    <a:pt x="397" y="512"/>
                    <a:pt x="256" y="512"/>
                  </a:cubicBezTo>
                  <a:cubicBezTo>
                    <a:pt x="115" y="512"/>
                    <a:pt x="0" y="398"/>
                    <a:pt x="0" y="256"/>
                  </a:cubicBezTo>
                  <a:cubicBezTo>
                    <a:pt x="0" y="115"/>
                    <a:pt x="115" y="0"/>
                    <a:pt x="256" y="0"/>
                  </a:cubicBezTo>
                  <a:cubicBezTo>
                    <a:pt x="397" y="0"/>
                    <a:pt x="512" y="115"/>
                    <a:pt x="512" y="256"/>
                  </a:cubicBezTo>
                  <a:close/>
                  <a:moveTo>
                    <a:pt x="139" y="288"/>
                  </a:moveTo>
                  <a:cubicBezTo>
                    <a:pt x="245" y="288"/>
                    <a:pt x="245" y="288"/>
                    <a:pt x="245" y="288"/>
                  </a:cubicBezTo>
                  <a:cubicBezTo>
                    <a:pt x="251" y="288"/>
                    <a:pt x="256" y="284"/>
                    <a:pt x="256" y="278"/>
                  </a:cubicBezTo>
                  <a:cubicBezTo>
                    <a:pt x="256" y="272"/>
                    <a:pt x="251" y="267"/>
                    <a:pt x="245" y="267"/>
                  </a:cubicBezTo>
                  <a:cubicBezTo>
                    <a:pt x="139" y="267"/>
                    <a:pt x="139" y="267"/>
                    <a:pt x="139" y="267"/>
                  </a:cubicBezTo>
                  <a:cubicBezTo>
                    <a:pt x="133" y="267"/>
                    <a:pt x="128" y="272"/>
                    <a:pt x="128" y="278"/>
                  </a:cubicBezTo>
                  <a:cubicBezTo>
                    <a:pt x="128" y="284"/>
                    <a:pt x="133" y="288"/>
                    <a:pt x="139" y="288"/>
                  </a:cubicBezTo>
                  <a:close/>
                  <a:moveTo>
                    <a:pt x="373" y="262"/>
                  </a:moveTo>
                  <a:cubicBezTo>
                    <a:pt x="373" y="221"/>
                    <a:pt x="352" y="184"/>
                    <a:pt x="316" y="164"/>
                  </a:cubicBezTo>
                  <a:cubicBezTo>
                    <a:pt x="328" y="152"/>
                    <a:pt x="328" y="152"/>
                    <a:pt x="328" y="152"/>
                  </a:cubicBezTo>
                  <a:cubicBezTo>
                    <a:pt x="332" y="148"/>
                    <a:pt x="332" y="141"/>
                    <a:pt x="328" y="137"/>
                  </a:cubicBezTo>
                  <a:cubicBezTo>
                    <a:pt x="320" y="130"/>
                    <a:pt x="320" y="130"/>
                    <a:pt x="320" y="130"/>
                  </a:cubicBezTo>
                  <a:cubicBezTo>
                    <a:pt x="328" y="122"/>
                    <a:pt x="328" y="122"/>
                    <a:pt x="328" y="122"/>
                  </a:cubicBezTo>
                  <a:cubicBezTo>
                    <a:pt x="332" y="118"/>
                    <a:pt x="332" y="111"/>
                    <a:pt x="328" y="107"/>
                  </a:cubicBezTo>
                  <a:cubicBezTo>
                    <a:pt x="320" y="99"/>
                    <a:pt x="320" y="99"/>
                    <a:pt x="320" y="99"/>
                  </a:cubicBezTo>
                  <a:cubicBezTo>
                    <a:pt x="316" y="95"/>
                    <a:pt x="309" y="95"/>
                    <a:pt x="305" y="99"/>
                  </a:cubicBezTo>
                  <a:cubicBezTo>
                    <a:pt x="297" y="107"/>
                    <a:pt x="297" y="107"/>
                    <a:pt x="297" y="107"/>
                  </a:cubicBezTo>
                  <a:cubicBezTo>
                    <a:pt x="290" y="99"/>
                    <a:pt x="290" y="99"/>
                    <a:pt x="290" y="99"/>
                  </a:cubicBezTo>
                  <a:cubicBezTo>
                    <a:pt x="286" y="95"/>
                    <a:pt x="279" y="95"/>
                    <a:pt x="275" y="99"/>
                  </a:cubicBezTo>
                  <a:cubicBezTo>
                    <a:pt x="184" y="190"/>
                    <a:pt x="184" y="190"/>
                    <a:pt x="184" y="190"/>
                  </a:cubicBezTo>
                  <a:cubicBezTo>
                    <a:pt x="180" y="194"/>
                    <a:pt x="180" y="201"/>
                    <a:pt x="184" y="205"/>
                  </a:cubicBezTo>
                  <a:cubicBezTo>
                    <a:pt x="222" y="243"/>
                    <a:pt x="222" y="243"/>
                    <a:pt x="222" y="243"/>
                  </a:cubicBezTo>
                  <a:cubicBezTo>
                    <a:pt x="224" y="245"/>
                    <a:pt x="226" y="246"/>
                    <a:pt x="229" y="246"/>
                  </a:cubicBezTo>
                  <a:cubicBezTo>
                    <a:pt x="229" y="246"/>
                    <a:pt x="229" y="246"/>
                    <a:pt x="229" y="246"/>
                  </a:cubicBezTo>
                  <a:cubicBezTo>
                    <a:pt x="232" y="246"/>
                    <a:pt x="235" y="245"/>
                    <a:pt x="237" y="243"/>
                  </a:cubicBezTo>
                  <a:cubicBezTo>
                    <a:pt x="266" y="214"/>
                    <a:pt x="266" y="214"/>
                    <a:pt x="266" y="214"/>
                  </a:cubicBezTo>
                  <a:cubicBezTo>
                    <a:pt x="286" y="219"/>
                    <a:pt x="299" y="236"/>
                    <a:pt x="299" y="256"/>
                  </a:cubicBezTo>
                  <a:cubicBezTo>
                    <a:pt x="299" y="281"/>
                    <a:pt x="281" y="299"/>
                    <a:pt x="256" y="299"/>
                  </a:cubicBezTo>
                  <a:cubicBezTo>
                    <a:pt x="250" y="299"/>
                    <a:pt x="245" y="304"/>
                    <a:pt x="245" y="310"/>
                  </a:cubicBezTo>
                  <a:cubicBezTo>
                    <a:pt x="245" y="316"/>
                    <a:pt x="250" y="320"/>
                    <a:pt x="256" y="320"/>
                  </a:cubicBezTo>
                  <a:cubicBezTo>
                    <a:pt x="292" y="320"/>
                    <a:pt x="320" y="293"/>
                    <a:pt x="320" y="256"/>
                  </a:cubicBezTo>
                  <a:cubicBezTo>
                    <a:pt x="320" y="230"/>
                    <a:pt x="305" y="208"/>
                    <a:pt x="283" y="197"/>
                  </a:cubicBezTo>
                  <a:cubicBezTo>
                    <a:pt x="300" y="180"/>
                    <a:pt x="300" y="180"/>
                    <a:pt x="300" y="180"/>
                  </a:cubicBezTo>
                  <a:cubicBezTo>
                    <a:pt x="301" y="180"/>
                    <a:pt x="302" y="181"/>
                    <a:pt x="302" y="181"/>
                  </a:cubicBezTo>
                  <a:cubicBezTo>
                    <a:pt x="333" y="196"/>
                    <a:pt x="352" y="227"/>
                    <a:pt x="352" y="262"/>
                  </a:cubicBezTo>
                  <a:cubicBezTo>
                    <a:pt x="352" y="307"/>
                    <a:pt x="319" y="346"/>
                    <a:pt x="276" y="352"/>
                  </a:cubicBezTo>
                  <a:cubicBezTo>
                    <a:pt x="271" y="353"/>
                    <a:pt x="268" y="357"/>
                    <a:pt x="267" y="361"/>
                  </a:cubicBezTo>
                  <a:cubicBezTo>
                    <a:pt x="266" y="366"/>
                    <a:pt x="268" y="370"/>
                    <a:pt x="273" y="373"/>
                  </a:cubicBezTo>
                  <a:cubicBezTo>
                    <a:pt x="281" y="377"/>
                    <a:pt x="289" y="386"/>
                    <a:pt x="294" y="395"/>
                  </a:cubicBezTo>
                  <a:cubicBezTo>
                    <a:pt x="217" y="395"/>
                    <a:pt x="217" y="395"/>
                    <a:pt x="217" y="395"/>
                  </a:cubicBezTo>
                  <a:cubicBezTo>
                    <a:pt x="220" y="390"/>
                    <a:pt x="224" y="386"/>
                    <a:pt x="229" y="383"/>
                  </a:cubicBezTo>
                  <a:cubicBezTo>
                    <a:pt x="233" y="381"/>
                    <a:pt x="235" y="376"/>
                    <a:pt x="235" y="372"/>
                  </a:cubicBezTo>
                  <a:cubicBezTo>
                    <a:pt x="234" y="368"/>
                    <a:pt x="231" y="364"/>
                    <a:pt x="227" y="363"/>
                  </a:cubicBezTo>
                  <a:cubicBezTo>
                    <a:pt x="202" y="357"/>
                    <a:pt x="181" y="336"/>
                    <a:pt x="169" y="306"/>
                  </a:cubicBezTo>
                  <a:cubicBezTo>
                    <a:pt x="167" y="301"/>
                    <a:pt x="161" y="298"/>
                    <a:pt x="155" y="300"/>
                  </a:cubicBezTo>
                  <a:cubicBezTo>
                    <a:pt x="150" y="302"/>
                    <a:pt x="147" y="308"/>
                    <a:pt x="149" y="314"/>
                  </a:cubicBezTo>
                  <a:cubicBezTo>
                    <a:pt x="161" y="343"/>
                    <a:pt x="180" y="366"/>
                    <a:pt x="203" y="377"/>
                  </a:cubicBezTo>
                  <a:cubicBezTo>
                    <a:pt x="198" y="384"/>
                    <a:pt x="194" y="393"/>
                    <a:pt x="192" y="404"/>
                  </a:cubicBezTo>
                  <a:cubicBezTo>
                    <a:pt x="192" y="407"/>
                    <a:pt x="192" y="410"/>
                    <a:pt x="194" y="412"/>
                  </a:cubicBezTo>
                  <a:cubicBezTo>
                    <a:pt x="196" y="415"/>
                    <a:pt x="199" y="416"/>
                    <a:pt x="203" y="416"/>
                  </a:cubicBezTo>
                  <a:cubicBezTo>
                    <a:pt x="309" y="416"/>
                    <a:pt x="309" y="416"/>
                    <a:pt x="309" y="416"/>
                  </a:cubicBezTo>
                  <a:cubicBezTo>
                    <a:pt x="313" y="416"/>
                    <a:pt x="316" y="415"/>
                    <a:pt x="318" y="412"/>
                  </a:cubicBezTo>
                  <a:cubicBezTo>
                    <a:pt x="320" y="410"/>
                    <a:pt x="320" y="407"/>
                    <a:pt x="320" y="404"/>
                  </a:cubicBezTo>
                  <a:cubicBezTo>
                    <a:pt x="317" y="391"/>
                    <a:pt x="310" y="378"/>
                    <a:pt x="301" y="368"/>
                  </a:cubicBezTo>
                  <a:cubicBezTo>
                    <a:pt x="343" y="352"/>
                    <a:pt x="373" y="309"/>
                    <a:pt x="373" y="262"/>
                  </a:cubicBez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60" name="Rectangle 159">
            <a:extLst>
              <a:ext uri="{FF2B5EF4-FFF2-40B4-BE49-F238E27FC236}">
                <a16:creationId xmlns:a16="http://schemas.microsoft.com/office/drawing/2014/main" id="{36198E8D-986D-4CCC-863C-1D71C72D7A82}"/>
              </a:ext>
            </a:extLst>
          </p:cNvPr>
          <p:cNvSpPr/>
          <p:nvPr/>
        </p:nvSpPr>
        <p:spPr bwMode="gray">
          <a:xfrm>
            <a:off x="5681499" y="3741386"/>
            <a:ext cx="722770" cy="3510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Assess Charges</a:t>
            </a:r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2856F28B-E12F-4D28-81FE-1F015463C01C}"/>
              </a:ext>
            </a:extLst>
          </p:cNvPr>
          <p:cNvGrpSpPr/>
          <p:nvPr/>
        </p:nvGrpSpPr>
        <p:grpSpPr>
          <a:xfrm>
            <a:off x="7518463" y="3850240"/>
            <a:ext cx="425755" cy="531804"/>
            <a:chOff x="7708963" y="3916915"/>
            <a:chExt cx="425755" cy="531804"/>
          </a:xfrm>
        </p:grpSpPr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FD6A29BB-879A-4FFD-BCE2-31BD021A973B}"/>
                </a:ext>
              </a:extLst>
            </p:cNvPr>
            <p:cNvSpPr>
              <a:spLocks/>
            </p:cNvSpPr>
            <p:nvPr/>
          </p:nvSpPr>
          <p:spPr bwMode="gray">
            <a:xfrm>
              <a:off x="7889874" y="4403000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3221C736-03A2-4A9A-AD2C-5E48F9CD0700}"/>
                </a:ext>
              </a:extLst>
            </p:cNvPr>
            <p:cNvSpPr/>
            <p:nvPr/>
          </p:nvSpPr>
          <p:spPr bwMode="gray">
            <a:xfrm>
              <a:off x="7708963" y="3916915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30200BED-4F18-4F06-861C-1680C4E42C01}"/>
                </a:ext>
              </a:extLst>
            </p:cNvPr>
            <p:cNvSpPr/>
            <p:nvPr/>
          </p:nvSpPr>
          <p:spPr bwMode="gray">
            <a:xfrm>
              <a:off x="7750500" y="3958453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5" name="Manufacturing_Fill_9">
              <a:extLst>
                <a:ext uri="{FF2B5EF4-FFF2-40B4-BE49-F238E27FC236}">
                  <a16:creationId xmlns:a16="http://schemas.microsoft.com/office/drawing/2014/main" id="{596B6358-ACCB-4D81-AE9D-DC33BE207C14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7797800" y="4000500"/>
              <a:ext cx="254000" cy="254000"/>
            </a:xfrm>
            <a:custGeom>
              <a:avLst/>
              <a:gdLst>
                <a:gd name="T0" fmla="*/ 341 w 512"/>
                <a:gd name="T1" fmla="*/ 232 h 512"/>
                <a:gd name="T2" fmla="*/ 373 w 512"/>
                <a:gd name="T3" fmla="*/ 200 h 512"/>
                <a:gd name="T4" fmla="*/ 364 w 512"/>
                <a:gd name="T5" fmla="*/ 237 h 512"/>
                <a:gd name="T6" fmla="*/ 364 w 512"/>
                <a:gd name="T7" fmla="*/ 237 h 512"/>
                <a:gd name="T8" fmla="*/ 354 w 512"/>
                <a:gd name="T9" fmla="*/ 249 h 512"/>
                <a:gd name="T10" fmla="*/ 288 w 512"/>
                <a:gd name="T11" fmla="*/ 264 h 512"/>
                <a:gd name="T12" fmla="*/ 276 w 512"/>
                <a:gd name="T13" fmla="*/ 267 h 512"/>
                <a:gd name="T14" fmla="*/ 167 w 512"/>
                <a:gd name="T15" fmla="*/ 376 h 512"/>
                <a:gd name="T16" fmla="*/ 137 w 512"/>
                <a:gd name="T17" fmla="*/ 376 h 512"/>
                <a:gd name="T18" fmla="*/ 131 w 512"/>
                <a:gd name="T19" fmla="*/ 361 h 512"/>
                <a:gd name="T20" fmla="*/ 137 w 512"/>
                <a:gd name="T21" fmla="*/ 346 h 512"/>
                <a:gd name="T22" fmla="*/ 246 w 512"/>
                <a:gd name="T23" fmla="*/ 237 h 512"/>
                <a:gd name="T24" fmla="*/ 249 w 512"/>
                <a:gd name="T25" fmla="*/ 225 h 512"/>
                <a:gd name="T26" fmla="*/ 264 w 512"/>
                <a:gd name="T27" fmla="*/ 159 h 512"/>
                <a:gd name="T28" fmla="*/ 276 w 512"/>
                <a:gd name="T29" fmla="*/ 149 h 512"/>
                <a:gd name="T30" fmla="*/ 309 w 512"/>
                <a:gd name="T31" fmla="*/ 140 h 512"/>
                <a:gd name="T32" fmla="*/ 312 w 512"/>
                <a:gd name="T33" fmla="*/ 140 h 512"/>
                <a:gd name="T34" fmla="*/ 281 w 512"/>
                <a:gd name="T35" fmla="*/ 171 h 512"/>
                <a:gd name="T36" fmla="*/ 280 w 512"/>
                <a:gd name="T37" fmla="*/ 185 h 512"/>
                <a:gd name="T38" fmla="*/ 301 w 512"/>
                <a:gd name="T39" fmla="*/ 211 h 512"/>
                <a:gd name="T40" fmla="*/ 328 w 512"/>
                <a:gd name="T41" fmla="*/ 233 h 512"/>
                <a:gd name="T42" fmla="*/ 341 w 512"/>
                <a:gd name="T43" fmla="*/ 232 h 512"/>
                <a:gd name="T44" fmla="*/ 512 w 512"/>
                <a:gd name="T45" fmla="*/ 256 h 512"/>
                <a:gd name="T46" fmla="*/ 256 w 512"/>
                <a:gd name="T47" fmla="*/ 512 h 512"/>
                <a:gd name="T48" fmla="*/ 0 w 512"/>
                <a:gd name="T49" fmla="*/ 256 h 512"/>
                <a:gd name="T50" fmla="*/ 256 w 512"/>
                <a:gd name="T51" fmla="*/ 0 h 512"/>
                <a:gd name="T52" fmla="*/ 512 w 512"/>
                <a:gd name="T53" fmla="*/ 256 h 512"/>
                <a:gd name="T54" fmla="*/ 389 w 512"/>
                <a:gd name="T55" fmla="*/ 175 h 512"/>
                <a:gd name="T56" fmla="*/ 382 w 512"/>
                <a:gd name="T57" fmla="*/ 169 h 512"/>
                <a:gd name="T58" fmla="*/ 372 w 512"/>
                <a:gd name="T59" fmla="*/ 171 h 512"/>
                <a:gd name="T60" fmla="*/ 333 w 512"/>
                <a:gd name="T61" fmla="*/ 210 h 512"/>
                <a:gd name="T62" fmla="*/ 317 w 512"/>
                <a:gd name="T63" fmla="*/ 196 h 512"/>
                <a:gd name="T64" fmla="*/ 303 w 512"/>
                <a:gd name="T65" fmla="*/ 180 h 512"/>
                <a:gd name="T66" fmla="*/ 342 w 512"/>
                <a:gd name="T67" fmla="*/ 141 h 512"/>
                <a:gd name="T68" fmla="*/ 344 w 512"/>
                <a:gd name="T69" fmla="*/ 131 h 512"/>
                <a:gd name="T70" fmla="*/ 338 w 512"/>
                <a:gd name="T71" fmla="*/ 124 h 512"/>
                <a:gd name="T72" fmla="*/ 265 w 512"/>
                <a:gd name="T73" fmla="*/ 131 h 512"/>
                <a:gd name="T74" fmla="*/ 249 w 512"/>
                <a:gd name="T75" fmla="*/ 144 h 512"/>
                <a:gd name="T76" fmla="*/ 227 w 512"/>
                <a:gd name="T77" fmla="*/ 226 h 512"/>
                <a:gd name="T78" fmla="*/ 122 w 512"/>
                <a:gd name="T79" fmla="*/ 331 h 512"/>
                <a:gd name="T80" fmla="*/ 109 w 512"/>
                <a:gd name="T81" fmla="*/ 361 h 512"/>
                <a:gd name="T82" fmla="*/ 122 w 512"/>
                <a:gd name="T83" fmla="*/ 391 h 512"/>
                <a:gd name="T84" fmla="*/ 152 w 512"/>
                <a:gd name="T85" fmla="*/ 404 h 512"/>
                <a:gd name="T86" fmla="*/ 182 w 512"/>
                <a:gd name="T87" fmla="*/ 391 h 512"/>
                <a:gd name="T88" fmla="*/ 287 w 512"/>
                <a:gd name="T89" fmla="*/ 286 h 512"/>
                <a:gd name="T90" fmla="*/ 369 w 512"/>
                <a:gd name="T91" fmla="*/ 264 h 512"/>
                <a:gd name="T92" fmla="*/ 382 w 512"/>
                <a:gd name="T93" fmla="*/ 248 h 512"/>
                <a:gd name="T94" fmla="*/ 389 w 512"/>
                <a:gd name="T95" fmla="*/ 175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12" h="512">
                  <a:moveTo>
                    <a:pt x="341" y="232"/>
                  </a:moveTo>
                  <a:cubicBezTo>
                    <a:pt x="373" y="200"/>
                    <a:pt x="373" y="200"/>
                    <a:pt x="373" y="200"/>
                  </a:cubicBezTo>
                  <a:cubicBezTo>
                    <a:pt x="374" y="213"/>
                    <a:pt x="370" y="226"/>
                    <a:pt x="364" y="237"/>
                  </a:cubicBezTo>
                  <a:cubicBezTo>
                    <a:pt x="364" y="237"/>
                    <a:pt x="364" y="237"/>
                    <a:pt x="364" y="237"/>
                  </a:cubicBezTo>
                  <a:cubicBezTo>
                    <a:pt x="361" y="242"/>
                    <a:pt x="358" y="246"/>
                    <a:pt x="354" y="249"/>
                  </a:cubicBezTo>
                  <a:cubicBezTo>
                    <a:pt x="337" y="267"/>
                    <a:pt x="311" y="272"/>
                    <a:pt x="288" y="264"/>
                  </a:cubicBezTo>
                  <a:cubicBezTo>
                    <a:pt x="284" y="263"/>
                    <a:pt x="279" y="264"/>
                    <a:pt x="276" y="267"/>
                  </a:cubicBezTo>
                  <a:cubicBezTo>
                    <a:pt x="167" y="376"/>
                    <a:pt x="167" y="376"/>
                    <a:pt x="167" y="376"/>
                  </a:cubicBezTo>
                  <a:cubicBezTo>
                    <a:pt x="159" y="384"/>
                    <a:pt x="145" y="384"/>
                    <a:pt x="137" y="376"/>
                  </a:cubicBezTo>
                  <a:cubicBezTo>
                    <a:pt x="133" y="372"/>
                    <a:pt x="131" y="367"/>
                    <a:pt x="131" y="361"/>
                  </a:cubicBezTo>
                  <a:cubicBezTo>
                    <a:pt x="131" y="355"/>
                    <a:pt x="133" y="350"/>
                    <a:pt x="137" y="346"/>
                  </a:cubicBezTo>
                  <a:cubicBezTo>
                    <a:pt x="246" y="237"/>
                    <a:pt x="246" y="237"/>
                    <a:pt x="246" y="237"/>
                  </a:cubicBezTo>
                  <a:cubicBezTo>
                    <a:pt x="249" y="234"/>
                    <a:pt x="250" y="229"/>
                    <a:pt x="249" y="225"/>
                  </a:cubicBezTo>
                  <a:cubicBezTo>
                    <a:pt x="241" y="202"/>
                    <a:pt x="246" y="176"/>
                    <a:pt x="264" y="159"/>
                  </a:cubicBezTo>
                  <a:cubicBezTo>
                    <a:pt x="267" y="155"/>
                    <a:pt x="271" y="152"/>
                    <a:pt x="276" y="149"/>
                  </a:cubicBezTo>
                  <a:cubicBezTo>
                    <a:pt x="286" y="143"/>
                    <a:pt x="297" y="140"/>
                    <a:pt x="309" y="140"/>
                  </a:cubicBezTo>
                  <a:cubicBezTo>
                    <a:pt x="310" y="140"/>
                    <a:pt x="311" y="140"/>
                    <a:pt x="312" y="140"/>
                  </a:cubicBezTo>
                  <a:cubicBezTo>
                    <a:pt x="281" y="171"/>
                    <a:pt x="281" y="171"/>
                    <a:pt x="281" y="171"/>
                  </a:cubicBezTo>
                  <a:cubicBezTo>
                    <a:pt x="277" y="175"/>
                    <a:pt x="277" y="181"/>
                    <a:pt x="280" y="185"/>
                  </a:cubicBezTo>
                  <a:cubicBezTo>
                    <a:pt x="286" y="194"/>
                    <a:pt x="293" y="203"/>
                    <a:pt x="301" y="211"/>
                  </a:cubicBezTo>
                  <a:cubicBezTo>
                    <a:pt x="310" y="220"/>
                    <a:pt x="318" y="227"/>
                    <a:pt x="328" y="233"/>
                  </a:cubicBezTo>
                  <a:cubicBezTo>
                    <a:pt x="332" y="236"/>
                    <a:pt x="338" y="235"/>
                    <a:pt x="341" y="232"/>
                  </a:cubicBezTo>
                  <a:close/>
                  <a:moveTo>
                    <a:pt x="512" y="256"/>
                  </a:moveTo>
                  <a:cubicBezTo>
                    <a:pt x="512" y="397"/>
                    <a:pt x="397" y="512"/>
                    <a:pt x="256" y="512"/>
                  </a:cubicBezTo>
                  <a:cubicBezTo>
                    <a:pt x="115" y="512"/>
                    <a:pt x="0" y="397"/>
                    <a:pt x="0" y="256"/>
                  </a:cubicBezTo>
                  <a:cubicBezTo>
                    <a:pt x="0" y="114"/>
                    <a:pt x="115" y="0"/>
                    <a:pt x="256" y="0"/>
                  </a:cubicBezTo>
                  <a:cubicBezTo>
                    <a:pt x="397" y="0"/>
                    <a:pt x="512" y="114"/>
                    <a:pt x="512" y="256"/>
                  </a:cubicBezTo>
                  <a:close/>
                  <a:moveTo>
                    <a:pt x="389" y="175"/>
                  </a:moveTo>
                  <a:cubicBezTo>
                    <a:pt x="388" y="172"/>
                    <a:pt x="385" y="169"/>
                    <a:pt x="382" y="169"/>
                  </a:cubicBezTo>
                  <a:cubicBezTo>
                    <a:pt x="378" y="168"/>
                    <a:pt x="374" y="169"/>
                    <a:pt x="372" y="171"/>
                  </a:cubicBezTo>
                  <a:cubicBezTo>
                    <a:pt x="333" y="210"/>
                    <a:pt x="333" y="210"/>
                    <a:pt x="333" y="210"/>
                  </a:cubicBezTo>
                  <a:cubicBezTo>
                    <a:pt x="327" y="206"/>
                    <a:pt x="322" y="201"/>
                    <a:pt x="317" y="196"/>
                  </a:cubicBezTo>
                  <a:cubicBezTo>
                    <a:pt x="311" y="191"/>
                    <a:pt x="307" y="186"/>
                    <a:pt x="303" y="180"/>
                  </a:cubicBezTo>
                  <a:cubicBezTo>
                    <a:pt x="342" y="141"/>
                    <a:pt x="342" y="141"/>
                    <a:pt x="342" y="141"/>
                  </a:cubicBezTo>
                  <a:cubicBezTo>
                    <a:pt x="344" y="139"/>
                    <a:pt x="345" y="135"/>
                    <a:pt x="344" y="131"/>
                  </a:cubicBezTo>
                  <a:cubicBezTo>
                    <a:pt x="344" y="128"/>
                    <a:pt x="341" y="125"/>
                    <a:pt x="338" y="124"/>
                  </a:cubicBezTo>
                  <a:cubicBezTo>
                    <a:pt x="313" y="115"/>
                    <a:pt x="287" y="118"/>
                    <a:pt x="265" y="131"/>
                  </a:cubicBezTo>
                  <a:cubicBezTo>
                    <a:pt x="259" y="135"/>
                    <a:pt x="253" y="139"/>
                    <a:pt x="249" y="144"/>
                  </a:cubicBezTo>
                  <a:cubicBezTo>
                    <a:pt x="227" y="165"/>
                    <a:pt x="219" y="197"/>
                    <a:pt x="227" y="226"/>
                  </a:cubicBezTo>
                  <a:cubicBezTo>
                    <a:pt x="122" y="331"/>
                    <a:pt x="122" y="331"/>
                    <a:pt x="122" y="331"/>
                  </a:cubicBezTo>
                  <a:cubicBezTo>
                    <a:pt x="114" y="339"/>
                    <a:pt x="109" y="350"/>
                    <a:pt x="109" y="361"/>
                  </a:cubicBezTo>
                  <a:cubicBezTo>
                    <a:pt x="109" y="372"/>
                    <a:pt x="114" y="383"/>
                    <a:pt x="122" y="391"/>
                  </a:cubicBezTo>
                  <a:cubicBezTo>
                    <a:pt x="130" y="399"/>
                    <a:pt x="140" y="404"/>
                    <a:pt x="152" y="404"/>
                  </a:cubicBezTo>
                  <a:cubicBezTo>
                    <a:pt x="163" y="404"/>
                    <a:pt x="174" y="399"/>
                    <a:pt x="182" y="391"/>
                  </a:cubicBezTo>
                  <a:cubicBezTo>
                    <a:pt x="287" y="286"/>
                    <a:pt x="287" y="286"/>
                    <a:pt x="287" y="286"/>
                  </a:cubicBezTo>
                  <a:cubicBezTo>
                    <a:pt x="316" y="294"/>
                    <a:pt x="348" y="286"/>
                    <a:pt x="369" y="264"/>
                  </a:cubicBezTo>
                  <a:cubicBezTo>
                    <a:pt x="374" y="260"/>
                    <a:pt x="378" y="254"/>
                    <a:pt x="382" y="248"/>
                  </a:cubicBezTo>
                  <a:cubicBezTo>
                    <a:pt x="395" y="226"/>
                    <a:pt x="398" y="200"/>
                    <a:pt x="389" y="175"/>
                  </a:cubicBez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76" name="Rectangle 175">
            <a:extLst>
              <a:ext uri="{FF2B5EF4-FFF2-40B4-BE49-F238E27FC236}">
                <a16:creationId xmlns:a16="http://schemas.microsoft.com/office/drawing/2014/main" id="{4EF4C4A5-9028-4BCF-8386-F8FA82C90AED}"/>
              </a:ext>
            </a:extLst>
          </p:cNvPr>
          <p:cNvSpPr/>
          <p:nvPr/>
        </p:nvSpPr>
        <p:spPr bwMode="gray">
          <a:xfrm>
            <a:off x="7309433" y="4627005"/>
            <a:ext cx="801835" cy="279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Adjust Charges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FC84DB0C-E3A8-49C0-8E0C-39352D74B652}"/>
              </a:ext>
            </a:extLst>
          </p:cNvPr>
          <p:cNvSpPr/>
          <p:nvPr/>
        </p:nvSpPr>
        <p:spPr bwMode="gray">
          <a:xfrm>
            <a:off x="3663383" y="3126873"/>
            <a:ext cx="1111045" cy="3042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Create Customer Bill and Receivable </a:t>
            </a:r>
          </a:p>
        </p:txBody>
      </p:sp>
      <p:sp>
        <p:nvSpPr>
          <p:cNvPr id="145" name="Rounded Rectangular Callout 214">
            <a:extLst>
              <a:ext uri="{FF2B5EF4-FFF2-40B4-BE49-F238E27FC236}">
                <a16:creationId xmlns:a16="http://schemas.microsoft.com/office/drawing/2014/main" id="{83EDAC88-3D02-4FE8-85DD-7C1F6F8A9797}"/>
              </a:ext>
            </a:extLst>
          </p:cNvPr>
          <p:cNvSpPr>
            <a:spLocks/>
          </p:cNvSpPr>
          <p:nvPr/>
        </p:nvSpPr>
        <p:spPr bwMode="gray">
          <a:xfrm>
            <a:off x="5738510" y="2386872"/>
            <a:ext cx="1516551" cy="646331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tIns="45720" rIns="45720" bIns="45720" rtlCol="0" anchor="b">
            <a:spAutoFit/>
          </a:bodyPr>
          <a:lstStyle/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B2C-008:</a:t>
            </a:r>
          </a:p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Customer Agencies do not have access to a real-time AR aging report. </a:t>
            </a:r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EE65C96C-C672-40F8-9958-05877FF40DF6}"/>
              </a:ext>
            </a:extLst>
          </p:cNvPr>
          <p:cNvSpPr/>
          <p:nvPr/>
        </p:nvSpPr>
        <p:spPr bwMode="gray">
          <a:xfrm>
            <a:off x="7156237" y="3943414"/>
            <a:ext cx="255739" cy="255739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41D6D6F7-D161-4730-83A2-3AC8CD18D722}"/>
              </a:ext>
            </a:extLst>
          </p:cNvPr>
          <p:cNvCxnSpPr>
            <a:cxnSpLocks/>
            <a:stCxn id="146" idx="0"/>
          </p:cNvCxnSpPr>
          <p:nvPr/>
        </p:nvCxnSpPr>
        <p:spPr bwMode="gray">
          <a:xfrm flipV="1">
            <a:off x="7284107" y="2469940"/>
            <a:ext cx="0" cy="1473474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Gestures_Fill_13">
            <a:extLst>
              <a:ext uri="{FF2B5EF4-FFF2-40B4-BE49-F238E27FC236}">
                <a16:creationId xmlns:a16="http://schemas.microsoft.com/office/drawing/2014/main" id="{C5A10B65-A464-4C53-A103-3D63FC1AB857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193446" y="2335463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118 w 512"/>
              <a:gd name="T5" fmla="*/ 241 h 512"/>
              <a:gd name="T6" fmla="*/ 106 w 512"/>
              <a:gd name="T7" fmla="*/ 213 h 512"/>
              <a:gd name="T8" fmla="*/ 341 w 512"/>
              <a:gd name="T9" fmla="*/ 213 h 512"/>
              <a:gd name="T10" fmla="*/ 329 w 512"/>
              <a:gd name="T11" fmla="*/ 231 h 512"/>
              <a:gd name="T12" fmla="*/ 320 w 512"/>
              <a:gd name="T13" fmla="*/ 213 h 512"/>
              <a:gd name="T14" fmla="*/ 128 w 512"/>
              <a:gd name="T15" fmla="*/ 213 h 512"/>
              <a:gd name="T16" fmla="*/ 120 w 512"/>
              <a:gd name="T17" fmla="*/ 241 h 512"/>
              <a:gd name="T18" fmla="*/ 172 w 512"/>
              <a:gd name="T19" fmla="*/ 222 h 512"/>
              <a:gd name="T20" fmla="*/ 161 w 512"/>
              <a:gd name="T21" fmla="*/ 234 h 512"/>
              <a:gd name="T22" fmla="*/ 149 w 512"/>
              <a:gd name="T23" fmla="*/ 213 h 512"/>
              <a:gd name="T24" fmla="*/ 298 w 512"/>
              <a:gd name="T25" fmla="*/ 201 h 512"/>
              <a:gd name="T26" fmla="*/ 277 w 512"/>
              <a:gd name="T27" fmla="*/ 204 h 512"/>
              <a:gd name="T28" fmla="*/ 171 w 512"/>
              <a:gd name="T29" fmla="*/ 213 h 512"/>
              <a:gd name="T30" fmla="*/ 368 w 512"/>
              <a:gd name="T31" fmla="*/ 410 h 512"/>
              <a:gd name="T32" fmla="*/ 353 w 512"/>
              <a:gd name="T33" fmla="*/ 414 h 512"/>
              <a:gd name="T34" fmla="*/ 362 w 512"/>
              <a:gd name="T35" fmla="*/ 342 h 512"/>
              <a:gd name="T36" fmla="*/ 351 w 512"/>
              <a:gd name="T37" fmla="*/ 288 h 512"/>
              <a:gd name="T38" fmla="*/ 341 w 512"/>
              <a:gd name="T39" fmla="*/ 298 h 512"/>
              <a:gd name="T40" fmla="*/ 330 w 512"/>
              <a:gd name="T41" fmla="*/ 309 h 512"/>
              <a:gd name="T42" fmla="*/ 320 w 512"/>
              <a:gd name="T43" fmla="*/ 298 h 512"/>
              <a:gd name="T44" fmla="*/ 309 w 512"/>
              <a:gd name="T45" fmla="*/ 277 h 512"/>
              <a:gd name="T46" fmla="*/ 298 w 512"/>
              <a:gd name="T47" fmla="*/ 298 h 512"/>
              <a:gd name="T48" fmla="*/ 277 w 512"/>
              <a:gd name="T49" fmla="*/ 298 h 512"/>
              <a:gd name="T50" fmla="*/ 266 w 512"/>
              <a:gd name="T51" fmla="*/ 256 h 512"/>
              <a:gd name="T52" fmla="*/ 256 w 512"/>
              <a:gd name="T53" fmla="*/ 298 h 512"/>
              <a:gd name="T54" fmla="*/ 234 w 512"/>
              <a:gd name="T55" fmla="*/ 298 h 512"/>
              <a:gd name="T56" fmla="*/ 224 w 512"/>
              <a:gd name="T57" fmla="*/ 202 h 512"/>
              <a:gd name="T58" fmla="*/ 213 w 512"/>
              <a:gd name="T59" fmla="*/ 341 h 512"/>
              <a:gd name="T60" fmla="*/ 195 w 512"/>
              <a:gd name="T61" fmla="*/ 349 h 512"/>
              <a:gd name="T62" fmla="*/ 157 w 512"/>
              <a:gd name="T63" fmla="*/ 287 h 512"/>
              <a:gd name="T64" fmla="*/ 148 w 512"/>
              <a:gd name="T65" fmla="*/ 304 h 512"/>
              <a:gd name="T66" fmla="*/ 206 w 512"/>
              <a:gd name="T67" fmla="*/ 397 h 512"/>
              <a:gd name="T68" fmla="*/ 199 w 512"/>
              <a:gd name="T69" fmla="*/ 416 h 512"/>
              <a:gd name="T70" fmla="*/ 128 w 512"/>
              <a:gd name="T71" fmla="*/ 313 h 512"/>
              <a:gd name="T72" fmla="*/ 164 w 512"/>
              <a:gd name="T73" fmla="*/ 267 h 512"/>
              <a:gd name="T74" fmla="*/ 192 w 512"/>
              <a:gd name="T75" fmla="*/ 304 h 512"/>
              <a:gd name="T76" fmla="*/ 224 w 512"/>
              <a:gd name="T77" fmla="*/ 181 h 512"/>
              <a:gd name="T78" fmla="*/ 256 w 512"/>
              <a:gd name="T79" fmla="*/ 236 h 512"/>
              <a:gd name="T80" fmla="*/ 297 w 512"/>
              <a:gd name="T81" fmla="*/ 258 h 512"/>
              <a:gd name="T82" fmla="*/ 336 w 512"/>
              <a:gd name="T83" fmla="*/ 271 h 512"/>
              <a:gd name="T84" fmla="*/ 384 w 512"/>
              <a:gd name="T85" fmla="*/ 298 h 512"/>
              <a:gd name="T86" fmla="*/ 368 w 512"/>
              <a:gd name="T87" fmla="*/ 41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18" y="241"/>
                </a:moveTo>
                <a:cubicBezTo>
                  <a:pt x="113" y="241"/>
                  <a:pt x="109" y="238"/>
                  <a:pt x="108" y="233"/>
                </a:cubicBezTo>
                <a:cubicBezTo>
                  <a:pt x="107" y="226"/>
                  <a:pt x="106" y="220"/>
                  <a:pt x="106" y="213"/>
                </a:cubicBezTo>
                <a:cubicBezTo>
                  <a:pt x="106" y="148"/>
                  <a:pt x="159" y="96"/>
                  <a:pt x="224" y="96"/>
                </a:cubicBezTo>
                <a:cubicBezTo>
                  <a:pt x="288" y="96"/>
                  <a:pt x="341" y="148"/>
                  <a:pt x="341" y="213"/>
                </a:cubicBezTo>
                <a:cubicBezTo>
                  <a:pt x="341" y="216"/>
                  <a:pt x="341" y="218"/>
                  <a:pt x="341" y="221"/>
                </a:cubicBezTo>
                <a:cubicBezTo>
                  <a:pt x="340" y="227"/>
                  <a:pt x="335" y="231"/>
                  <a:pt x="329" y="231"/>
                </a:cubicBezTo>
                <a:cubicBezTo>
                  <a:pt x="324" y="230"/>
                  <a:pt x="319" y="225"/>
                  <a:pt x="319" y="219"/>
                </a:cubicBezTo>
                <a:cubicBezTo>
                  <a:pt x="320" y="217"/>
                  <a:pt x="320" y="215"/>
                  <a:pt x="320" y="213"/>
                </a:cubicBezTo>
                <a:cubicBezTo>
                  <a:pt x="320" y="160"/>
                  <a:pt x="277" y="117"/>
                  <a:pt x="224" y="117"/>
                </a:cubicBezTo>
                <a:cubicBezTo>
                  <a:pt x="171" y="117"/>
                  <a:pt x="128" y="160"/>
                  <a:pt x="128" y="213"/>
                </a:cubicBezTo>
                <a:cubicBezTo>
                  <a:pt x="128" y="218"/>
                  <a:pt x="128" y="224"/>
                  <a:pt x="129" y="229"/>
                </a:cubicBezTo>
                <a:cubicBezTo>
                  <a:pt x="130" y="235"/>
                  <a:pt x="126" y="240"/>
                  <a:pt x="120" y="241"/>
                </a:cubicBezTo>
                <a:cubicBezTo>
                  <a:pt x="120" y="241"/>
                  <a:pt x="119" y="241"/>
                  <a:pt x="118" y="241"/>
                </a:cubicBezTo>
                <a:close/>
                <a:moveTo>
                  <a:pt x="172" y="222"/>
                </a:moveTo>
                <a:cubicBezTo>
                  <a:pt x="173" y="228"/>
                  <a:pt x="169" y="233"/>
                  <a:pt x="163" y="234"/>
                </a:cubicBezTo>
                <a:cubicBezTo>
                  <a:pt x="162" y="234"/>
                  <a:pt x="162" y="234"/>
                  <a:pt x="161" y="234"/>
                </a:cubicBezTo>
                <a:cubicBezTo>
                  <a:pt x="156" y="234"/>
                  <a:pt x="151" y="231"/>
                  <a:pt x="150" y="225"/>
                </a:cubicBezTo>
                <a:cubicBezTo>
                  <a:pt x="150" y="221"/>
                  <a:pt x="149" y="217"/>
                  <a:pt x="149" y="213"/>
                </a:cubicBezTo>
                <a:cubicBezTo>
                  <a:pt x="149" y="172"/>
                  <a:pt x="183" y="138"/>
                  <a:pt x="224" y="138"/>
                </a:cubicBezTo>
                <a:cubicBezTo>
                  <a:pt x="261" y="138"/>
                  <a:pt x="292" y="164"/>
                  <a:pt x="298" y="201"/>
                </a:cubicBezTo>
                <a:cubicBezTo>
                  <a:pt x="299" y="206"/>
                  <a:pt x="295" y="212"/>
                  <a:pt x="289" y="213"/>
                </a:cubicBezTo>
                <a:cubicBezTo>
                  <a:pt x="283" y="214"/>
                  <a:pt x="278" y="210"/>
                  <a:pt x="277" y="204"/>
                </a:cubicBezTo>
                <a:cubicBezTo>
                  <a:pt x="272" y="178"/>
                  <a:pt x="250" y="160"/>
                  <a:pt x="224" y="160"/>
                </a:cubicBezTo>
                <a:cubicBezTo>
                  <a:pt x="195" y="160"/>
                  <a:pt x="171" y="184"/>
                  <a:pt x="171" y="213"/>
                </a:cubicBezTo>
                <a:cubicBezTo>
                  <a:pt x="171" y="216"/>
                  <a:pt x="171" y="219"/>
                  <a:pt x="172" y="222"/>
                </a:cubicBezTo>
                <a:close/>
                <a:moveTo>
                  <a:pt x="368" y="410"/>
                </a:moveTo>
                <a:cubicBezTo>
                  <a:pt x="366" y="414"/>
                  <a:pt x="362" y="416"/>
                  <a:pt x="359" y="416"/>
                </a:cubicBezTo>
                <a:cubicBezTo>
                  <a:pt x="357" y="416"/>
                  <a:pt x="355" y="415"/>
                  <a:pt x="353" y="414"/>
                </a:cubicBezTo>
                <a:cubicBezTo>
                  <a:pt x="348" y="411"/>
                  <a:pt x="347" y="405"/>
                  <a:pt x="350" y="400"/>
                </a:cubicBezTo>
                <a:cubicBezTo>
                  <a:pt x="364" y="374"/>
                  <a:pt x="362" y="342"/>
                  <a:pt x="362" y="342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2"/>
                  <a:pt x="357" y="288"/>
                  <a:pt x="351" y="288"/>
                </a:cubicBezTo>
                <a:cubicBezTo>
                  <a:pt x="346" y="288"/>
                  <a:pt x="342" y="292"/>
                  <a:pt x="341" y="297"/>
                </a:cubicBezTo>
                <a:cubicBezTo>
                  <a:pt x="341" y="298"/>
                  <a:pt x="341" y="298"/>
                  <a:pt x="341" y="298"/>
                </a:cubicBezTo>
                <a:cubicBezTo>
                  <a:pt x="341" y="304"/>
                  <a:pt x="336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24" y="309"/>
                  <a:pt x="320" y="304"/>
                  <a:pt x="320" y="298"/>
                </a:cubicBezTo>
                <a:cubicBezTo>
                  <a:pt x="320" y="288"/>
                  <a:pt x="320" y="288"/>
                  <a:pt x="320" y="288"/>
                </a:cubicBezTo>
                <a:cubicBezTo>
                  <a:pt x="320" y="282"/>
                  <a:pt x="315" y="277"/>
                  <a:pt x="309" y="277"/>
                </a:cubicBezTo>
                <a:cubicBezTo>
                  <a:pt x="303" y="277"/>
                  <a:pt x="298" y="282"/>
                  <a:pt x="298" y="288"/>
                </a:cubicBezTo>
                <a:cubicBezTo>
                  <a:pt x="298" y="298"/>
                  <a:pt x="298" y="298"/>
                  <a:pt x="298" y="298"/>
                </a:cubicBezTo>
                <a:cubicBezTo>
                  <a:pt x="298" y="304"/>
                  <a:pt x="294" y="309"/>
                  <a:pt x="288" y="309"/>
                </a:cubicBezTo>
                <a:cubicBezTo>
                  <a:pt x="282" y="309"/>
                  <a:pt x="277" y="304"/>
                  <a:pt x="277" y="298"/>
                </a:cubicBezTo>
                <a:cubicBezTo>
                  <a:pt x="277" y="266"/>
                  <a:pt x="277" y="266"/>
                  <a:pt x="277" y="266"/>
                </a:cubicBezTo>
                <a:cubicBezTo>
                  <a:pt x="277" y="260"/>
                  <a:pt x="272" y="256"/>
                  <a:pt x="266" y="256"/>
                </a:cubicBezTo>
                <a:cubicBezTo>
                  <a:pt x="260" y="256"/>
                  <a:pt x="256" y="260"/>
                  <a:pt x="256" y="266"/>
                </a:cubicBezTo>
                <a:cubicBezTo>
                  <a:pt x="256" y="298"/>
                  <a:pt x="256" y="298"/>
                  <a:pt x="256" y="298"/>
                </a:cubicBezTo>
                <a:cubicBezTo>
                  <a:pt x="256" y="304"/>
                  <a:pt x="251" y="309"/>
                  <a:pt x="245" y="309"/>
                </a:cubicBezTo>
                <a:cubicBezTo>
                  <a:pt x="239" y="309"/>
                  <a:pt x="234" y="304"/>
                  <a:pt x="234" y="298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207"/>
                  <a:pt x="230" y="202"/>
                  <a:pt x="224" y="202"/>
                </a:cubicBezTo>
                <a:cubicBezTo>
                  <a:pt x="218" y="202"/>
                  <a:pt x="213" y="207"/>
                  <a:pt x="213" y="213"/>
                </a:cubicBezTo>
                <a:cubicBezTo>
                  <a:pt x="213" y="341"/>
                  <a:pt x="213" y="341"/>
                  <a:pt x="213" y="341"/>
                </a:cubicBezTo>
                <a:cubicBezTo>
                  <a:pt x="213" y="345"/>
                  <a:pt x="211" y="349"/>
                  <a:pt x="207" y="351"/>
                </a:cubicBezTo>
                <a:cubicBezTo>
                  <a:pt x="203" y="352"/>
                  <a:pt x="199" y="352"/>
                  <a:pt x="195" y="349"/>
                </a:cubicBezTo>
                <a:cubicBezTo>
                  <a:pt x="181" y="337"/>
                  <a:pt x="166" y="299"/>
                  <a:pt x="163" y="292"/>
                </a:cubicBezTo>
                <a:cubicBezTo>
                  <a:pt x="162" y="290"/>
                  <a:pt x="160" y="288"/>
                  <a:pt x="157" y="287"/>
                </a:cubicBezTo>
                <a:cubicBezTo>
                  <a:pt x="154" y="286"/>
                  <a:pt x="152" y="286"/>
                  <a:pt x="149" y="288"/>
                </a:cubicBezTo>
                <a:cubicBezTo>
                  <a:pt x="145" y="290"/>
                  <a:pt x="145" y="298"/>
                  <a:pt x="148" y="304"/>
                </a:cubicBezTo>
                <a:cubicBezTo>
                  <a:pt x="148" y="305"/>
                  <a:pt x="148" y="305"/>
                  <a:pt x="148" y="305"/>
                </a:cubicBezTo>
                <a:cubicBezTo>
                  <a:pt x="149" y="306"/>
                  <a:pt x="170" y="365"/>
                  <a:pt x="206" y="397"/>
                </a:cubicBezTo>
                <a:cubicBezTo>
                  <a:pt x="210" y="401"/>
                  <a:pt x="211" y="408"/>
                  <a:pt x="207" y="412"/>
                </a:cubicBezTo>
                <a:cubicBezTo>
                  <a:pt x="205" y="414"/>
                  <a:pt x="202" y="416"/>
                  <a:pt x="199" y="416"/>
                </a:cubicBezTo>
                <a:cubicBezTo>
                  <a:pt x="196" y="416"/>
                  <a:pt x="194" y="415"/>
                  <a:pt x="192" y="413"/>
                </a:cubicBezTo>
                <a:cubicBezTo>
                  <a:pt x="153" y="379"/>
                  <a:pt x="131" y="320"/>
                  <a:pt x="128" y="313"/>
                </a:cubicBezTo>
                <a:cubicBezTo>
                  <a:pt x="121" y="298"/>
                  <a:pt x="123" y="277"/>
                  <a:pt x="139" y="269"/>
                </a:cubicBezTo>
                <a:cubicBezTo>
                  <a:pt x="147" y="265"/>
                  <a:pt x="156" y="264"/>
                  <a:pt x="164" y="267"/>
                </a:cubicBezTo>
                <a:cubicBezTo>
                  <a:pt x="172" y="270"/>
                  <a:pt x="179" y="275"/>
                  <a:pt x="182" y="283"/>
                </a:cubicBezTo>
                <a:cubicBezTo>
                  <a:pt x="185" y="289"/>
                  <a:pt x="188" y="297"/>
                  <a:pt x="192" y="304"/>
                </a:cubicBezTo>
                <a:cubicBezTo>
                  <a:pt x="192" y="213"/>
                  <a:pt x="192" y="213"/>
                  <a:pt x="192" y="213"/>
                </a:cubicBezTo>
                <a:cubicBezTo>
                  <a:pt x="192" y="195"/>
                  <a:pt x="206" y="181"/>
                  <a:pt x="224" y="181"/>
                </a:cubicBezTo>
                <a:cubicBezTo>
                  <a:pt x="241" y="181"/>
                  <a:pt x="256" y="195"/>
                  <a:pt x="256" y="213"/>
                </a:cubicBezTo>
                <a:cubicBezTo>
                  <a:pt x="256" y="236"/>
                  <a:pt x="256" y="236"/>
                  <a:pt x="256" y="236"/>
                </a:cubicBezTo>
                <a:cubicBezTo>
                  <a:pt x="259" y="235"/>
                  <a:pt x="263" y="234"/>
                  <a:pt x="266" y="234"/>
                </a:cubicBezTo>
                <a:cubicBezTo>
                  <a:pt x="281" y="234"/>
                  <a:pt x="293" y="244"/>
                  <a:pt x="297" y="258"/>
                </a:cubicBezTo>
                <a:cubicBezTo>
                  <a:pt x="301" y="257"/>
                  <a:pt x="305" y="256"/>
                  <a:pt x="309" y="256"/>
                </a:cubicBezTo>
                <a:cubicBezTo>
                  <a:pt x="320" y="256"/>
                  <a:pt x="330" y="262"/>
                  <a:pt x="336" y="271"/>
                </a:cubicBezTo>
                <a:cubicBezTo>
                  <a:pt x="341" y="268"/>
                  <a:pt x="346" y="266"/>
                  <a:pt x="352" y="266"/>
                </a:cubicBezTo>
                <a:cubicBezTo>
                  <a:pt x="369" y="266"/>
                  <a:pt x="384" y="281"/>
                  <a:pt x="384" y="298"/>
                </a:cubicBezTo>
                <a:cubicBezTo>
                  <a:pt x="384" y="341"/>
                  <a:pt x="384" y="341"/>
                  <a:pt x="384" y="341"/>
                </a:cubicBezTo>
                <a:cubicBezTo>
                  <a:pt x="384" y="342"/>
                  <a:pt x="386" y="379"/>
                  <a:pt x="368" y="41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9" name="General_Fill_38">
            <a:extLst>
              <a:ext uri="{FF2B5EF4-FFF2-40B4-BE49-F238E27FC236}">
                <a16:creationId xmlns:a16="http://schemas.microsoft.com/office/drawing/2014/main" id="{8EAEAFB2-D5BB-4162-BBCD-A61832756AFB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460146" y="2335463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416 w 512"/>
              <a:gd name="T5" fmla="*/ 330 h 512"/>
              <a:gd name="T6" fmla="*/ 394 w 512"/>
              <a:gd name="T7" fmla="*/ 341 h 512"/>
              <a:gd name="T8" fmla="*/ 384 w 512"/>
              <a:gd name="T9" fmla="*/ 320 h 512"/>
              <a:gd name="T10" fmla="*/ 371 w 512"/>
              <a:gd name="T11" fmla="*/ 334 h 512"/>
              <a:gd name="T12" fmla="*/ 338 w 512"/>
              <a:gd name="T13" fmla="*/ 359 h 512"/>
              <a:gd name="T14" fmla="*/ 318 w 512"/>
              <a:gd name="T15" fmla="*/ 376 h 512"/>
              <a:gd name="T16" fmla="*/ 277 w 512"/>
              <a:gd name="T17" fmla="*/ 370 h 512"/>
              <a:gd name="T18" fmla="*/ 250 w 512"/>
              <a:gd name="T19" fmla="*/ 384 h 512"/>
              <a:gd name="T20" fmla="*/ 217 w 512"/>
              <a:gd name="T21" fmla="*/ 381 h 512"/>
              <a:gd name="T22" fmla="*/ 172 w 512"/>
              <a:gd name="T23" fmla="*/ 368 h 512"/>
              <a:gd name="T24" fmla="*/ 128 w 512"/>
              <a:gd name="T25" fmla="*/ 320 h 512"/>
              <a:gd name="T26" fmla="*/ 117 w 512"/>
              <a:gd name="T27" fmla="*/ 341 h 512"/>
              <a:gd name="T28" fmla="*/ 96 w 512"/>
              <a:gd name="T29" fmla="*/ 330 h 512"/>
              <a:gd name="T30" fmla="*/ 106 w 512"/>
              <a:gd name="T31" fmla="*/ 170 h 512"/>
              <a:gd name="T32" fmla="*/ 106 w 512"/>
              <a:gd name="T33" fmla="*/ 149 h 512"/>
              <a:gd name="T34" fmla="*/ 128 w 512"/>
              <a:gd name="T35" fmla="*/ 160 h 512"/>
              <a:gd name="T36" fmla="*/ 224 w 512"/>
              <a:gd name="T37" fmla="*/ 181 h 512"/>
              <a:gd name="T38" fmla="*/ 261 w 512"/>
              <a:gd name="T39" fmla="*/ 161 h 512"/>
              <a:gd name="T40" fmla="*/ 343 w 512"/>
              <a:gd name="T41" fmla="*/ 181 h 512"/>
              <a:gd name="T42" fmla="*/ 384 w 512"/>
              <a:gd name="T43" fmla="*/ 160 h 512"/>
              <a:gd name="T44" fmla="*/ 405 w 512"/>
              <a:gd name="T45" fmla="*/ 149 h 512"/>
              <a:gd name="T46" fmla="*/ 405 w 512"/>
              <a:gd name="T47" fmla="*/ 170 h 512"/>
              <a:gd name="T48" fmla="*/ 416 w 512"/>
              <a:gd name="T49" fmla="*/ 330 h 512"/>
              <a:gd name="T50" fmla="*/ 350 w 512"/>
              <a:gd name="T51" fmla="*/ 328 h 512"/>
              <a:gd name="T52" fmla="*/ 335 w 512"/>
              <a:gd name="T53" fmla="*/ 337 h 512"/>
              <a:gd name="T54" fmla="*/ 328 w 512"/>
              <a:gd name="T55" fmla="*/ 332 h 512"/>
              <a:gd name="T56" fmla="*/ 294 w 512"/>
              <a:gd name="T57" fmla="*/ 274 h 512"/>
              <a:gd name="T58" fmla="*/ 275 w 512"/>
              <a:gd name="T59" fmla="*/ 284 h 512"/>
              <a:gd name="T60" fmla="*/ 310 w 512"/>
              <a:gd name="T61" fmla="*/ 343 h 512"/>
              <a:gd name="T62" fmla="*/ 290 w 512"/>
              <a:gd name="T63" fmla="*/ 353 h 512"/>
              <a:gd name="T64" fmla="*/ 243 w 512"/>
              <a:gd name="T65" fmla="*/ 296 h 512"/>
              <a:gd name="T66" fmla="*/ 260 w 512"/>
              <a:gd name="T67" fmla="*/ 345 h 512"/>
              <a:gd name="T68" fmla="*/ 256 w 512"/>
              <a:gd name="T69" fmla="*/ 361 h 512"/>
              <a:gd name="T70" fmla="*/ 239 w 512"/>
              <a:gd name="T71" fmla="*/ 357 h 512"/>
              <a:gd name="T72" fmla="*/ 228 w 512"/>
              <a:gd name="T73" fmla="*/ 337 h 512"/>
              <a:gd name="T74" fmla="*/ 220 w 512"/>
              <a:gd name="T75" fmla="*/ 325 h 512"/>
              <a:gd name="T76" fmla="*/ 202 w 512"/>
              <a:gd name="T77" fmla="*/ 337 h 512"/>
              <a:gd name="T78" fmla="*/ 207 w 512"/>
              <a:gd name="T79" fmla="*/ 363 h 512"/>
              <a:gd name="T80" fmla="*/ 158 w 512"/>
              <a:gd name="T81" fmla="*/ 304 h 512"/>
              <a:gd name="T82" fmla="*/ 128 w 512"/>
              <a:gd name="T83" fmla="*/ 298 h 512"/>
              <a:gd name="T84" fmla="*/ 184 w 512"/>
              <a:gd name="T85" fmla="*/ 202 h 512"/>
              <a:gd name="T86" fmla="*/ 160 w 512"/>
              <a:gd name="T87" fmla="*/ 234 h 512"/>
              <a:gd name="T88" fmla="*/ 193 w 512"/>
              <a:gd name="T89" fmla="*/ 266 h 512"/>
              <a:gd name="T90" fmla="*/ 349 w 512"/>
              <a:gd name="T91" fmla="*/ 319 h 512"/>
              <a:gd name="T92" fmla="*/ 384 w 512"/>
              <a:gd name="T93" fmla="*/ 202 h 512"/>
              <a:gd name="T94" fmla="*/ 362 w 512"/>
              <a:gd name="T95" fmla="*/ 298 h 512"/>
              <a:gd name="T96" fmla="*/ 322 w 512"/>
              <a:gd name="T97" fmla="*/ 230 h 512"/>
              <a:gd name="T98" fmla="*/ 190 w 512"/>
              <a:gd name="T99" fmla="*/ 245 h 512"/>
              <a:gd name="T100" fmla="*/ 181 w 512"/>
              <a:gd name="T101" fmla="*/ 234 h 512"/>
              <a:gd name="T102" fmla="*/ 268 w 512"/>
              <a:gd name="T103" fmla="*/ 182 h 512"/>
              <a:gd name="T104" fmla="*/ 341 w 512"/>
              <a:gd name="T105" fmla="*/ 20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16" y="330"/>
                </a:moveTo>
                <a:cubicBezTo>
                  <a:pt x="416" y="336"/>
                  <a:pt x="411" y="341"/>
                  <a:pt x="405" y="341"/>
                </a:cubicBezTo>
                <a:cubicBezTo>
                  <a:pt x="394" y="341"/>
                  <a:pt x="394" y="341"/>
                  <a:pt x="394" y="341"/>
                </a:cubicBezTo>
                <a:cubicBezTo>
                  <a:pt x="388" y="341"/>
                  <a:pt x="384" y="336"/>
                  <a:pt x="384" y="330"/>
                </a:cubicBezTo>
                <a:cubicBezTo>
                  <a:pt x="384" y="320"/>
                  <a:pt x="384" y="320"/>
                  <a:pt x="384" y="320"/>
                </a:cubicBezTo>
                <a:cubicBezTo>
                  <a:pt x="371" y="320"/>
                  <a:pt x="371" y="320"/>
                  <a:pt x="371" y="320"/>
                </a:cubicBezTo>
                <a:cubicBezTo>
                  <a:pt x="372" y="324"/>
                  <a:pt x="372" y="329"/>
                  <a:pt x="371" y="334"/>
                </a:cubicBezTo>
                <a:cubicBezTo>
                  <a:pt x="368" y="342"/>
                  <a:pt x="363" y="350"/>
                  <a:pt x="355" y="354"/>
                </a:cubicBezTo>
                <a:cubicBezTo>
                  <a:pt x="350" y="357"/>
                  <a:pt x="344" y="359"/>
                  <a:pt x="338" y="359"/>
                </a:cubicBezTo>
                <a:cubicBezTo>
                  <a:pt x="336" y="359"/>
                  <a:pt x="334" y="358"/>
                  <a:pt x="332" y="358"/>
                </a:cubicBezTo>
                <a:cubicBezTo>
                  <a:pt x="330" y="365"/>
                  <a:pt x="325" y="372"/>
                  <a:pt x="318" y="376"/>
                </a:cubicBezTo>
                <a:cubicBezTo>
                  <a:pt x="313" y="380"/>
                  <a:pt x="307" y="381"/>
                  <a:pt x="301" y="381"/>
                </a:cubicBezTo>
                <a:cubicBezTo>
                  <a:pt x="292" y="381"/>
                  <a:pt x="283" y="377"/>
                  <a:pt x="277" y="370"/>
                </a:cubicBezTo>
                <a:cubicBezTo>
                  <a:pt x="274" y="374"/>
                  <a:pt x="271" y="377"/>
                  <a:pt x="267" y="379"/>
                </a:cubicBezTo>
                <a:cubicBezTo>
                  <a:pt x="261" y="382"/>
                  <a:pt x="256" y="384"/>
                  <a:pt x="250" y="384"/>
                </a:cubicBezTo>
                <a:cubicBezTo>
                  <a:pt x="241" y="384"/>
                  <a:pt x="232" y="380"/>
                  <a:pt x="226" y="374"/>
                </a:cubicBezTo>
                <a:cubicBezTo>
                  <a:pt x="224" y="376"/>
                  <a:pt x="221" y="379"/>
                  <a:pt x="217" y="381"/>
                </a:cubicBezTo>
                <a:cubicBezTo>
                  <a:pt x="212" y="384"/>
                  <a:pt x="207" y="385"/>
                  <a:pt x="202" y="385"/>
                </a:cubicBezTo>
                <a:cubicBezTo>
                  <a:pt x="190" y="385"/>
                  <a:pt x="178" y="379"/>
                  <a:pt x="172" y="368"/>
                </a:cubicBezTo>
                <a:cubicBezTo>
                  <a:pt x="143" y="320"/>
                  <a:pt x="143" y="320"/>
                  <a:pt x="143" y="320"/>
                </a:cubicBezTo>
                <a:cubicBezTo>
                  <a:pt x="128" y="320"/>
                  <a:pt x="128" y="320"/>
                  <a:pt x="128" y="320"/>
                </a:cubicBezTo>
                <a:cubicBezTo>
                  <a:pt x="128" y="330"/>
                  <a:pt x="128" y="330"/>
                  <a:pt x="128" y="330"/>
                </a:cubicBezTo>
                <a:cubicBezTo>
                  <a:pt x="128" y="336"/>
                  <a:pt x="123" y="341"/>
                  <a:pt x="117" y="341"/>
                </a:cubicBezTo>
                <a:cubicBezTo>
                  <a:pt x="106" y="341"/>
                  <a:pt x="106" y="341"/>
                  <a:pt x="106" y="341"/>
                </a:cubicBezTo>
                <a:cubicBezTo>
                  <a:pt x="100" y="341"/>
                  <a:pt x="96" y="336"/>
                  <a:pt x="96" y="330"/>
                </a:cubicBezTo>
                <a:cubicBezTo>
                  <a:pt x="96" y="324"/>
                  <a:pt x="100" y="320"/>
                  <a:pt x="106" y="320"/>
                </a:cubicBezTo>
                <a:cubicBezTo>
                  <a:pt x="106" y="170"/>
                  <a:pt x="106" y="170"/>
                  <a:pt x="106" y="170"/>
                </a:cubicBezTo>
                <a:cubicBezTo>
                  <a:pt x="100" y="170"/>
                  <a:pt x="96" y="166"/>
                  <a:pt x="96" y="160"/>
                </a:cubicBezTo>
                <a:cubicBezTo>
                  <a:pt x="96" y="154"/>
                  <a:pt x="100" y="149"/>
                  <a:pt x="106" y="149"/>
                </a:cubicBezTo>
                <a:cubicBezTo>
                  <a:pt x="117" y="149"/>
                  <a:pt x="117" y="149"/>
                  <a:pt x="117" y="149"/>
                </a:cubicBezTo>
                <a:cubicBezTo>
                  <a:pt x="123" y="149"/>
                  <a:pt x="128" y="154"/>
                  <a:pt x="128" y="160"/>
                </a:cubicBezTo>
                <a:cubicBezTo>
                  <a:pt x="128" y="181"/>
                  <a:pt x="128" y="181"/>
                  <a:pt x="128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61" y="161"/>
                  <a:pt x="261" y="161"/>
                  <a:pt x="261" y="161"/>
                </a:cubicBezTo>
                <a:cubicBezTo>
                  <a:pt x="264" y="160"/>
                  <a:pt x="267" y="159"/>
                  <a:pt x="269" y="160"/>
                </a:cubicBezTo>
                <a:cubicBezTo>
                  <a:pt x="343" y="181"/>
                  <a:pt x="343" y="181"/>
                  <a:pt x="343" y="181"/>
                </a:cubicBezTo>
                <a:cubicBezTo>
                  <a:pt x="384" y="181"/>
                  <a:pt x="384" y="181"/>
                  <a:pt x="384" y="181"/>
                </a:cubicBezTo>
                <a:cubicBezTo>
                  <a:pt x="384" y="160"/>
                  <a:pt x="384" y="160"/>
                  <a:pt x="384" y="160"/>
                </a:cubicBezTo>
                <a:cubicBezTo>
                  <a:pt x="384" y="154"/>
                  <a:pt x="388" y="149"/>
                  <a:pt x="394" y="149"/>
                </a:cubicBezTo>
                <a:cubicBezTo>
                  <a:pt x="405" y="149"/>
                  <a:pt x="405" y="149"/>
                  <a:pt x="405" y="149"/>
                </a:cubicBezTo>
                <a:cubicBezTo>
                  <a:pt x="411" y="149"/>
                  <a:pt x="416" y="154"/>
                  <a:pt x="416" y="160"/>
                </a:cubicBezTo>
                <a:cubicBezTo>
                  <a:pt x="416" y="166"/>
                  <a:pt x="411" y="170"/>
                  <a:pt x="405" y="170"/>
                </a:cubicBezTo>
                <a:cubicBezTo>
                  <a:pt x="405" y="320"/>
                  <a:pt x="405" y="320"/>
                  <a:pt x="405" y="320"/>
                </a:cubicBezTo>
                <a:cubicBezTo>
                  <a:pt x="411" y="320"/>
                  <a:pt x="416" y="324"/>
                  <a:pt x="416" y="330"/>
                </a:cubicBezTo>
                <a:close/>
                <a:moveTo>
                  <a:pt x="349" y="319"/>
                </a:moveTo>
                <a:cubicBezTo>
                  <a:pt x="350" y="322"/>
                  <a:pt x="351" y="325"/>
                  <a:pt x="350" y="328"/>
                </a:cubicBezTo>
                <a:cubicBezTo>
                  <a:pt x="349" y="332"/>
                  <a:pt x="347" y="334"/>
                  <a:pt x="344" y="336"/>
                </a:cubicBezTo>
                <a:cubicBezTo>
                  <a:pt x="342" y="337"/>
                  <a:pt x="338" y="338"/>
                  <a:pt x="335" y="337"/>
                </a:cubicBezTo>
                <a:cubicBezTo>
                  <a:pt x="332" y="336"/>
                  <a:pt x="330" y="334"/>
                  <a:pt x="328" y="332"/>
                </a:cubicBezTo>
                <a:cubicBezTo>
                  <a:pt x="328" y="332"/>
                  <a:pt x="328" y="332"/>
                  <a:pt x="328" y="332"/>
                </a:cubicBezTo>
                <a:cubicBezTo>
                  <a:pt x="328" y="332"/>
                  <a:pt x="328" y="332"/>
                  <a:pt x="328" y="331"/>
                </a:cubicBezTo>
                <a:cubicBezTo>
                  <a:pt x="294" y="274"/>
                  <a:pt x="294" y="274"/>
                  <a:pt x="294" y="274"/>
                </a:cubicBezTo>
                <a:cubicBezTo>
                  <a:pt x="291" y="268"/>
                  <a:pt x="284" y="267"/>
                  <a:pt x="279" y="270"/>
                </a:cubicBezTo>
                <a:cubicBezTo>
                  <a:pt x="274" y="273"/>
                  <a:pt x="272" y="279"/>
                  <a:pt x="275" y="284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3" y="348"/>
                  <a:pt x="313" y="355"/>
                  <a:pt x="307" y="358"/>
                </a:cubicBezTo>
                <a:cubicBezTo>
                  <a:pt x="301" y="361"/>
                  <a:pt x="294" y="359"/>
                  <a:pt x="290" y="353"/>
                </a:cubicBezTo>
                <a:cubicBezTo>
                  <a:pt x="258" y="300"/>
                  <a:pt x="258" y="300"/>
                  <a:pt x="258" y="300"/>
                </a:cubicBezTo>
                <a:cubicBezTo>
                  <a:pt x="255" y="295"/>
                  <a:pt x="249" y="293"/>
                  <a:pt x="243" y="296"/>
                </a:cubicBezTo>
                <a:cubicBezTo>
                  <a:pt x="238" y="299"/>
                  <a:pt x="237" y="306"/>
                  <a:pt x="240" y="311"/>
                </a:cubicBezTo>
                <a:cubicBezTo>
                  <a:pt x="260" y="345"/>
                  <a:pt x="260" y="345"/>
                  <a:pt x="260" y="345"/>
                </a:cubicBezTo>
                <a:cubicBezTo>
                  <a:pt x="262" y="347"/>
                  <a:pt x="262" y="350"/>
                  <a:pt x="261" y="353"/>
                </a:cubicBezTo>
                <a:cubicBezTo>
                  <a:pt x="261" y="356"/>
                  <a:pt x="259" y="359"/>
                  <a:pt x="256" y="361"/>
                </a:cubicBezTo>
                <a:cubicBezTo>
                  <a:pt x="250" y="364"/>
                  <a:pt x="243" y="362"/>
                  <a:pt x="239" y="357"/>
                </a:cubicBezTo>
                <a:cubicBezTo>
                  <a:pt x="239" y="357"/>
                  <a:pt x="239" y="357"/>
                  <a:pt x="239" y="35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0" y="325"/>
                  <a:pt x="220" y="325"/>
                  <a:pt x="220" y="325"/>
                </a:cubicBezTo>
                <a:cubicBezTo>
                  <a:pt x="217" y="320"/>
                  <a:pt x="210" y="319"/>
                  <a:pt x="206" y="322"/>
                </a:cubicBezTo>
                <a:cubicBezTo>
                  <a:pt x="201" y="325"/>
                  <a:pt x="199" y="332"/>
                  <a:pt x="202" y="337"/>
                </a:cubicBezTo>
                <a:cubicBezTo>
                  <a:pt x="210" y="348"/>
                  <a:pt x="210" y="348"/>
                  <a:pt x="210" y="348"/>
                </a:cubicBezTo>
                <a:cubicBezTo>
                  <a:pt x="211" y="350"/>
                  <a:pt x="214" y="358"/>
                  <a:pt x="207" y="363"/>
                </a:cubicBezTo>
                <a:cubicBezTo>
                  <a:pt x="201" y="366"/>
                  <a:pt x="193" y="362"/>
                  <a:pt x="190" y="357"/>
                </a:cubicBezTo>
                <a:cubicBezTo>
                  <a:pt x="158" y="304"/>
                  <a:pt x="158" y="304"/>
                  <a:pt x="158" y="304"/>
                </a:cubicBezTo>
                <a:cubicBezTo>
                  <a:pt x="156" y="300"/>
                  <a:pt x="153" y="298"/>
                  <a:pt x="149" y="298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202"/>
                  <a:pt x="128" y="202"/>
                  <a:pt x="128" y="202"/>
                </a:cubicBezTo>
                <a:cubicBezTo>
                  <a:pt x="184" y="202"/>
                  <a:pt x="184" y="202"/>
                  <a:pt x="184" y="202"/>
                </a:cubicBezTo>
                <a:cubicBezTo>
                  <a:pt x="176" y="207"/>
                  <a:pt x="176" y="207"/>
                  <a:pt x="176" y="207"/>
                </a:cubicBezTo>
                <a:cubicBezTo>
                  <a:pt x="166" y="213"/>
                  <a:pt x="160" y="223"/>
                  <a:pt x="160" y="234"/>
                </a:cubicBezTo>
                <a:cubicBezTo>
                  <a:pt x="160" y="244"/>
                  <a:pt x="164" y="254"/>
                  <a:pt x="170" y="260"/>
                </a:cubicBezTo>
                <a:cubicBezTo>
                  <a:pt x="177" y="265"/>
                  <a:pt x="185" y="267"/>
                  <a:pt x="193" y="266"/>
                </a:cubicBezTo>
                <a:cubicBezTo>
                  <a:pt x="307" y="247"/>
                  <a:pt x="307" y="247"/>
                  <a:pt x="307" y="247"/>
                </a:cubicBezTo>
                <a:lnTo>
                  <a:pt x="349" y="319"/>
                </a:lnTo>
                <a:close/>
                <a:moveTo>
                  <a:pt x="341" y="202"/>
                </a:moveTo>
                <a:cubicBezTo>
                  <a:pt x="384" y="202"/>
                  <a:pt x="384" y="202"/>
                  <a:pt x="384" y="202"/>
                </a:cubicBezTo>
                <a:cubicBezTo>
                  <a:pt x="384" y="298"/>
                  <a:pt x="384" y="298"/>
                  <a:pt x="384" y="298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8"/>
                  <a:pt x="362" y="299"/>
                  <a:pt x="361" y="299"/>
                </a:cubicBezTo>
                <a:cubicBezTo>
                  <a:pt x="322" y="230"/>
                  <a:pt x="322" y="230"/>
                  <a:pt x="322" y="230"/>
                </a:cubicBezTo>
                <a:cubicBezTo>
                  <a:pt x="320" y="226"/>
                  <a:pt x="316" y="224"/>
                  <a:pt x="311" y="225"/>
                </a:cubicBezTo>
                <a:cubicBezTo>
                  <a:pt x="190" y="245"/>
                  <a:pt x="190" y="245"/>
                  <a:pt x="190" y="245"/>
                </a:cubicBezTo>
                <a:cubicBezTo>
                  <a:pt x="187" y="246"/>
                  <a:pt x="185" y="245"/>
                  <a:pt x="184" y="244"/>
                </a:cubicBezTo>
                <a:cubicBezTo>
                  <a:pt x="182" y="242"/>
                  <a:pt x="181" y="238"/>
                  <a:pt x="181" y="234"/>
                </a:cubicBezTo>
                <a:cubicBezTo>
                  <a:pt x="181" y="229"/>
                  <a:pt x="184" y="227"/>
                  <a:pt x="186" y="226"/>
                </a:cubicBezTo>
                <a:cubicBezTo>
                  <a:pt x="268" y="182"/>
                  <a:pt x="268" y="182"/>
                  <a:pt x="268" y="182"/>
                </a:cubicBezTo>
                <a:cubicBezTo>
                  <a:pt x="338" y="202"/>
                  <a:pt x="338" y="202"/>
                  <a:pt x="338" y="202"/>
                </a:cubicBezTo>
                <a:cubicBezTo>
                  <a:pt x="339" y="202"/>
                  <a:pt x="340" y="202"/>
                  <a:pt x="341" y="202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0320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ounded Rectangular Callout 214">
            <a:extLst>
              <a:ext uri="{FF2B5EF4-FFF2-40B4-BE49-F238E27FC236}">
                <a16:creationId xmlns:a16="http://schemas.microsoft.com/office/drawing/2014/main" id="{F5E6F4AC-FB83-417E-8A04-884056817819}"/>
              </a:ext>
            </a:extLst>
          </p:cNvPr>
          <p:cNvSpPr>
            <a:spLocks/>
          </p:cNvSpPr>
          <p:nvPr/>
        </p:nvSpPr>
        <p:spPr bwMode="gray">
          <a:xfrm flipH="1">
            <a:off x="2706907" y="3315260"/>
            <a:ext cx="1827234" cy="784830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tIns="45720" rIns="45720" bIns="45720" rtlCol="0" anchor="b">
            <a:spAutoFit/>
          </a:bodyPr>
          <a:lstStyle/>
          <a:p>
            <a:pPr marL="0" marR="0" lvl="0" indent="0" algn="l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B2C-005:</a:t>
            </a:r>
          </a:p>
          <a:p>
            <a:pPr marL="0" marR="0" lvl="0" indent="0" algn="l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Provider Agency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personnel manually notify some Customer Agencies of completed requests via email.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4D5FC7CF-4AD8-458F-971D-D5F490D8ADC3}"/>
              </a:ext>
            </a:extLst>
          </p:cNvPr>
          <p:cNvSpPr txBox="1">
            <a:spLocks/>
          </p:cNvSpPr>
          <p:nvPr/>
        </p:nvSpPr>
        <p:spPr>
          <a:xfrm>
            <a:off x="267066" y="152239"/>
            <a:ext cx="1158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Sample – B2C Digitize Solutions</a:t>
            </a:r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D240E115-935D-477E-AE03-43B433B635DD}"/>
              </a:ext>
            </a:extLst>
          </p:cNvPr>
          <p:cNvSpPr>
            <a:spLocks/>
          </p:cNvSpPr>
          <p:nvPr/>
        </p:nvSpPr>
        <p:spPr bwMode="gray">
          <a:xfrm>
            <a:off x="609168" y="2273818"/>
            <a:ext cx="11187728" cy="3335441"/>
          </a:xfrm>
          <a:custGeom>
            <a:avLst/>
            <a:gdLst>
              <a:gd name="connsiteX0" fmla="*/ 0 w 9968248"/>
              <a:gd name="connsiteY0" fmla="*/ 0 h 2838459"/>
              <a:gd name="connsiteX1" fmla="*/ 4842457 w 9968248"/>
              <a:gd name="connsiteY1" fmla="*/ 386366 h 2838459"/>
              <a:gd name="connsiteX2" fmla="*/ 7933386 w 9968248"/>
              <a:gd name="connsiteY2" fmla="*/ 2318197 h 2838459"/>
              <a:gd name="connsiteX3" fmla="*/ 9968248 w 9968248"/>
              <a:gd name="connsiteY3" fmla="*/ 2807594 h 2838459"/>
              <a:gd name="connsiteX0" fmla="*/ 0 w 10121453"/>
              <a:gd name="connsiteY0" fmla="*/ 0 h 2871171"/>
              <a:gd name="connsiteX1" fmla="*/ 4842457 w 10121453"/>
              <a:gd name="connsiteY1" fmla="*/ 386366 h 2871171"/>
              <a:gd name="connsiteX2" fmla="*/ 7933386 w 10121453"/>
              <a:gd name="connsiteY2" fmla="*/ 2318197 h 2871171"/>
              <a:gd name="connsiteX3" fmla="*/ 10121453 w 10121453"/>
              <a:gd name="connsiteY3" fmla="*/ 2842822 h 2871171"/>
              <a:gd name="connsiteX0" fmla="*/ 0 w 10121453"/>
              <a:gd name="connsiteY0" fmla="*/ 0 h 2843703"/>
              <a:gd name="connsiteX1" fmla="*/ 4842457 w 10121453"/>
              <a:gd name="connsiteY1" fmla="*/ 386366 h 2843703"/>
              <a:gd name="connsiteX2" fmla="*/ 7933386 w 10121453"/>
              <a:gd name="connsiteY2" fmla="*/ 2318197 h 2843703"/>
              <a:gd name="connsiteX3" fmla="*/ 10121453 w 10121453"/>
              <a:gd name="connsiteY3" fmla="*/ 2842822 h 2843703"/>
              <a:gd name="connsiteX0" fmla="*/ 0 w 10121453"/>
              <a:gd name="connsiteY0" fmla="*/ 0 h 2856612"/>
              <a:gd name="connsiteX1" fmla="*/ 4842457 w 10121453"/>
              <a:gd name="connsiteY1" fmla="*/ 386366 h 2856612"/>
              <a:gd name="connsiteX2" fmla="*/ 7933386 w 10121453"/>
              <a:gd name="connsiteY2" fmla="*/ 2318197 h 2856612"/>
              <a:gd name="connsiteX3" fmla="*/ 10121453 w 10121453"/>
              <a:gd name="connsiteY3" fmla="*/ 2842822 h 2856612"/>
              <a:gd name="connsiteX0" fmla="*/ 0 w 10121453"/>
              <a:gd name="connsiteY0" fmla="*/ 0 h 2865461"/>
              <a:gd name="connsiteX1" fmla="*/ 4842457 w 10121453"/>
              <a:gd name="connsiteY1" fmla="*/ 386366 h 2865461"/>
              <a:gd name="connsiteX2" fmla="*/ 7933386 w 10121453"/>
              <a:gd name="connsiteY2" fmla="*/ 2318197 h 2865461"/>
              <a:gd name="connsiteX3" fmla="*/ 10121453 w 10121453"/>
              <a:gd name="connsiteY3" fmla="*/ 2842822 h 2865461"/>
              <a:gd name="connsiteX0" fmla="*/ 0 w 10121453"/>
              <a:gd name="connsiteY0" fmla="*/ 0 h 2875067"/>
              <a:gd name="connsiteX1" fmla="*/ 4842457 w 10121453"/>
              <a:gd name="connsiteY1" fmla="*/ 386366 h 2875067"/>
              <a:gd name="connsiteX2" fmla="*/ 7933386 w 10121453"/>
              <a:gd name="connsiteY2" fmla="*/ 2318197 h 2875067"/>
              <a:gd name="connsiteX3" fmla="*/ 10121453 w 10121453"/>
              <a:gd name="connsiteY3" fmla="*/ 2842822 h 2875067"/>
              <a:gd name="connsiteX0" fmla="*/ 0 w 10121453"/>
              <a:gd name="connsiteY0" fmla="*/ 0 h 2881766"/>
              <a:gd name="connsiteX1" fmla="*/ 4842457 w 10121453"/>
              <a:gd name="connsiteY1" fmla="*/ 386366 h 2881766"/>
              <a:gd name="connsiteX2" fmla="*/ 7933386 w 10121453"/>
              <a:gd name="connsiteY2" fmla="*/ 2318197 h 2881766"/>
              <a:gd name="connsiteX3" fmla="*/ 10121453 w 10121453"/>
              <a:gd name="connsiteY3" fmla="*/ 2842822 h 2881766"/>
              <a:gd name="connsiteX0" fmla="*/ 0 w 10121453"/>
              <a:gd name="connsiteY0" fmla="*/ 0 h 2871799"/>
              <a:gd name="connsiteX1" fmla="*/ 4842457 w 10121453"/>
              <a:gd name="connsiteY1" fmla="*/ 386366 h 2871799"/>
              <a:gd name="connsiteX2" fmla="*/ 7933386 w 10121453"/>
              <a:gd name="connsiteY2" fmla="*/ 2318197 h 2871799"/>
              <a:gd name="connsiteX3" fmla="*/ 10121453 w 10121453"/>
              <a:gd name="connsiteY3" fmla="*/ 2842822 h 2871799"/>
              <a:gd name="connsiteX0" fmla="*/ 0 w 10121453"/>
              <a:gd name="connsiteY0" fmla="*/ 0 h 2862410"/>
              <a:gd name="connsiteX1" fmla="*/ 4842457 w 10121453"/>
              <a:gd name="connsiteY1" fmla="*/ 386366 h 2862410"/>
              <a:gd name="connsiteX2" fmla="*/ 7933386 w 10121453"/>
              <a:gd name="connsiteY2" fmla="*/ 2318197 h 2862410"/>
              <a:gd name="connsiteX3" fmla="*/ 10121453 w 10121453"/>
              <a:gd name="connsiteY3" fmla="*/ 2842822 h 2862410"/>
              <a:gd name="connsiteX0" fmla="*/ 0 w 10121453"/>
              <a:gd name="connsiteY0" fmla="*/ 0 h 2859455"/>
              <a:gd name="connsiteX1" fmla="*/ 4842457 w 10121453"/>
              <a:gd name="connsiteY1" fmla="*/ 386366 h 2859455"/>
              <a:gd name="connsiteX2" fmla="*/ 7933386 w 10121453"/>
              <a:gd name="connsiteY2" fmla="*/ 2318197 h 2859455"/>
              <a:gd name="connsiteX3" fmla="*/ 10121453 w 10121453"/>
              <a:gd name="connsiteY3" fmla="*/ 2842822 h 2859455"/>
              <a:gd name="connsiteX0" fmla="*/ 0 w 10121453"/>
              <a:gd name="connsiteY0" fmla="*/ 0 h 2862410"/>
              <a:gd name="connsiteX1" fmla="*/ 4842457 w 10121453"/>
              <a:gd name="connsiteY1" fmla="*/ 386366 h 2862410"/>
              <a:gd name="connsiteX2" fmla="*/ 7933386 w 10121453"/>
              <a:gd name="connsiteY2" fmla="*/ 2318197 h 2862410"/>
              <a:gd name="connsiteX3" fmla="*/ 10121453 w 10121453"/>
              <a:gd name="connsiteY3" fmla="*/ 2842822 h 2862410"/>
              <a:gd name="connsiteX0" fmla="*/ 0 w 10121453"/>
              <a:gd name="connsiteY0" fmla="*/ 0 h 2853902"/>
              <a:gd name="connsiteX1" fmla="*/ 4842457 w 10121453"/>
              <a:gd name="connsiteY1" fmla="*/ 386366 h 2853902"/>
              <a:gd name="connsiteX2" fmla="*/ 7933386 w 10121453"/>
              <a:gd name="connsiteY2" fmla="*/ 2318197 h 2853902"/>
              <a:gd name="connsiteX3" fmla="*/ 10121453 w 10121453"/>
              <a:gd name="connsiteY3" fmla="*/ 2842822 h 2853902"/>
              <a:gd name="connsiteX0" fmla="*/ 0 w 10075492"/>
              <a:gd name="connsiteY0" fmla="*/ 0 h 3637482"/>
              <a:gd name="connsiteX1" fmla="*/ 4796496 w 10075492"/>
              <a:gd name="connsiteY1" fmla="*/ 1169946 h 3637482"/>
              <a:gd name="connsiteX2" fmla="*/ 7887425 w 10075492"/>
              <a:gd name="connsiteY2" fmla="*/ 3101777 h 3637482"/>
              <a:gd name="connsiteX3" fmla="*/ 10075492 w 10075492"/>
              <a:gd name="connsiteY3" fmla="*/ 3626402 h 3637482"/>
              <a:gd name="connsiteX0" fmla="*/ 0 w 10145405"/>
              <a:gd name="connsiteY0" fmla="*/ 0 h 3637482"/>
              <a:gd name="connsiteX1" fmla="*/ 4866409 w 10145405"/>
              <a:gd name="connsiteY1" fmla="*/ 1169946 h 3637482"/>
              <a:gd name="connsiteX2" fmla="*/ 7957338 w 10145405"/>
              <a:gd name="connsiteY2" fmla="*/ 3101777 h 3637482"/>
              <a:gd name="connsiteX3" fmla="*/ 10145405 w 10145405"/>
              <a:gd name="connsiteY3" fmla="*/ 3626402 h 3637482"/>
              <a:gd name="connsiteX0" fmla="*/ 0 w 10110449"/>
              <a:gd name="connsiteY0" fmla="*/ 0 h 3684531"/>
              <a:gd name="connsiteX1" fmla="*/ 4831453 w 10110449"/>
              <a:gd name="connsiteY1" fmla="*/ 1216995 h 3684531"/>
              <a:gd name="connsiteX2" fmla="*/ 7922382 w 10110449"/>
              <a:gd name="connsiteY2" fmla="*/ 3148826 h 3684531"/>
              <a:gd name="connsiteX3" fmla="*/ 10110449 w 10110449"/>
              <a:gd name="connsiteY3" fmla="*/ 3673451 h 3684531"/>
              <a:gd name="connsiteX0" fmla="*/ 0 w 10145405"/>
              <a:gd name="connsiteY0" fmla="*/ 0 h 3684531"/>
              <a:gd name="connsiteX1" fmla="*/ 4866409 w 10145405"/>
              <a:gd name="connsiteY1" fmla="*/ 1216995 h 3684531"/>
              <a:gd name="connsiteX2" fmla="*/ 7957338 w 10145405"/>
              <a:gd name="connsiteY2" fmla="*/ 3148826 h 3684531"/>
              <a:gd name="connsiteX3" fmla="*/ 10145405 w 10145405"/>
              <a:gd name="connsiteY3" fmla="*/ 3673451 h 3684531"/>
              <a:gd name="connsiteX0" fmla="*/ 0 w 10122100"/>
              <a:gd name="connsiteY0" fmla="*/ 0 h 3684531"/>
              <a:gd name="connsiteX1" fmla="*/ 4843104 w 10122100"/>
              <a:gd name="connsiteY1" fmla="*/ 1216995 h 3684531"/>
              <a:gd name="connsiteX2" fmla="*/ 7934033 w 10122100"/>
              <a:gd name="connsiteY2" fmla="*/ 3148826 h 3684531"/>
              <a:gd name="connsiteX3" fmla="*/ 10122100 w 10122100"/>
              <a:gd name="connsiteY3" fmla="*/ 3673451 h 3684531"/>
              <a:gd name="connsiteX0" fmla="*/ 0 w 10122100"/>
              <a:gd name="connsiteY0" fmla="*/ 0 h 3684531"/>
              <a:gd name="connsiteX1" fmla="*/ 4843104 w 10122100"/>
              <a:gd name="connsiteY1" fmla="*/ 1216995 h 3684531"/>
              <a:gd name="connsiteX2" fmla="*/ 7934033 w 10122100"/>
              <a:gd name="connsiteY2" fmla="*/ 3148826 h 3684531"/>
              <a:gd name="connsiteX3" fmla="*/ 10122100 w 10122100"/>
              <a:gd name="connsiteY3" fmla="*/ 3673451 h 3684531"/>
              <a:gd name="connsiteX0" fmla="*/ 0 w 10122100"/>
              <a:gd name="connsiteY0" fmla="*/ 0 h 3683718"/>
              <a:gd name="connsiteX1" fmla="*/ 4784843 w 10122100"/>
              <a:gd name="connsiteY1" fmla="*/ 1342461 h 3683718"/>
              <a:gd name="connsiteX2" fmla="*/ 7934033 w 10122100"/>
              <a:gd name="connsiteY2" fmla="*/ 3148826 h 3683718"/>
              <a:gd name="connsiteX3" fmla="*/ 10122100 w 10122100"/>
              <a:gd name="connsiteY3" fmla="*/ 3673451 h 3683718"/>
              <a:gd name="connsiteX0" fmla="*/ 0 w 10122100"/>
              <a:gd name="connsiteY0" fmla="*/ 0 h 3683717"/>
              <a:gd name="connsiteX1" fmla="*/ 4784843 w 10122100"/>
              <a:gd name="connsiteY1" fmla="*/ 1342461 h 3683717"/>
              <a:gd name="connsiteX2" fmla="*/ 7934033 w 10122100"/>
              <a:gd name="connsiteY2" fmla="*/ 3148826 h 3683717"/>
              <a:gd name="connsiteX3" fmla="*/ 10122100 w 10122100"/>
              <a:gd name="connsiteY3" fmla="*/ 3673451 h 3683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22100" h="3683717">
                <a:moveTo>
                  <a:pt x="0" y="0"/>
                </a:moveTo>
                <a:cubicBezTo>
                  <a:pt x="1760113" y="0"/>
                  <a:pt x="3520765" y="707874"/>
                  <a:pt x="4784843" y="1342461"/>
                </a:cubicBezTo>
                <a:cubicBezTo>
                  <a:pt x="6048921" y="1977048"/>
                  <a:pt x="7044490" y="2760328"/>
                  <a:pt x="7934033" y="3148826"/>
                </a:cubicBezTo>
                <a:cubicBezTo>
                  <a:pt x="8823576" y="3537324"/>
                  <a:pt x="9163016" y="3732072"/>
                  <a:pt x="10122100" y="3673451"/>
                </a:cubicBezTo>
              </a:path>
            </a:pathLst>
          </a:custGeom>
          <a:noFill/>
          <a:ln w="190500" cap="flat" algn="ctr">
            <a:solidFill>
              <a:schemeClr val="bg2"/>
            </a:solidFill>
            <a:miter lim="800000"/>
            <a:headEnd/>
            <a:tailEnd type="triangle" w="sm" len="sm"/>
          </a:ln>
        </p:spPr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402892F4-0EF4-46CF-BCCA-627D4F684A50}"/>
              </a:ext>
            </a:extLst>
          </p:cNvPr>
          <p:cNvSpPr>
            <a:spLocks/>
          </p:cNvSpPr>
          <p:nvPr/>
        </p:nvSpPr>
        <p:spPr bwMode="gray">
          <a:xfrm>
            <a:off x="609168" y="2222070"/>
            <a:ext cx="11187728" cy="3335441"/>
          </a:xfrm>
          <a:custGeom>
            <a:avLst/>
            <a:gdLst>
              <a:gd name="connsiteX0" fmla="*/ 0 w 9968248"/>
              <a:gd name="connsiteY0" fmla="*/ 0 h 2838459"/>
              <a:gd name="connsiteX1" fmla="*/ 4842457 w 9968248"/>
              <a:gd name="connsiteY1" fmla="*/ 386366 h 2838459"/>
              <a:gd name="connsiteX2" fmla="*/ 7933386 w 9968248"/>
              <a:gd name="connsiteY2" fmla="*/ 2318197 h 2838459"/>
              <a:gd name="connsiteX3" fmla="*/ 9968248 w 9968248"/>
              <a:gd name="connsiteY3" fmla="*/ 2807594 h 2838459"/>
              <a:gd name="connsiteX0" fmla="*/ 0 w 10121453"/>
              <a:gd name="connsiteY0" fmla="*/ 0 h 2871171"/>
              <a:gd name="connsiteX1" fmla="*/ 4842457 w 10121453"/>
              <a:gd name="connsiteY1" fmla="*/ 386366 h 2871171"/>
              <a:gd name="connsiteX2" fmla="*/ 7933386 w 10121453"/>
              <a:gd name="connsiteY2" fmla="*/ 2318197 h 2871171"/>
              <a:gd name="connsiteX3" fmla="*/ 10121453 w 10121453"/>
              <a:gd name="connsiteY3" fmla="*/ 2842822 h 2871171"/>
              <a:gd name="connsiteX0" fmla="*/ 0 w 10121453"/>
              <a:gd name="connsiteY0" fmla="*/ 0 h 2843703"/>
              <a:gd name="connsiteX1" fmla="*/ 4842457 w 10121453"/>
              <a:gd name="connsiteY1" fmla="*/ 386366 h 2843703"/>
              <a:gd name="connsiteX2" fmla="*/ 7933386 w 10121453"/>
              <a:gd name="connsiteY2" fmla="*/ 2318197 h 2843703"/>
              <a:gd name="connsiteX3" fmla="*/ 10121453 w 10121453"/>
              <a:gd name="connsiteY3" fmla="*/ 2842822 h 2843703"/>
              <a:gd name="connsiteX0" fmla="*/ 0 w 10121453"/>
              <a:gd name="connsiteY0" fmla="*/ 0 h 2856612"/>
              <a:gd name="connsiteX1" fmla="*/ 4842457 w 10121453"/>
              <a:gd name="connsiteY1" fmla="*/ 386366 h 2856612"/>
              <a:gd name="connsiteX2" fmla="*/ 7933386 w 10121453"/>
              <a:gd name="connsiteY2" fmla="*/ 2318197 h 2856612"/>
              <a:gd name="connsiteX3" fmla="*/ 10121453 w 10121453"/>
              <a:gd name="connsiteY3" fmla="*/ 2842822 h 2856612"/>
              <a:gd name="connsiteX0" fmla="*/ 0 w 10121453"/>
              <a:gd name="connsiteY0" fmla="*/ 0 h 2865461"/>
              <a:gd name="connsiteX1" fmla="*/ 4842457 w 10121453"/>
              <a:gd name="connsiteY1" fmla="*/ 386366 h 2865461"/>
              <a:gd name="connsiteX2" fmla="*/ 7933386 w 10121453"/>
              <a:gd name="connsiteY2" fmla="*/ 2318197 h 2865461"/>
              <a:gd name="connsiteX3" fmla="*/ 10121453 w 10121453"/>
              <a:gd name="connsiteY3" fmla="*/ 2842822 h 2865461"/>
              <a:gd name="connsiteX0" fmla="*/ 0 w 10121453"/>
              <a:gd name="connsiteY0" fmla="*/ 0 h 2875067"/>
              <a:gd name="connsiteX1" fmla="*/ 4842457 w 10121453"/>
              <a:gd name="connsiteY1" fmla="*/ 386366 h 2875067"/>
              <a:gd name="connsiteX2" fmla="*/ 7933386 w 10121453"/>
              <a:gd name="connsiteY2" fmla="*/ 2318197 h 2875067"/>
              <a:gd name="connsiteX3" fmla="*/ 10121453 w 10121453"/>
              <a:gd name="connsiteY3" fmla="*/ 2842822 h 2875067"/>
              <a:gd name="connsiteX0" fmla="*/ 0 w 10121453"/>
              <a:gd name="connsiteY0" fmla="*/ 0 h 2881766"/>
              <a:gd name="connsiteX1" fmla="*/ 4842457 w 10121453"/>
              <a:gd name="connsiteY1" fmla="*/ 386366 h 2881766"/>
              <a:gd name="connsiteX2" fmla="*/ 7933386 w 10121453"/>
              <a:gd name="connsiteY2" fmla="*/ 2318197 h 2881766"/>
              <a:gd name="connsiteX3" fmla="*/ 10121453 w 10121453"/>
              <a:gd name="connsiteY3" fmla="*/ 2842822 h 2881766"/>
              <a:gd name="connsiteX0" fmla="*/ 0 w 10121453"/>
              <a:gd name="connsiteY0" fmla="*/ 0 h 2871799"/>
              <a:gd name="connsiteX1" fmla="*/ 4842457 w 10121453"/>
              <a:gd name="connsiteY1" fmla="*/ 386366 h 2871799"/>
              <a:gd name="connsiteX2" fmla="*/ 7933386 w 10121453"/>
              <a:gd name="connsiteY2" fmla="*/ 2318197 h 2871799"/>
              <a:gd name="connsiteX3" fmla="*/ 10121453 w 10121453"/>
              <a:gd name="connsiteY3" fmla="*/ 2842822 h 2871799"/>
              <a:gd name="connsiteX0" fmla="*/ 0 w 10121453"/>
              <a:gd name="connsiteY0" fmla="*/ 0 h 2862410"/>
              <a:gd name="connsiteX1" fmla="*/ 4842457 w 10121453"/>
              <a:gd name="connsiteY1" fmla="*/ 386366 h 2862410"/>
              <a:gd name="connsiteX2" fmla="*/ 7933386 w 10121453"/>
              <a:gd name="connsiteY2" fmla="*/ 2318197 h 2862410"/>
              <a:gd name="connsiteX3" fmla="*/ 10121453 w 10121453"/>
              <a:gd name="connsiteY3" fmla="*/ 2842822 h 2862410"/>
              <a:gd name="connsiteX0" fmla="*/ 0 w 10121453"/>
              <a:gd name="connsiteY0" fmla="*/ 0 h 2859455"/>
              <a:gd name="connsiteX1" fmla="*/ 4842457 w 10121453"/>
              <a:gd name="connsiteY1" fmla="*/ 386366 h 2859455"/>
              <a:gd name="connsiteX2" fmla="*/ 7933386 w 10121453"/>
              <a:gd name="connsiteY2" fmla="*/ 2318197 h 2859455"/>
              <a:gd name="connsiteX3" fmla="*/ 10121453 w 10121453"/>
              <a:gd name="connsiteY3" fmla="*/ 2842822 h 2859455"/>
              <a:gd name="connsiteX0" fmla="*/ 0 w 10121453"/>
              <a:gd name="connsiteY0" fmla="*/ 0 h 2862410"/>
              <a:gd name="connsiteX1" fmla="*/ 4842457 w 10121453"/>
              <a:gd name="connsiteY1" fmla="*/ 386366 h 2862410"/>
              <a:gd name="connsiteX2" fmla="*/ 7933386 w 10121453"/>
              <a:gd name="connsiteY2" fmla="*/ 2318197 h 2862410"/>
              <a:gd name="connsiteX3" fmla="*/ 10121453 w 10121453"/>
              <a:gd name="connsiteY3" fmla="*/ 2842822 h 2862410"/>
              <a:gd name="connsiteX0" fmla="*/ 0 w 10121453"/>
              <a:gd name="connsiteY0" fmla="*/ 0 h 2853902"/>
              <a:gd name="connsiteX1" fmla="*/ 4842457 w 10121453"/>
              <a:gd name="connsiteY1" fmla="*/ 386366 h 2853902"/>
              <a:gd name="connsiteX2" fmla="*/ 7933386 w 10121453"/>
              <a:gd name="connsiteY2" fmla="*/ 2318197 h 2853902"/>
              <a:gd name="connsiteX3" fmla="*/ 10121453 w 10121453"/>
              <a:gd name="connsiteY3" fmla="*/ 2842822 h 2853902"/>
              <a:gd name="connsiteX0" fmla="*/ 0 w 10075492"/>
              <a:gd name="connsiteY0" fmla="*/ 0 h 3637482"/>
              <a:gd name="connsiteX1" fmla="*/ 4796496 w 10075492"/>
              <a:gd name="connsiteY1" fmla="*/ 1169946 h 3637482"/>
              <a:gd name="connsiteX2" fmla="*/ 7887425 w 10075492"/>
              <a:gd name="connsiteY2" fmla="*/ 3101777 h 3637482"/>
              <a:gd name="connsiteX3" fmla="*/ 10075492 w 10075492"/>
              <a:gd name="connsiteY3" fmla="*/ 3626402 h 3637482"/>
              <a:gd name="connsiteX0" fmla="*/ 0 w 10145405"/>
              <a:gd name="connsiteY0" fmla="*/ 0 h 3637482"/>
              <a:gd name="connsiteX1" fmla="*/ 4866409 w 10145405"/>
              <a:gd name="connsiteY1" fmla="*/ 1169946 h 3637482"/>
              <a:gd name="connsiteX2" fmla="*/ 7957338 w 10145405"/>
              <a:gd name="connsiteY2" fmla="*/ 3101777 h 3637482"/>
              <a:gd name="connsiteX3" fmla="*/ 10145405 w 10145405"/>
              <a:gd name="connsiteY3" fmla="*/ 3626402 h 3637482"/>
              <a:gd name="connsiteX0" fmla="*/ 0 w 10110449"/>
              <a:gd name="connsiteY0" fmla="*/ 0 h 3684531"/>
              <a:gd name="connsiteX1" fmla="*/ 4831453 w 10110449"/>
              <a:gd name="connsiteY1" fmla="*/ 1216995 h 3684531"/>
              <a:gd name="connsiteX2" fmla="*/ 7922382 w 10110449"/>
              <a:gd name="connsiteY2" fmla="*/ 3148826 h 3684531"/>
              <a:gd name="connsiteX3" fmla="*/ 10110449 w 10110449"/>
              <a:gd name="connsiteY3" fmla="*/ 3673451 h 3684531"/>
              <a:gd name="connsiteX0" fmla="*/ 0 w 10145405"/>
              <a:gd name="connsiteY0" fmla="*/ 0 h 3684531"/>
              <a:gd name="connsiteX1" fmla="*/ 4866409 w 10145405"/>
              <a:gd name="connsiteY1" fmla="*/ 1216995 h 3684531"/>
              <a:gd name="connsiteX2" fmla="*/ 7957338 w 10145405"/>
              <a:gd name="connsiteY2" fmla="*/ 3148826 h 3684531"/>
              <a:gd name="connsiteX3" fmla="*/ 10145405 w 10145405"/>
              <a:gd name="connsiteY3" fmla="*/ 3673451 h 3684531"/>
              <a:gd name="connsiteX0" fmla="*/ 0 w 10122100"/>
              <a:gd name="connsiteY0" fmla="*/ 0 h 3684531"/>
              <a:gd name="connsiteX1" fmla="*/ 4843104 w 10122100"/>
              <a:gd name="connsiteY1" fmla="*/ 1216995 h 3684531"/>
              <a:gd name="connsiteX2" fmla="*/ 7934033 w 10122100"/>
              <a:gd name="connsiteY2" fmla="*/ 3148826 h 3684531"/>
              <a:gd name="connsiteX3" fmla="*/ 10122100 w 10122100"/>
              <a:gd name="connsiteY3" fmla="*/ 3673451 h 3684531"/>
              <a:gd name="connsiteX0" fmla="*/ 0 w 10122100"/>
              <a:gd name="connsiteY0" fmla="*/ 0 h 3684531"/>
              <a:gd name="connsiteX1" fmla="*/ 4843104 w 10122100"/>
              <a:gd name="connsiteY1" fmla="*/ 1216995 h 3684531"/>
              <a:gd name="connsiteX2" fmla="*/ 7934033 w 10122100"/>
              <a:gd name="connsiteY2" fmla="*/ 3148826 h 3684531"/>
              <a:gd name="connsiteX3" fmla="*/ 10122100 w 10122100"/>
              <a:gd name="connsiteY3" fmla="*/ 3673451 h 3684531"/>
              <a:gd name="connsiteX0" fmla="*/ 0 w 10122100"/>
              <a:gd name="connsiteY0" fmla="*/ 0 h 3683718"/>
              <a:gd name="connsiteX1" fmla="*/ 4784843 w 10122100"/>
              <a:gd name="connsiteY1" fmla="*/ 1342461 h 3683718"/>
              <a:gd name="connsiteX2" fmla="*/ 7934033 w 10122100"/>
              <a:gd name="connsiteY2" fmla="*/ 3148826 h 3683718"/>
              <a:gd name="connsiteX3" fmla="*/ 10122100 w 10122100"/>
              <a:gd name="connsiteY3" fmla="*/ 3673451 h 3683718"/>
              <a:gd name="connsiteX0" fmla="*/ 0 w 10122100"/>
              <a:gd name="connsiteY0" fmla="*/ 0 h 3683717"/>
              <a:gd name="connsiteX1" fmla="*/ 4784843 w 10122100"/>
              <a:gd name="connsiteY1" fmla="*/ 1342461 h 3683717"/>
              <a:gd name="connsiteX2" fmla="*/ 7934033 w 10122100"/>
              <a:gd name="connsiteY2" fmla="*/ 3148826 h 3683717"/>
              <a:gd name="connsiteX3" fmla="*/ 10122100 w 10122100"/>
              <a:gd name="connsiteY3" fmla="*/ 3673451 h 3683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22100" h="3683717">
                <a:moveTo>
                  <a:pt x="0" y="0"/>
                </a:moveTo>
                <a:cubicBezTo>
                  <a:pt x="1760113" y="0"/>
                  <a:pt x="3520765" y="707874"/>
                  <a:pt x="4784843" y="1342461"/>
                </a:cubicBezTo>
                <a:cubicBezTo>
                  <a:pt x="6048921" y="1977048"/>
                  <a:pt x="7044490" y="2760328"/>
                  <a:pt x="7934033" y="3148826"/>
                </a:cubicBezTo>
                <a:cubicBezTo>
                  <a:pt x="8823576" y="3537324"/>
                  <a:pt x="9163016" y="3732072"/>
                  <a:pt x="10122100" y="3673451"/>
                </a:cubicBezTo>
              </a:path>
            </a:pathLst>
          </a:custGeom>
          <a:noFill/>
          <a:ln w="190500" cap="flat" algn="ctr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 type="triangle" w="sm" len="sm"/>
          </a:ln>
        </p:spPr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4" name="Rounded Rectangular Callout 214">
            <a:extLst>
              <a:ext uri="{FF2B5EF4-FFF2-40B4-BE49-F238E27FC236}">
                <a16:creationId xmlns:a16="http://schemas.microsoft.com/office/drawing/2014/main" id="{AA854B67-60DE-4F09-8CFE-0B7F7C8D8788}"/>
              </a:ext>
            </a:extLst>
          </p:cNvPr>
          <p:cNvSpPr>
            <a:spLocks/>
          </p:cNvSpPr>
          <p:nvPr/>
        </p:nvSpPr>
        <p:spPr bwMode="gray">
          <a:xfrm>
            <a:off x="1519619" y="1414523"/>
            <a:ext cx="2353714" cy="507831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tIns="45720" rIns="45720" bIns="45720" rtlCol="0" anchor="b">
            <a:spAutoFit/>
          </a:bodyPr>
          <a:lstStyle/>
          <a:p>
            <a:pPr marL="0" marR="0" lvl="0" indent="0" algn="l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B2C-001:</a:t>
            </a:r>
          </a:p>
          <a:p>
            <a:pPr marL="0" marR="0" lvl="0" indent="0" algn="l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Customer Agency creates Excel request template for all AR tasks.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C4192C12-6034-4D56-AB73-90DF84C0AF77}"/>
              </a:ext>
            </a:extLst>
          </p:cNvPr>
          <p:cNvCxnSpPr>
            <a:cxnSpLocks/>
          </p:cNvCxnSpPr>
          <p:nvPr/>
        </p:nvCxnSpPr>
        <p:spPr bwMode="gray">
          <a:xfrm flipH="1" flipV="1">
            <a:off x="1498982" y="1473463"/>
            <a:ext cx="4275" cy="765860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7E7545DD-F55E-426B-A282-96126E9367F7}"/>
              </a:ext>
            </a:extLst>
          </p:cNvPr>
          <p:cNvCxnSpPr>
            <a:cxnSpLocks/>
            <a:stCxn id="328" idx="4"/>
          </p:cNvCxnSpPr>
          <p:nvPr/>
        </p:nvCxnSpPr>
        <p:spPr bwMode="gray">
          <a:xfrm>
            <a:off x="2720244" y="2521812"/>
            <a:ext cx="2061" cy="703554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ounded Rectangular Callout 214">
            <a:extLst>
              <a:ext uri="{FF2B5EF4-FFF2-40B4-BE49-F238E27FC236}">
                <a16:creationId xmlns:a16="http://schemas.microsoft.com/office/drawing/2014/main" id="{D32DFE03-8B4A-48E5-B479-274BB25B8686}"/>
              </a:ext>
            </a:extLst>
          </p:cNvPr>
          <p:cNvSpPr>
            <a:spLocks/>
          </p:cNvSpPr>
          <p:nvPr/>
        </p:nvSpPr>
        <p:spPr bwMode="gray">
          <a:xfrm flipH="1">
            <a:off x="5672684" y="2143761"/>
            <a:ext cx="2175599" cy="923330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tIns="45720" rIns="45720" bIns="45720" rtlCol="0" anchor="b">
            <a:spAutoFit/>
          </a:bodyPr>
          <a:lstStyle/>
          <a:p>
            <a:pPr marL="0" marR="0" lvl="0" indent="0" algn="l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B2C-009:</a:t>
            </a:r>
          </a:p>
          <a:p>
            <a:pPr marL="0" marR="0" lvl="0" indent="0" algn="l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Provider Agency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often must reach out to Customer Agencies to request information not included in the Collections Information Repository (CIR) Report.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A9225ACB-3837-48E5-9508-8E5B5EE38E78}"/>
              </a:ext>
            </a:extLst>
          </p:cNvPr>
          <p:cNvCxnSpPr>
            <a:cxnSpLocks/>
            <a:stCxn id="340" idx="0"/>
          </p:cNvCxnSpPr>
          <p:nvPr/>
        </p:nvCxnSpPr>
        <p:spPr bwMode="gray">
          <a:xfrm flipV="1">
            <a:off x="5599477" y="2293337"/>
            <a:ext cx="0" cy="921572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C95B139-D7CD-4D7E-B590-0E36F12DA873}"/>
              </a:ext>
            </a:extLst>
          </p:cNvPr>
          <p:cNvSpPr/>
          <p:nvPr/>
        </p:nvSpPr>
        <p:spPr bwMode="gray">
          <a:xfrm>
            <a:off x="2970895" y="2778803"/>
            <a:ext cx="770950" cy="279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Establish Payer</a:t>
            </a: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4662EC97-079D-4648-A151-318948F3C29C}"/>
              </a:ext>
            </a:extLst>
          </p:cNvPr>
          <p:cNvSpPr/>
          <p:nvPr/>
        </p:nvSpPr>
        <p:spPr bwMode="gray">
          <a:xfrm>
            <a:off x="8209787" y="4964622"/>
            <a:ext cx="801835" cy="279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Process Collections</a:t>
            </a: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D0DC91DC-7451-429C-A4E0-B96F28103306}"/>
              </a:ext>
            </a:extLst>
          </p:cNvPr>
          <p:cNvSpPr/>
          <p:nvPr/>
        </p:nvSpPr>
        <p:spPr bwMode="gray">
          <a:xfrm>
            <a:off x="9304071" y="5325648"/>
            <a:ext cx="801835" cy="279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Report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8B92215-A12E-4949-A5AB-8744F36EEACC}"/>
              </a:ext>
            </a:extLst>
          </p:cNvPr>
          <p:cNvGrpSpPr/>
          <p:nvPr/>
        </p:nvGrpSpPr>
        <p:grpSpPr>
          <a:xfrm>
            <a:off x="520336" y="1695306"/>
            <a:ext cx="425755" cy="531804"/>
            <a:chOff x="520336" y="1265202"/>
            <a:chExt cx="425755" cy="531804"/>
          </a:xfrm>
        </p:grpSpPr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8930F851-CE07-4BC2-8588-249B5508286C}"/>
                </a:ext>
              </a:extLst>
            </p:cNvPr>
            <p:cNvSpPr>
              <a:spLocks/>
            </p:cNvSpPr>
            <p:nvPr/>
          </p:nvSpPr>
          <p:spPr bwMode="gray">
            <a:xfrm>
              <a:off x="701247" y="1751287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15DFCF79-ADD9-40D8-92C9-E861A1E00BF3}"/>
                </a:ext>
              </a:extLst>
            </p:cNvPr>
            <p:cNvSpPr/>
            <p:nvPr/>
          </p:nvSpPr>
          <p:spPr bwMode="gray">
            <a:xfrm>
              <a:off x="520336" y="1265202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DD21EB0C-DED9-40ED-BA35-E19660099FA5}"/>
                </a:ext>
              </a:extLst>
            </p:cNvPr>
            <p:cNvSpPr/>
            <p:nvPr/>
          </p:nvSpPr>
          <p:spPr bwMode="gray">
            <a:xfrm>
              <a:off x="561873" y="1306740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0" name="General_Fill_17">
              <a:extLst>
                <a:ext uri="{FF2B5EF4-FFF2-40B4-BE49-F238E27FC236}">
                  <a16:creationId xmlns:a16="http://schemas.microsoft.com/office/drawing/2014/main" id="{47594AFB-DA0F-4728-8DD8-A7C2686F0598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06213" y="1351080"/>
              <a:ext cx="254000" cy="2540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106 w 512"/>
                <a:gd name="T11" fmla="*/ 256 h 512"/>
                <a:gd name="T12" fmla="*/ 117 w 512"/>
                <a:gd name="T13" fmla="*/ 245 h 512"/>
                <a:gd name="T14" fmla="*/ 273 w 512"/>
                <a:gd name="T15" fmla="*/ 245 h 512"/>
                <a:gd name="T16" fmla="*/ 248 w 512"/>
                <a:gd name="T17" fmla="*/ 221 h 512"/>
                <a:gd name="T18" fmla="*/ 248 w 512"/>
                <a:gd name="T19" fmla="*/ 205 h 512"/>
                <a:gd name="T20" fmla="*/ 263 w 512"/>
                <a:gd name="T21" fmla="*/ 205 h 512"/>
                <a:gd name="T22" fmla="*/ 306 w 512"/>
                <a:gd name="T23" fmla="*/ 248 h 512"/>
                <a:gd name="T24" fmla="*/ 308 w 512"/>
                <a:gd name="T25" fmla="*/ 252 h 512"/>
                <a:gd name="T26" fmla="*/ 308 w 512"/>
                <a:gd name="T27" fmla="*/ 260 h 512"/>
                <a:gd name="T28" fmla="*/ 306 w 512"/>
                <a:gd name="T29" fmla="*/ 263 h 512"/>
                <a:gd name="T30" fmla="*/ 263 w 512"/>
                <a:gd name="T31" fmla="*/ 306 h 512"/>
                <a:gd name="T32" fmla="*/ 256 w 512"/>
                <a:gd name="T33" fmla="*/ 309 h 512"/>
                <a:gd name="T34" fmla="*/ 248 w 512"/>
                <a:gd name="T35" fmla="*/ 306 h 512"/>
                <a:gd name="T36" fmla="*/ 248 w 512"/>
                <a:gd name="T37" fmla="*/ 291 h 512"/>
                <a:gd name="T38" fmla="*/ 273 w 512"/>
                <a:gd name="T39" fmla="*/ 266 h 512"/>
                <a:gd name="T40" fmla="*/ 117 w 512"/>
                <a:gd name="T41" fmla="*/ 266 h 512"/>
                <a:gd name="T42" fmla="*/ 106 w 512"/>
                <a:gd name="T43" fmla="*/ 256 h 512"/>
                <a:gd name="T44" fmla="*/ 373 w 512"/>
                <a:gd name="T45" fmla="*/ 405 h 512"/>
                <a:gd name="T46" fmla="*/ 362 w 512"/>
                <a:gd name="T47" fmla="*/ 416 h 512"/>
                <a:gd name="T48" fmla="*/ 202 w 512"/>
                <a:gd name="T49" fmla="*/ 416 h 512"/>
                <a:gd name="T50" fmla="*/ 192 w 512"/>
                <a:gd name="T51" fmla="*/ 405 h 512"/>
                <a:gd name="T52" fmla="*/ 192 w 512"/>
                <a:gd name="T53" fmla="*/ 309 h 512"/>
                <a:gd name="T54" fmla="*/ 202 w 512"/>
                <a:gd name="T55" fmla="*/ 298 h 512"/>
                <a:gd name="T56" fmla="*/ 213 w 512"/>
                <a:gd name="T57" fmla="*/ 309 h 512"/>
                <a:gd name="T58" fmla="*/ 213 w 512"/>
                <a:gd name="T59" fmla="*/ 394 h 512"/>
                <a:gd name="T60" fmla="*/ 352 w 512"/>
                <a:gd name="T61" fmla="*/ 394 h 512"/>
                <a:gd name="T62" fmla="*/ 352 w 512"/>
                <a:gd name="T63" fmla="*/ 117 h 512"/>
                <a:gd name="T64" fmla="*/ 213 w 512"/>
                <a:gd name="T65" fmla="*/ 117 h 512"/>
                <a:gd name="T66" fmla="*/ 213 w 512"/>
                <a:gd name="T67" fmla="*/ 202 h 512"/>
                <a:gd name="T68" fmla="*/ 202 w 512"/>
                <a:gd name="T69" fmla="*/ 213 h 512"/>
                <a:gd name="T70" fmla="*/ 192 w 512"/>
                <a:gd name="T71" fmla="*/ 202 h 512"/>
                <a:gd name="T72" fmla="*/ 192 w 512"/>
                <a:gd name="T73" fmla="*/ 106 h 512"/>
                <a:gd name="T74" fmla="*/ 202 w 512"/>
                <a:gd name="T75" fmla="*/ 96 h 512"/>
                <a:gd name="T76" fmla="*/ 362 w 512"/>
                <a:gd name="T77" fmla="*/ 96 h 512"/>
                <a:gd name="T78" fmla="*/ 373 w 512"/>
                <a:gd name="T79" fmla="*/ 106 h 512"/>
                <a:gd name="T80" fmla="*/ 373 w 512"/>
                <a:gd name="T81" fmla="*/ 405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106" y="256"/>
                  </a:moveTo>
                  <a:cubicBezTo>
                    <a:pt x="106" y="250"/>
                    <a:pt x="111" y="245"/>
                    <a:pt x="117" y="245"/>
                  </a:cubicBezTo>
                  <a:cubicBezTo>
                    <a:pt x="273" y="245"/>
                    <a:pt x="273" y="245"/>
                    <a:pt x="273" y="245"/>
                  </a:cubicBezTo>
                  <a:cubicBezTo>
                    <a:pt x="248" y="221"/>
                    <a:pt x="248" y="221"/>
                    <a:pt x="248" y="221"/>
                  </a:cubicBezTo>
                  <a:cubicBezTo>
                    <a:pt x="244" y="216"/>
                    <a:pt x="244" y="210"/>
                    <a:pt x="248" y="205"/>
                  </a:cubicBezTo>
                  <a:cubicBezTo>
                    <a:pt x="252" y="201"/>
                    <a:pt x="259" y="201"/>
                    <a:pt x="263" y="205"/>
                  </a:cubicBezTo>
                  <a:cubicBezTo>
                    <a:pt x="306" y="248"/>
                    <a:pt x="306" y="248"/>
                    <a:pt x="306" y="248"/>
                  </a:cubicBezTo>
                  <a:cubicBezTo>
                    <a:pt x="307" y="249"/>
                    <a:pt x="308" y="250"/>
                    <a:pt x="308" y="252"/>
                  </a:cubicBezTo>
                  <a:cubicBezTo>
                    <a:pt x="309" y="254"/>
                    <a:pt x="309" y="257"/>
                    <a:pt x="308" y="260"/>
                  </a:cubicBezTo>
                  <a:cubicBezTo>
                    <a:pt x="308" y="261"/>
                    <a:pt x="307" y="262"/>
                    <a:pt x="306" y="263"/>
                  </a:cubicBezTo>
                  <a:cubicBezTo>
                    <a:pt x="263" y="306"/>
                    <a:pt x="263" y="306"/>
                    <a:pt x="263" y="306"/>
                  </a:cubicBezTo>
                  <a:cubicBezTo>
                    <a:pt x="261" y="308"/>
                    <a:pt x="258" y="309"/>
                    <a:pt x="256" y="309"/>
                  </a:cubicBezTo>
                  <a:cubicBezTo>
                    <a:pt x="253" y="309"/>
                    <a:pt x="250" y="308"/>
                    <a:pt x="248" y="306"/>
                  </a:cubicBezTo>
                  <a:cubicBezTo>
                    <a:pt x="244" y="302"/>
                    <a:pt x="244" y="295"/>
                    <a:pt x="248" y="291"/>
                  </a:cubicBezTo>
                  <a:cubicBezTo>
                    <a:pt x="273" y="266"/>
                    <a:pt x="273" y="266"/>
                    <a:pt x="273" y="266"/>
                  </a:cubicBezTo>
                  <a:cubicBezTo>
                    <a:pt x="117" y="266"/>
                    <a:pt x="117" y="266"/>
                    <a:pt x="117" y="266"/>
                  </a:cubicBezTo>
                  <a:cubicBezTo>
                    <a:pt x="111" y="266"/>
                    <a:pt x="106" y="262"/>
                    <a:pt x="106" y="256"/>
                  </a:cubicBezTo>
                  <a:close/>
                  <a:moveTo>
                    <a:pt x="373" y="405"/>
                  </a:moveTo>
                  <a:cubicBezTo>
                    <a:pt x="373" y="411"/>
                    <a:pt x="368" y="416"/>
                    <a:pt x="362" y="416"/>
                  </a:cubicBezTo>
                  <a:cubicBezTo>
                    <a:pt x="202" y="416"/>
                    <a:pt x="202" y="416"/>
                    <a:pt x="202" y="416"/>
                  </a:cubicBezTo>
                  <a:cubicBezTo>
                    <a:pt x="196" y="416"/>
                    <a:pt x="192" y="411"/>
                    <a:pt x="192" y="405"/>
                  </a:cubicBezTo>
                  <a:cubicBezTo>
                    <a:pt x="192" y="309"/>
                    <a:pt x="192" y="309"/>
                    <a:pt x="192" y="309"/>
                  </a:cubicBezTo>
                  <a:cubicBezTo>
                    <a:pt x="192" y="303"/>
                    <a:pt x="196" y="298"/>
                    <a:pt x="202" y="298"/>
                  </a:cubicBezTo>
                  <a:cubicBezTo>
                    <a:pt x="208" y="298"/>
                    <a:pt x="213" y="303"/>
                    <a:pt x="213" y="309"/>
                  </a:cubicBezTo>
                  <a:cubicBezTo>
                    <a:pt x="213" y="394"/>
                    <a:pt x="213" y="394"/>
                    <a:pt x="213" y="394"/>
                  </a:cubicBezTo>
                  <a:cubicBezTo>
                    <a:pt x="352" y="394"/>
                    <a:pt x="352" y="394"/>
                    <a:pt x="352" y="394"/>
                  </a:cubicBezTo>
                  <a:cubicBezTo>
                    <a:pt x="352" y="117"/>
                    <a:pt x="352" y="117"/>
                    <a:pt x="352" y="117"/>
                  </a:cubicBezTo>
                  <a:cubicBezTo>
                    <a:pt x="213" y="117"/>
                    <a:pt x="213" y="117"/>
                    <a:pt x="213" y="117"/>
                  </a:cubicBezTo>
                  <a:cubicBezTo>
                    <a:pt x="213" y="202"/>
                    <a:pt x="213" y="202"/>
                    <a:pt x="213" y="202"/>
                  </a:cubicBezTo>
                  <a:cubicBezTo>
                    <a:pt x="213" y="208"/>
                    <a:pt x="208" y="213"/>
                    <a:pt x="202" y="213"/>
                  </a:cubicBezTo>
                  <a:cubicBezTo>
                    <a:pt x="196" y="213"/>
                    <a:pt x="192" y="208"/>
                    <a:pt x="192" y="202"/>
                  </a:cubicBezTo>
                  <a:cubicBezTo>
                    <a:pt x="192" y="106"/>
                    <a:pt x="192" y="106"/>
                    <a:pt x="192" y="106"/>
                  </a:cubicBezTo>
                  <a:cubicBezTo>
                    <a:pt x="192" y="100"/>
                    <a:pt x="196" y="96"/>
                    <a:pt x="202" y="96"/>
                  </a:cubicBezTo>
                  <a:cubicBezTo>
                    <a:pt x="362" y="96"/>
                    <a:pt x="362" y="96"/>
                    <a:pt x="362" y="96"/>
                  </a:cubicBezTo>
                  <a:cubicBezTo>
                    <a:pt x="368" y="96"/>
                    <a:pt x="373" y="100"/>
                    <a:pt x="373" y="106"/>
                  </a:cubicBezTo>
                  <a:lnTo>
                    <a:pt x="373" y="405"/>
                  </a:ln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70FDA433-D589-4C41-A40F-850753007356}"/>
              </a:ext>
            </a:extLst>
          </p:cNvPr>
          <p:cNvGrpSpPr/>
          <p:nvPr/>
        </p:nvGrpSpPr>
        <p:grpSpPr>
          <a:xfrm>
            <a:off x="3143493" y="2100225"/>
            <a:ext cx="425755" cy="531804"/>
            <a:chOff x="3234142" y="1677422"/>
            <a:chExt cx="425755" cy="531804"/>
          </a:xfrm>
        </p:grpSpPr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3324C3D7-5E44-4CF5-8917-FE75CCB7B099}"/>
                </a:ext>
              </a:extLst>
            </p:cNvPr>
            <p:cNvSpPr>
              <a:spLocks/>
            </p:cNvSpPr>
            <p:nvPr/>
          </p:nvSpPr>
          <p:spPr bwMode="gray">
            <a:xfrm>
              <a:off x="3415053" y="2163507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5F80CD5-6874-4779-BA92-502A2775BAE3}"/>
                </a:ext>
              </a:extLst>
            </p:cNvPr>
            <p:cNvGrpSpPr/>
            <p:nvPr/>
          </p:nvGrpSpPr>
          <p:grpSpPr>
            <a:xfrm>
              <a:off x="3234142" y="1677422"/>
              <a:ext cx="425755" cy="508830"/>
              <a:chOff x="3234142" y="1677422"/>
              <a:chExt cx="425755" cy="508830"/>
            </a:xfrm>
          </p:grpSpPr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8FD40C26-86E5-414B-B464-AEF293790571}"/>
                  </a:ext>
                </a:extLst>
              </p:cNvPr>
              <p:cNvSpPr/>
              <p:nvPr/>
            </p:nvSpPr>
            <p:spPr bwMode="gray">
              <a:xfrm>
                <a:off x="3234142" y="1677422"/>
                <a:ext cx="425755" cy="508830"/>
              </a:xfrm>
              <a:custGeom>
                <a:avLst/>
                <a:gdLst>
                  <a:gd name="connsiteX0" fmla="*/ 735709 w 864609"/>
                  <a:gd name="connsiteY0" fmla="*/ 139339 h 1033314"/>
                  <a:gd name="connsiteX1" fmla="*/ 735709 w 864609"/>
                  <a:gd name="connsiteY1" fmla="*/ 735709 h 1033314"/>
                  <a:gd name="connsiteX2" fmla="*/ 437524 w 864609"/>
                  <a:gd name="connsiteY2" fmla="*/ 1033894 h 1033314"/>
                  <a:gd name="connsiteX3" fmla="*/ 139339 w 864609"/>
                  <a:gd name="connsiteY3" fmla="*/ 735709 h 1033314"/>
                  <a:gd name="connsiteX4" fmla="*/ 139339 w 864609"/>
                  <a:gd name="connsiteY4" fmla="*/ 139339 h 1033314"/>
                  <a:gd name="connsiteX5" fmla="*/ 735709 w 864609"/>
                  <a:gd name="connsiteY5" fmla="*/ 139339 h 10333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64609" h="1033314">
                    <a:moveTo>
                      <a:pt x="735709" y="139339"/>
                    </a:moveTo>
                    <a:cubicBezTo>
                      <a:pt x="900407" y="304037"/>
                      <a:pt x="900407" y="571011"/>
                      <a:pt x="735709" y="735709"/>
                    </a:cubicBezTo>
                    <a:lnTo>
                      <a:pt x="437524" y="1033894"/>
                    </a:lnTo>
                    <a:lnTo>
                      <a:pt x="139339" y="735709"/>
                    </a:lnTo>
                    <a:cubicBezTo>
                      <a:pt x="-25358" y="571011"/>
                      <a:pt x="-25358" y="304037"/>
                      <a:pt x="139339" y="139339"/>
                    </a:cubicBezTo>
                    <a:cubicBezTo>
                      <a:pt x="304037" y="-25358"/>
                      <a:pt x="571012" y="-25358"/>
                      <a:pt x="735709" y="139339"/>
                    </a:cubicBezTo>
                    <a:close/>
                  </a:path>
                </a:pathLst>
              </a:custGeom>
              <a:solidFill>
                <a:srgbClr val="08325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B4833D95-65E6-457F-B3AE-90043AAEA02C}"/>
                  </a:ext>
                </a:extLst>
              </p:cNvPr>
              <p:cNvSpPr/>
              <p:nvPr/>
            </p:nvSpPr>
            <p:spPr bwMode="gray">
              <a:xfrm>
                <a:off x="3275679" y="1718960"/>
                <a:ext cx="342681" cy="342681"/>
              </a:xfrm>
              <a:custGeom>
                <a:avLst/>
                <a:gdLst>
                  <a:gd name="connsiteX0" fmla="*/ 114666 w 695905"/>
                  <a:gd name="connsiteY0" fmla="*/ 114666 h 695905"/>
                  <a:gd name="connsiteX1" fmla="*/ 114666 w 695905"/>
                  <a:gd name="connsiteY1" fmla="*/ 591889 h 695905"/>
                  <a:gd name="connsiteX2" fmla="*/ 591889 w 695905"/>
                  <a:gd name="connsiteY2" fmla="*/ 591889 h 695905"/>
                  <a:gd name="connsiteX3" fmla="*/ 591889 w 695905"/>
                  <a:gd name="connsiteY3" fmla="*/ 114666 h 695905"/>
                  <a:gd name="connsiteX4" fmla="*/ 114666 w 695905"/>
                  <a:gd name="connsiteY4" fmla="*/ 114666 h 6959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95905" h="695905">
                    <a:moveTo>
                      <a:pt x="114666" y="114666"/>
                    </a:moveTo>
                    <a:cubicBezTo>
                      <a:pt x="-17134" y="246466"/>
                      <a:pt x="-17134" y="460088"/>
                      <a:pt x="114666" y="591889"/>
                    </a:cubicBezTo>
                    <a:cubicBezTo>
                      <a:pt x="246467" y="723689"/>
                      <a:pt x="460088" y="723689"/>
                      <a:pt x="591889" y="591889"/>
                    </a:cubicBezTo>
                    <a:cubicBezTo>
                      <a:pt x="723689" y="460088"/>
                      <a:pt x="723689" y="246466"/>
                      <a:pt x="591889" y="114666"/>
                    </a:cubicBezTo>
                    <a:cubicBezTo>
                      <a:pt x="459878" y="-17134"/>
                      <a:pt x="246467" y="-17134"/>
                      <a:pt x="114666" y="114666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4" name="General_Fill_113">
                <a:extLst>
                  <a:ext uri="{FF2B5EF4-FFF2-40B4-BE49-F238E27FC236}">
                    <a16:creationId xmlns:a16="http://schemas.microsoft.com/office/drawing/2014/main" id="{10E1998B-2ED7-4EC4-98D5-B3CDE9CE08FB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3320019" y="1763300"/>
                <a:ext cx="254000" cy="254000"/>
              </a:xfrm>
              <a:custGeom>
                <a:avLst/>
                <a:gdLst>
                  <a:gd name="T0" fmla="*/ 213 w 512"/>
                  <a:gd name="T1" fmla="*/ 160 h 512"/>
                  <a:gd name="T2" fmla="*/ 256 w 512"/>
                  <a:gd name="T3" fmla="*/ 117 h 512"/>
                  <a:gd name="T4" fmla="*/ 298 w 512"/>
                  <a:gd name="T5" fmla="*/ 160 h 512"/>
                  <a:gd name="T6" fmla="*/ 256 w 512"/>
                  <a:gd name="T7" fmla="*/ 202 h 512"/>
                  <a:gd name="T8" fmla="*/ 213 w 512"/>
                  <a:gd name="T9" fmla="*/ 160 h 512"/>
                  <a:gd name="T10" fmla="*/ 512 w 512"/>
                  <a:gd name="T11" fmla="*/ 256 h 512"/>
                  <a:gd name="T12" fmla="*/ 256 w 512"/>
                  <a:gd name="T13" fmla="*/ 512 h 512"/>
                  <a:gd name="T14" fmla="*/ 0 w 512"/>
                  <a:gd name="T15" fmla="*/ 256 h 512"/>
                  <a:gd name="T16" fmla="*/ 256 w 512"/>
                  <a:gd name="T17" fmla="*/ 0 h 512"/>
                  <a:gd name="T18" fmla="*/ 512 w 512"/>
                  <a:gd name="T19" fmla="*/ 256 h 512"/>
                  <a:gd name="T20" fmla="*/ 192 w 512"/>
                  <a:gd name="T21" fmla="*/ 160 h 512"/>
                  <a:gd name="T22" fmla="*/ 256 w 512"/>
                  <a:gd name="T23" fmla="*/ 224 h 512"/>
                  <a:gd name="T24" fmla="*/ 320 w 512"/>
                  <a:gd name="T25" fmla="*/ 160 h 512"/>
                  <a:gd name="T26" fmla="*/ 256 w 512"/>
                  <a:gd name="T27" fmla="*/ 96 h 512"/>
                  <a:gd name="T28" fmla="*/ 192 w 512"/>
                  <a:gd name="T29" fmla="*/ 160 h 512"/>
                  <a:gd name="T30" fmla="*/ 384 w 512"/>
                  <a:gd name="T31" fmla="*/ 309 h 512"/>
                  <a:gd name="T32" fmla="*/ 320 w 512"/>
                  <a:gd name="T33" fmla="*/ 245 h 512"/>
                  <a:gd name="T34" fmla="*/ 192 w 512"/>
                  <a:gd name="T35" fmla="*/ 245 h 512"/>
                  <a:gd name="T36" fmla="*/ 128 w 512"/>
                  <a:gd name="T37" fmla="*/ 309 h 512"/>
                  <a:gd name="T38" fmla="*/ 128 w 512"/>
                  <a:gd name="T39" fmla="*/ 405 h 512"/>
                  <a:gd name="T40" fmla="*/ 138 w 512"/>
                  <a:gd name="T41" fmla="*/ 416 h 512"/>
                  <a:gd name="T42" fmla="*/ 149 w 512"/>
                  <a:gd name="T43" fmla="*/ 405 h 512"/>
                  <a:gd name="T44" fmla="*/ 149 w 512"/>
                  <a:gd name="T45" fmla="*/ 309 h 512"/>
                  <a:gd name="T46" fmla="*/ 192 w 512"/>
                  <a:gd name="T47" fmla="*/ 266 h 512"/>
                  <a:gd name="T48" fmla="*/ 320 w 512"/>
                  <a:gd name="T49" fmla="*/ 266 h 512"/>
                  <a:gd name="T50" fmla="*/ 362 w 512"/>
                  <a:gd name="T51" fmla="*/ 309 h 512"/>
                  <a:gd name="T52" fmla="*/ 362 w 512"/>
                  <a:gd name="T53" fmla="*/ 405 h 512"/>
                  <a:gd name="T54" fmla="*/ 373 w 512"/>
                  <a:gd name="T55" fmla="*/ 416 h 512"/>
                  <a:gd name="T56" fmla="*/ 384 w 512"/>
                  <a:gd name="T57" fmla="*/ 405 h 512"/>
                  <a:gd name="T58" fmla="*/ 384 w 512"/>
                  <a:gd name="T59" fmla="*/ 309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12" h="512">
                    <a:moveTo>
                      <a:pt x="213" y="160"/>
                    </a:moveTo>
                    <a:cubicBezTo>
                      <a:pt x="213" y="136"/>
                      <a:pt x="232" y="117"/>
                      <a:pt x="256" y="117"/>
                    </a:cubicBezTo>
                    <a:cubicBezTo>
                      <a:pt x="279" y="117"/>
                      <a:pt x="298" y="136"/>
                      <a:pt x="298" y="160"/>
                    </a:cubicBezTo>
                    <a:cubicBezTo>
                      <a:pt x="298" y="183"/>
                      <a:pt x="279" y="202"/>
                      <a:pt x="256" y="202"/>
                    </a:cubicBezTo>
                    <a:cubicBezTo>
                      <a:pt x="232" y="202"/>
                      <a:pt x="213" y="183"/>
                      <a:pt x="213" y="160"/>
                    </a:cubicBezTo>
                    <a:close/>
                    <a:moveTo>
                      <a:pt x="512" y="256"/>
                    </a:moveTo>
                    <a:cubicBezTo>
                      <a:pt x="512" y="397"/>
                      <a:pt x="397" y="512"/>
                      <a:pt x="256" y="512"/>
                    </a:cubicBezTo>
                    <a:cubicBezTo>
                      <a:pt x="114" y="512"/>
                      <a:pt x="0" y="397"/>
                      <a:pt x="0" y="256"/>
                    </a:cubicBezTo>
                    <a:cubicBezTo>
                      <a:pt x="0" y="114"/>
                      <a:pt x="114" y="0"/>
                      <a:pt x="256" y="0"/>
                    </a:cubicBezTo>
                    <a:cubicBezTo>
                      <a:pt x="397" y="0"/>
                      <a:pt x="512" y="114"/>
                      <a:pt x="512" y="256"/>
                    </a:cubicBezTo>
                    <a:close/>
                    <a:moveTo>
                      <a:pt x="192" y="160"/>
                    </a:moveTo>
                    <a:cubicBezTo>
                      <a:pt x="192" y="195"/>
                      <a:pt x="220" y="224"/>
                      <a:pt x="256" y="224"/>
                    </a:cubicBezTo>
                    <a:cubicBezTo>
                      <a:pt x="291" y="224"/>
                      <a:pt x="320" y="195"/>
                      <a:pt x="320" y="160"/>
                    </a:cubicBezTo>
                    <a:cubicBezTo>
                      <a:pt x="320" y="124"/>
                      <a:pt x="291" y="96"/>
                      <a:pt x="256" y="96"/>
                    </a:cubicBezTo>
                    <a:cubicBezTo>
                      <a:pt x="220" y="96"/>
                      <a:pt x="192" y="124"/>
                      <a:pt x="192" y="160"/>
                    </a:cubicBezTo>
                    <a:close/>
                    <a:moveTo>
                      <a:pt x="384" y="309"/>
                    </a:moveTo>
                    <a:cubicBezTo>
                      <a:pt x="384" y="274"/>
                      <a:pt x="355" y="245"/>
                      <a:pt x="320" y="245"/>
                    </a:cubicBezTo>
                    <a:cubicBezTo>
                      <a:pt x="192" y="245"/>
                      <a:pt x="192" y="245"/>
                      <a:pt x="192" y="245"/>
                    </a:cubicBezTo>
                    <a:cubicBezTo>
                      <a:pt x="156" y="245"/>
                      <a:pt x="128" y="274"/>
                      <a:pt x="128" y="309"/>
                    </a:cubicBezTo>
                    <a:cubicBezTo>
                      <a:pt x="128" y="405"/>
                      <a:pt x="128" y="405"/>
                      <a:pt x="128" y="405"/>
                    </a:cubicBezTo>
                    <a:cubicBezTo>
                      <a:pt x="128" y="411"/>
                      <a:pt x="132" y="416"/>
                      <a:pt x="138" y="416"/>
                    </a:cubicBezTo>
                    <a:cubicBezTo>
                      <a:pt x="144" y="416"/>
                      <a:pt x="149" y="411"/>
                      <a:pt x="149" y="405"/>
                    </a:cubicBezTo>
                    <a:cubicBezTo>
                      <a:pt x="149" y="309"/>
                      <a:pt x="149" y="309"/>
                      <a:pt x="149" y="309"/>
                    </a:cubicBezTo>
                    <a:cubicBezTo>
                      <a:pt x="149" y="285"/>
                      <a:pt x="168" y="266"/>
                      <a:pt x="192" y="266"/>
                    </a:cubicBezTo>
                    <a:cubicBezTo>
                      <a:pt x="320" y="266"/>
                      <a:pt x="320" y="266"/>
                      <a:pt x="320" y="266"/>
                    </a:cubicBezTo>
                    <a:cubicBezTo>
                      <a:pt x="343" y="266"/>
                      <a:pt x="362" y="285"/>
                      <a:pt x="362" y="309"/>
                    </a:cubicBezTo>
                    <a:cubicBezTo>
                      <a:pt x="362" y="405"/>
                      <a:pt x="362" y="405"/>
                      <a:pt x="362" y="405"/>
                    </a:cubicBezTo>
                    <a:cubicBezTo>
                      <a:pt x="362" y="411"/>
                      <a:pt x="367" y="416"/>
                      <a:pt x="373" y="416"/>
                    </a:cubicBezTo>
                    <a:cubicBezTo>
                      <a:pt x="379" y="416"/>
                      <a:pt x="384" y="411"/>
                      <a:pt x="384" y="405"/>
                    </a:cubicBezTo>
                    <a:lnTo>
                      <a:pt x="384" y="309"/>
                    </a:lnTo>
                    <a:close/>
                  </a:path>
                </a:pathLst>
              </a:custGeom>
              <a:solidFill>
                <a:srgbClr val="08325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8345F9F-5BB5-4BF2-BB14-26C0D57C0929}"/>
              </a:ext>
            </a:extLst>
          </p:cNvPr>
          <p:cNvGrpSpPr/>
          <p:nvPr/>
        </p:nvGrpSpPr>
        <p:grpSpPr>
          <a:xfrm>
            <a:off x="4016150" y="2351837"/>
            <a:ext cx="425755" cy="531804"/>
            <a:chOff x="4462141" y="2051881"/>
            <a:chExt cx="425755" cy="531804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3DE0D7F1-D4DB-4F18-8BEA-29A44D675C4C}"/>
                </a:ext>
              </a:extLst>
            </p:cNvPr>
            <p:cNvSpPr>
              <a:spLocks/>
            </p:cNvSpPr>
            <p:nvPr/>
          </p:nvSpPr>
          <p:spPr bwMode="gray">
            <a:xfrm>
              <a:off x="4643052" y="2537966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D49AF489-BDEB-4A5A-B6E5-E1FBBFDEDD18}"/>
                </a:ext>
              </a:extLst>
            </p:cNvPr>
            <p:cNvSpPr/>
            <p:nvPr/>
          </p:nvSpPr>
          <p:spPr bwMode="gray">
            <a:xfrm>
              <a:off x="4462141" y="2051881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3CEC8613-7148-45A3-9426-8E8A6D27B247}"/>
                </a:ext>
              </a:extLst>
            </p:cNvPr>
            <p:cNvSpPr/>
            <p:nvPr/>
          </p:nvSpPr>
          <p:spPr bwMode="gray">
            <a:xfrm>
              <a:off x="4503678" y="2093419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5" name="General_Fill_18">
              <a:extLst>
                <a:ext uri="{FF2B5EF4-FFF2-40B4-BE49-F238E27FC236}">
                  <a16:creationId xmlns:a16="http://schemas.microsoft.com/office/drawing/2014/main" id="{069C884A-A8E5-4A72-A7C8-1D174C5D4E73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548018" y="2137759"/>
              <a:ext cx="254000" cy="2540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320 w 512"/>
                <a:gd name="T11" fmla="*/ 405 h 512"/>
                <a:gd name="T12" fmla="*/ 309 w 512"/>
                <a:gd name="T13" fmla="*/ 416 h 512"/>
                <a:gd name="T14" fmla="*/ 149 w 512"/>
                <a:gd name="T15" fmla="*/ 416 h 512"/>
                <a:gd name="T16" fmla="*/ 138 w 512"/>
                <a:gd name="T17" fmla="*/ 405 h 512"/>
                <a:gd name="T18" fmla="*/ 138 w 512"/>
                <a:gd name="T19" fmla="*/ 106 h 512"/>
                <a:gd name="T20" fmla="*/ 149 w 512"/>
                <a:gd name="T21" fmla="*/ 96 h 512"/>
                <a:gd name="T22" fmla="*/ 309 w 512"/>
                <a:gd name="T23" fmla="*/ 96 h 512"/>
                <a:gd name="T24" fmla="*/ 320 w 512"/>
                <a:gd name="T25" fmla="*/ 106 h 512"/>
                <a:gd name="T26" fmla="*/ 320 w 512"/>
                <a:gd name="T27" fmla="*/ 202 h 512"/>
                <a:gd name="T28" fmla="*/ 309 w 512"/>
                <a:gd name="T29" fmla="*/ 213 h 512"/>
                <a:gd name="T30" fmla="*/ 298 w 512"/>
                <a:gd name="T31" fmla="*/ 202 h 512"/>
                <a:gd name="T32" fmla="*/ 298 w 512"/>
                <a:gd name="T33" fmla="*/ 117 h 512"/>
                <a:gd name="T34" fmla="*/ 160 w 512"/>
                <a:gd name="T35" fmla="*/ 117 h 512"/>
                <a:gd name="T36" fmla="*/ 160 w 512"/>
                <a:gd name="T37" fmla="*/ 394 h 512"/>
                <a:gd name="T38" fmla="*/ 298 w 512"/>
                <a:gd name="T39" fmla="*/ 394 h 512"/>
                <a:gd name="T40" fmla="*/ 298 w 512"/>
                <a:gd name="T41" fmla="*/ 309 h 512"/>
                <a:gd name="T42" fmla="*/ 309 w 512"/>
                <a:gd name="T43" fmla="*/ 298 h 512"/>
                <a:gd name="T44" fmla="*/ 320 w 512"/>
                <a:gd name="T45" fmla="*/ 309 h 512"/>
                <a:gd name="T46" fmla="*/ 320 w 512"/>
                <a:gd name="T47" fmla="*/ 405 h 512"/>
                <a:gd name="T48" fmla="*/ 415 w 512"/>
                <a:gd name="T49" fmla="*/ 260 h 512"/>
                <a:gd name="T50" fmla="*/ 413 w 512"/>
                <a:gd name="T51" fmla="*/ 263 h 512"/>
                <a:gd name="T52" fmla="*/ 370 w 512"/>
                <a:gd name="T53" fmla="*/ 306 h 512"/>
                <a:gd name="T54" fmla="*/ 362 w 512"/>
                <a:gd name="T55" fmla="*/ 309 h 512"/>
                <a:gd name="T56" fmla="*/ 355 w 512"/>
                <a:gd name="T57" fmla="*/ 306 h 512"/>
                <a:gd name="T58" fmla="*/ 355 w 512"/>
                <a:gd name="T59" fmla="*/ 291 h 512"/>
                <a:gd name="T60" fmla="*/ 379 w 512"/>
                <a:gd name="T61" fmla="*/ 266 h 512"/>
                <a:gd name="T62" fmla="*/ 224 w 512"/>
                <a:gd name="T63" fmla="*/ 266 h 512"/>
                <a:gd name="T64" fmla="*/ 213 w 512"/>
                <a:gd name="T65" fmla="*/ 256 h 512"/>
                <a:gd name="T66" fmla="*/ 224 w 512"/>
                <a:gd name="T67" fmla="*/ 245 h 512"/>
                <a:gd name="T68" fmla="*/ 379 w 512"/>
                <a:gd name="T69" fmla="*/ 245 h 512"/>
                <a:gd name="T70" fmla="*/ 355 w 512"/>
                <a:gd name="T71" fmla="*/ 221 h 512"/>
                <a:gd name="T72" fmla="*/ 355 w 512"/>
                <a:gd name="T73" fmla="*/ 205 h 512"/>
                <a:gd name="T74" fmla="*/ 370 w 512"/>
                <a:gd name="T75" fmla="*/ 205 h 512"/>
                <a:gd name="T76" fmla="*/ 413 w 512"/>
                <a:gd name="T77" fmla="*/ 248 h 512"/>
                <a:gd name="T78" fmla="*/ 415 w 512"/>
                <a:gd name="T79" fmla="*/ 252 h 512"/>
                <a:gd name="T80" fmla="*/ 415 w 512"/>
                <a:gd name="T81" fmla="*/ 26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320" y="405"/>
                  </a:moveTo>
                  <a:cubicBezTo>
                    <a:pt x="320" y="411"/>
                    <a:pt x="315" y="416"/>
                    <a:pt x="309" y="416"/>
                  </a:cubicBezTo>
                  <a:cubicBezTo>
                    <a:pt x="149" y="416"/>
                    <a:pt x="149" y="416"/>
                    <a:pt x="149" y="416"/>
                  </a:cubicBezTo>
                  <a:cubicBezTo>
                    <a:pt x="143" y="416"/>
                    <a:pt x="138" y="411"/>
                    <a:pt x="138" y="405"/>
                  </a:cubicBezTo>
                  <a:cubicBezTo>
                    <a:pt x="138" y="106"/>
                    <a:pt x="138" y="106"/>
                    <a:pt x="138" y="106"/>
                  </a:cubicBezTo>
                  <a:cubicBezTo>
                    <a:pt x="138" y="100"/>
                    <a:pt x="143" y="96"/>
                    <a:pt x="149" y="96"/>
                  </a:cubicBezTo>
                  <a:cubicBezTo>
                    <a:pt x="309" y="96"/>
                    <a:pt x="309" y="96"/>
                    <a:pt x="309" y="96"/>
                  </a:cubicBezTo>
                  <a:cubicBezTo>
                    <a:pt x="315" y="96"/>
                    <a:pt x="320" y="100"/>
                    <a:pt x="320" y="106"/>
                  </a:cubicBezTo>
                  <a:cubicBezTo>
                    <a:pt x="320" y="202"/>
                    <a:pt x="320" y="202"/>
                    <a:pt x="320" y="202"/>
                  </a:cubicBezTo>
                  <a:cubicBezTo>
                    <a:pt x="320" y="208"/>
                    <a:pt x="315" y="213"/>
                    <a:pt x="309" y="213"/>
                  </a:cubicBezTo>
                  <a:cubicBezTo>
                    <a:pt x="303" y="213"/>
                    <a:pt x="298" y="208"/>
                    <a:pt x="298" y="202"/>
                  </a:cubicBezTo>
                  <a:cubicBezTo>
                    <a:pt x="298" y="117"/>
                    <a:pt x="298" y="117"/>
                    <a:pt x="298" y="117"/>
                  </a:cubicBezTo>
                  <a:cubicBezTo>
                    <a:pt x="160" y="117"/>
                    <a:pt x="160" y="117"/>
                    <a:pt x="160" y="117"/>
                  </a:cubicBezTo>
                  <a:cubicBezTo>
                    <a:pt x="160" y="394"/>
                    <a:pt x="160" y="394"/>
                    <a:pt x="160" y="394"/>
                  </a:cubicBezTo>
                  <a:cubicBezTo>
                    <a:pt x="298" y="394"/>
                    <a:pt x="298" y="394"/>
                    <a:pt x="298" y="394"/>
                  </a:cubicBezTo>
                  <a:cubicBezTo>
                    <a:pt x="298" y="309"/>
                    <a:pt x="298" y="309"/>
                    <a:pt x="298" y="309"/>
                  </a:cubicBezTo>
                  <a:cubicBezTo>
                    <a:pt x="298" y="303"/>
                    <a:pt x="303" y="298"/>
                    <a:pt x="309" y="298"/>
                  </a:cubicBezTo>
                  <a:cubicBezTo>
                    <a:pt x="315" y="298"/>
                    <a:pt x="320" y="303"/>
                    <a:pt x="320" y="309"/>
                  </a:cubicBezTo>
                  <a:lnTo>
                    <a:pt x="320" y="405"/>
                  </a:lnTo>
                  <a:close/>
                  <a:moveTo>
                    <a:pt x="415" y="260"/>
                  </a:moveTo>
                  <a:cubicBezTo>
                    <a:pt x="414" y="261"/>
                    <a:pt x="414" y="262"/>
                    <a:pt x="413" y="263"/>
                  </a:cubicBezTo>
                  <a:cubicBezTo>
                    <a:pt x="370" y="306"/>
                    <a:pt x="370" y="306"/>
                    <a:pt x="370" y="306"/>
                  </a:cubicBezTo>
                  <a:cubicBezTo>
                    <a:pt x="368" y="308"/>
                    <a:pt x="365" y="309"/>
                    <a:pt x="362" y="309"/>
                  </a:cubicBezTo>
                  <a:cubicBezTo>
                    <a:pt x="360" y="309"/>
                    <a:pt x="357" y="308"/>
                    <a:pt x="355" y="306"/>
                  </a:cubicBezTo>
                  <a:cubicBezTo>
                    <a:pt x="351" y="302"/>
                    <a:pt x="351" y="295"/>
                    <a:pt x="355" y="291"/>
                  </a:cubicBezTo>
                  <a:cubicBezTo>
                    <a:pt x="379" y="266"/>
                    <a:pt x="379" y="266"/>
                    <a:pt x="379" y="266"/>
                  </a:cubicBezTo>
                  <a:cubicBezTo>
                    <a:pt x="224" y="266"/>
                    <a:pt x="224" y="266"/>
                    <a:pt x="224" y="266"/>
                  </a:cubicBezTo>
                  <a:cubicBezTo>
                    <a:pt x="218" y="266"/>
                    <a:pt x="213" y="262"/>
                    <a:pt x="213" y="256"/>
                  </a:cubicBezTo>
                  <a:cubicBezTo>
                    <a:pt x="213" y="250"/>
                    <a:pt x="218" y="245"/>
                    <a:pt x="224" y="245"/>
                  </a:cubicBezTo>
                  <a:cubicBezTo>
                    <a:pt x="379" y="245"/>
                    <a:pt x="379" y="245"/>
                    <a:pt x="379" y="245"/>
                  </a:cubicBezTo>
                  <a:cubicBezTo>
                    <a:pt x="355" y="221"/>
                    <a:pt x="355" y="221"/>
                    <a:pt x="355" y="221"/>
                  </a:cubicBezTo>
                  <a:cubicBezTo>
                    <a:pt x="351" y="216"/>
                    <a:pt x="351" y="210"/>
                    <a:pt x="355" y="205"/>
                  </a:cubicBezTo>
                  <a:cubicBezTo>
                    <a:pt x="359" y="201"/>
                    <a:pt x="366" y="201"/>
                    <a:pt x="370" y="205"/>
                  </a:cubicBezTo>
                  <a:cubicBezTo>
                    <a:pt x="413" y="248"/>
                    <a:pt x="413" y="248"/>
                    <a:pt x="413" y="248"/>
                  </a:cubicBezTo>
                  <a:cubicBezTo>
                    <a:pt x="414" y="249"/>
                    <a:pt x="414" y="250"/>
                    <a:pt x="415" y="252"/>
                  </a:cubicBezTo>
                  <a:cubicBezTo>
                    <a:pt x="416" y="254"/>
                    <a:pt x="416" y="257"/>
                    <a:pt x="415" y="260"/>
                  </a:cubicBez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76" name="Oval 175">
            <a:extLst>
              <a:ext uri="{FF2B5EF4-FFF2-40B4-BE49-F238E27FC236}">
                <a16:creationId xmlns:a16="http://schemas.microsoft.com/office/drawing/2014/main" id="{1DC0F9D8-997F-4F6C-9F33-AF6EAA923AA9}"/>
              </a:ext>
            </a:extLst>
          </p:cNvPr>
          <p:cNvSpPr>
            <a:spLocks/>
          </p:cNvSpPr>
          <p:nvPr/>
        </p:nvSpPr>
        <p:spPr bwMode="gray">
          <a:xfrm>
            <a:off x="8578737" y="4716629"/>
            <a:ext cx="63932" cy="45719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7" name="Freeform: Shape 176">
            <a:extLst>
              <a:ext uri="{FF2B5EF4-FFF2-40B4-BE49-F238E27FC236}">
                <a16:creationId xmlns:a16="http://schemas.microsoft.com/office/drawing/2014/main" id="{3B6B541F-4185-43D7-A751-AA1AFFE76C62}"/>
              </a:ext>
            </a:extLst>
          </p:cNvPr>
          <p:cNvSpPr/>
          <p:nvPr/>
        </p:nvSpPr>
        <p:spPr bwMode="gray">
          <a:xfrm>
            <a:off x="8397826" y="4230544"/>
            <a:ext cx="425755" cy="508830"/>
          </a:xfrm>
          <a:custGeom>
            <a:avLst/>
            <a:gdLst>
              <a:gd name="connsiteX0" fmla="*/ 735709 w 864609"/>
              <a:gd name="connsiteY0" fmla="*/ 139339 h 1033314"/>
              <a:gd name="connsiteX1" fmla="*/ 735709 w 864609"/>
              <a:gd name="connsiteY1" fmla="*/ 735709 h 1033314"/>
              <a:gd name="connsiteX2" fmla="*/ 437524 w 864609"/>
              <a:gd name="connsiteY2" fmla="*/ 1033894 h 1033314"/>
              <a:gd name="connsiteX3" fmla="*/ 139339 w 864609"/>
              <a:gd name="connsiteY3" fmla="*/ 735709 h 1033314"/>
              <a:gd name="connsiteX4" fmla="*/ 139339 w 864609"/>
              <a:gd name="connsiteY4" fmla="*/ 139339 h 1033314"/>
              <a:gd name="connsiteX5" fmla="*/ 735709 w 864609"/>
              <a:gd name="connsiteY5" fmla="*/ 139339 h 1033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609" h="1033314">
                <a:moveTo>
                  <a:pt x="735709" y="139339"/>
                </a:moveTo>
                <a:cubicBezTo>
                  <a:pt x="900407" y="304037"/>
                  <a:pt x="900407" y="571011"/>
                  <a:pt x="735709" y="735709"/>
                </a:cubicBezTo>
                <a:lnTo>
                  <a:pt x="437524" y="1033894"/>
                </a:lnTo>
                <a:lnTo>
                  <a:pt x="139339" y="735709"/>
                </a:lnTo>
                <a:cubicBezTo>
                  <a:pt x="-25358" y="571011"/>
                  <a:pt x="-25358" y="304037"/>
                  <a:pt x="139339" y="139339"/>
                </a:cubicBezTo>
                <a:cubicBezTo>
                  <a:pt x="304037" y="-25358"/>
                  <a:pt x="571012" y="-25358"/>
                  <a:pt x="735709" y="139339"/>
                </a:cubicBezTo>
                <a:close/>
              </a:path>
            </a:pathLst>
          </a:custGeom>
          <a:solidFill>
            <a:srgbClr val="083259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8" name="Freeform: Shape 177">
            <a:extLst>
              <a:ext uri="{FF2B5EF4-FFF2-40B4-BE49-F238E27FC236}">
                <a16:creationId xmlns:a16="http://schemas.microsoft.com/office/drawing/2014/main" id="{C20312C7-3355-4BD0-9406-F0F845681701}"/>
              </a:ext>
            </a:extLst>
          </p:cNvPr>
          <p:cNvSpPr/>
          <p:nvPr/>
        </p:nvSpPr>
        <p:spPr bwMode="gray">
          <a:xfrm>
            <a:off x="8439363" y="4272082"/>
            <a:ext cx="342681" cy="342681"/>
          </a:xfrm>
          <a:custGeom>
            <a:avLst/>
            <a:gdLst>
              <a:gd name="connsiteX0" fmla="*/ 114666 w 695905"/>
              <a:gd name="connsiteY0" fmla="*/ 114666 h 695905"/>
              <a:gd name="connsiteX1" fmla="*/ 114666 w 695905"/>
              <a:gd name="connsiteY1" fmla="*/ 591889 h 695905"/>
              <a:gd name="connsiteX2" fmla="*/ 591889 w 695905"/>
              <a:gd name="connsiteY2" fmla="*/ 591889 h 695905"/>
              <a:gd name="connsiteX3" fmla="*/ 591889 w 695905"/>
              <a:gd name="connsiteY3" fmla="*/ 114666 h 695905"/>
              <a:gd name="connsiteX4" fmla="*/ 114666 w 695905"/>
              <a:gd name="connsiteY4" fmla="*/ 114666 h 695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905" h="695905">
                <a:moveTo>
                  <a:pt x="114666" y="114666"/>
                </a:moveTo>
                <a:cubicBezTo>
                  <a:pt x="-17134" y="246466"/>
                  <a:pt x="-17134" y="460088"/>
                  <a:pt x="114666" y="591889"/>
                </a:cubicBezTo>
                <a:cubicBezTo>
                  <a:pt x="246467" y="723689"/>
                  <a:pt x="460088" y="723689"/>
                  <a:pt x="591889" y="591889"/>
                </a:cubicBezTo>
                <a:cubicBezTo>
                  <a:pt x="723689" y="460088"/>
                  <a:pt x="723689" y="246466"/>
                  <a:pt x="591889" y="114666"/>
                </a:cubicBezTo>
                <a:cubicBezTo>
                  <a:pt x="459878" y="-17134"/>
                  <a:pt x="246467" y="-17134"/>
                  <a:pt x="114666" y="114666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92004F8-E4A1-46B4-8A9B-BC0807C3DF3B}"/>
              </a:ext>
            </a:extLst>
          </p:cNvPr>
          <p:cNvGrpSpPr/>
          <p:nvPr/>
        </p:nvGrpSpPr>
        <p:grpSpPr>
          <a:xfrm>
            <a:off x="9492112" y="4677296"/>
            <a:ext cx="425755" cy="531804"/>
            <a:chOff x="9718304" y="4322445"/>
            <a:chExt cx="425755" cy="531804"/>
          </a:xfrm>
        </p:grpSpPr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F0C84822-B0F0-43A1-9A71-7B36AFDD18C4}"/>
                </a:ext>
              </a:extLst>
            </p:cNvPr>
            <p:cNvSpPr>
              <a:spLocks/>
            </p:cNvSpPr>
            <p:nvPr/>
          </p:nvSpPr>
          <p:spPr bwMode="gray">
            <a:xfrm>
              <a:off x="9899215" y="4808530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9B812B37-564E-412C-81E5-AFE5D35E9970}"/>
                </a:ext>
              </a:extLst>
            </p:cNvPr>
            <p:cNvSpPr/>
            <p:nvPr/>
          </p:nvSpPr>
          <p:spPr bwMode="gray">
            <a:xfrm>
              <a:off x="9718304" y="4322445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9" name="Freeform 694">
              <a:extLst>
                <a:ext uri="{FF2B5EF4-FFF2-40B4-BE49-F238E27FC236}">
                  <a16:creationId xmlns:a16="http://schemas.microsoft.com/office/drawing/2014/main" id="{501F6699-D738-4957-80F2-F9145A2573EE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9802209" y="4406837"/>
              <a:ext cx="257945" cy="258703"/>
            </a:xfrm>
            <a:custGeom>
              <a:avLst/>
              <a:gdLst>
                <a:gd name="T0" fmla="*/ 203 w 512"/>
                <a:gd name="T1" fmla="*/ 220 h 512"/>
                <a:gd name="T2" fmla="*/ 192 w 512"/>
                <a:gd name="T3" fmla="*/ 222 h 512"/>
                <a:gd name="T4" fmla="*/ 121 w 512"/>
                <a:gd name="T5" fmla="*/ 250 h 512"/>
                <a:gd name="T6" fmla="*/ 166 w 512"/>
                <a:gd name="T7" fmla="*/ 295 h 512"/>
                <a:gd name="T8" fmla="*/ 166 w 512"/>
                <a:gd name="T9" fmla="*/ 310 h 512"/>
                <a:gd name="T10" fmla="*/ 166 w 512"/>
                <a:gd name="T11" fmla="*/ 348 h 512"/>
                <a:gd name="T12" fmla="*/ 203 w 512"/>
                <a:gd name="T13" fmla="*/ 348 h 512"/>
                <a:gd name="T14" fmla="*/ 211 w 512"/>
                <a:gd name="T15" fmla="*/ 345 h 512"/>
                <a:gd name="T16" fmla="*/ 218 w 512"/>
                <a:gd name="T17" fmla="*/ 348 h 512"/>
                <a:gd name="T18" fmla="*/ 263 w 512"/>
                <a:gd name="T19" fmla="*/ 392 h 512"/>
                <a:gd name="T20" fmla="*/ 290 w 512"/>
                <a:gd name="T21" fmla="*/ 322 h 512"/>
                <a:gd name="T22" fmla="*/ 293 w 512"/>
                <a:gd name="T23" fmla="*/ 311 h 512"/>
                <a:gd name="T24" fmla="*/ 363 w 512"/>
                <a:gd name="T25" fmla="*/ 150 h 512"/>
                <a:gd name="T26" fmla="*/ 203 w 512"/>
                <a:gd name="T27" fmla="*/ 220 h 512"/>
                <a:gd name="T28" fmla="*/ 273 w 512"/>
                <a:gd name="T29" fmla="*/ 302 h 512"/>
                <a:gd name="T30" fmla="*/ 241 w 512"/>
                <a:gd name="T31" fmla="*/ 315 h 512"/>
                <a:gd name="T32" fmla="*/ 208 w 512"/>
                <a:gd name="T33" fmla="*/ 302 h 512"/>
                <a:gd name="T34" fmla="*/ 208 w 512"/>
                <a:gd name="T35" fmla="*/ 237 h 512"/>
                <a:gd name="T36" fmla="*/ 241 w 512"/>
                <a:gd name="T37" fmla="*/ 223 h 512"/>
                <a:gd name="T38" fmla="*/ 273 w 512"/>
                <a:gd name="T39" fmla="*/ 237 h 512"/>
                <a:gd name="T40" fmla="*/ 273 w 512"/>
                <a:gd name="T41" fmla="*/ 302 h 512"/>
                <a:gd name="T42" fmla="*/ 258 w 512"/>
                <a:gd name="T43" fmla="*/ 252 h 512"/>
                <a:gd name="T44" fmla="*/ 258 w 512"/>
                <a:gd name="T45" fmla="*/ 287 h 512"/>
                <a:gd name="T46" fmla="*/ 224 w 512"/>
                <a:gd name="T47" fmla="*/ 287 h 512"/>
                <a:gd name="T48" fmla="*/ 224 w 512"/>
                <a:gd name="T49" fmla="*/ 252 h 512"/>
                <a:gd name="T50" fmla="*/ 241 w 512"/>
                <a:gd name="T51" fmla="*/ 245 h 512"/>
                <a:gd name="T52" fmla="*/ 258 w 512"/>
                <a:gd name="T53" fmla="*/ 252 h 512"/>
                <a:gd name="T54" fmla="*/ 256 w 512"/>
                <a:gd name="T55" fmla="*/ 0 h 512"/>
                <a:gd name="T56" fmla="*/ 0 w 512"/>
                <a:gd name="T57" fmla="*/ 256 h 512"/>
                <a:gd name="T58" fmla="*/ 256 w 512"/>
                <a:gd name="T59" fmla="*/ 512 h 512"/>
                <a:gd name="T60" fmla="*/ 512 w 512"/>
                <a:gd name="T61" fmla="*/ 256 h 512"/>
                <a:gd name="T62" fmla="*/ 256 w 512"/>
                <a:gd name="T63" fmla="*/ 0 h 512"/>
                <a:gd name="T64" fmla="*/ 268 w 512"/>
                <a:gd name="T65" fmla="*/ 415 h 512"/>
                <a:gd name="T66" fmla="*/ 262 w 512"/>
                <a:gd name="T67" fmla="*/ 417 h 512"/>
                <a:gd name="T68" fmla="*/ 254 w 512"/>
                <a:gd name="T69" fmla="*/ 414 h 512"/>
                <a:gd name="T70" fmla="*/ 209 w 512"/>
                <a:gd name="T71" fmla="*/ 369 h 512"/>
                <a:gd name="T72" fmla="*/ 188 w 512"/>
                <a:gd name="T73" fmla="*/ 374 h 512"/>
                <a:gd name="T74" fmla="*/ 151 w 512"/>
                <a:gd name="T75" fmla="*/ 363 h 512"/>
                <a:gd name="T76" fmla="*/ 145 w 512"/>
                <a:gd name="T77" fmla="*/ 304 h 512"/>
                <a:gd name="T78" fmla="*/ 100 w 512"/>
                <a:gd name="T79" fmla="*/ 259 h 512"/>
                <a:gd name="T80" fmla="*/ 98 w 512"/>
                <a:gd name="T81" fmla="*/ 246 h 512"/>
                <a:gd name="T82" fmla="*/ 193 w 512"/>
                <a:gd name="T83" fmla="*/ 201 h 512"/>
                <a:gd name="T84" fmla="*/ 376 w 512"/>
                <a:gd name="T85" fmla="*/ 131 h 512"/>
                <a:gd name="T86" fmla="*/ 383 w 512"/>
                <a:gd name="T87" fmla="*/ 139 h 512"/>
                <a:gd name="T88" fmla="*/ 312 w 512"/>
                <a:gd name="T89" fmla="*/ 322 h 512"/>
                <a:gd name="T90" fmla="*/ 268 w 512"/>
                <a:gd name="T91" fmla="*/ 415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12" h="512">
                  <a:moveTo>
                    <a:pt x="203" y="220"/>
                  </a:moveTo>
                  <a:cubicBezTo>
                    <a:pt x="200" y="223"/>
                    <a:pt x="196" y="224"/>
                    <a:pt x="192" y="222"/>
                  </a:cubicBezTo>
                  <a:cubicBezTo>
                    <a:pt x="190" y="222"/>
                    <a:pt x="151" y="208"/>
                    <a:pt x="121" y="250"/>
                  </a:cubicBezTo>
                  <a:cubicBezTo>
                    <a:pt x="166" y="295"/>
                    <a:pt x="166" y="295"/>
                    <a:pt x="166" y="295"/>
                  </a:cubicBezTo>
                  <a:cubicBezTo>
                    <a:pt x="170" y="299"/>
                    <a:pt x="170" y="306"/>
                    <a:pt x="166" y="310"/>
                  </a:cubicBezTo>
                  <a:cubicBezTo>
                    <a:pt x="162" y="315"/>
                    <a:pt x="156" y="338"/>
                    <a:pt x="166" y="348"/>
                  </a:cubicBezTo>
                  <a:cubicBezTo>
                    <a:pt x="175" y="358"/>
                    <a:pt x="199" y="352"/>
                    <a:pt x="203" y="348"/>
                  </a:cubicBezTo>
                  <a:cubicBezTo>
                    <a:pt x="205" y="346"/>
                    <a:pt x="208" y="345"/>
                    <a:pt x="211" y="345"/>
                  </a:cubicBezTo>
                  <a:cubicBezTo>
                    <a:pt x="214" y="345"/>
                    <a:pt x="216" y="346"/>
                    <a:pt x="218" y="348"/>
                  </a:cubicBezTo>
                  <a:cubicBezTo>
                    <a:pt x="263" y="392"/>
                    <a:pt x="263" y="392"/>
                    <a:pt x="263" y="392"/>
                  </a:cubicBezTo>
                  <a:cubicBezTo>
                    <a:pt x="302" y="358"/>
                    <a:pt x="291" y="322"/>
                    <a:pt x="290" y="322"/>
                  </a:cubicBezTo>
                  <a:cubicBezTo>
                    <a:pt x="289" y="318"/>
                    <a:pt x="290" y="314"/>
                    <a:pt x="293" y="311"/>
                  </a:cubicBezTo>
                  <a:cubicBezTo>
                    <a:pt x="362" y="242"/>
                    <a:pt x="364" y="172"/>
                    <a:pt x="363" y="150"/>
                  </a:cubicBezTo>
                  <a:cubicBezTo>
                    <a:pt x="342" y="147"/>
                    <a:pt x="279" y="145"/>
                    <a:pt x="203" y="220"/>
                  </a:cubicBezTo>
                  <a:close/>
                  <a:moveTo>
                    <a:pt x="273" y="302"/>
                  </a:moveTo>
                  <a:cubicBezTo>
                    <a:pt x="264" y="311"/>
                    <a:pt x="253" y="315"/>
                    <a:pt x="241" y="315"/>
                  </a:cubicBezTo>
                  <a:cubicBezTo>
                    <a:pt x="229" y="315"/>
                    <a:pt x="217" y="311"/>
                    <a:pt x="208" y="302"/>
                  </a:cubicBezTo>
                  <a:cubicBezTo>
                    <a:pt x="191" y="284"/>
                    <a:pt x="191" y="255"/>
                    <a:pt x="208" y="237"/>
                  </a:cubicBezTo>
                  <a:cubicBezTo>
                    <a:pt x="217" y="228"/>
                    <a:pt x="229" y="223"/>
                    <a:pt x="241" y="223"/>
                  </a:cubicBezTo>
                  <a:cubicBezTo>
                    <a:pt x="253" y="223"/>
                    <a:pt x="265" y="228"/>
                    <a:pt x="273" y="237"/>
                  </a:cubicBezTo>
                  <a:cubicBezTo>
                    <a:pt x="291" y="255"/>
                    <a:pt x="291" y="284"/>
                    <a:pt x="273" y="302"/>
                  </a:cubicBezTo>
                  <a:close/>
                  <a:moveTo>
                    <a:pt x="258" y="252"/>
                  </a:moveTo>
                  <a:cubicBezTo>
                    <a:pt x="268" y="262"/>
                    <a:pt x="268" y="277"/>
                    <a:pt x="258" y="287"/>
                  </a:cubicBezTo>
                  <a:cubicBezTo>
                    <a:pt x="249" y="296"/>
                    <a:pt x="233" y="296"/>
                    <a:pt x="224" y="287"/>
                  </a:cubicBezTo>
                  <a:cubicBezTo>
                    <a:pt x="214" y="277"/>
                    <a:pt x="214" y="262"/>
                    <a:pt x="224" y="252"/>
                  </a:cubicBezTo>
                  <a:cubicBezTo>
                    <a:pt x="228" y="247"/>
                    <a:pt x="234" y="245"/>
                    <a:pt x="241" y="245"/>
                  </a:cubicBezTo>
                  <a:cubicBezTo>
                    <a:pt x="247" y="245"/>
                    <a:pt x="254" y="247"/>
                    <a:pt x="258" y="252"/>
                  </a:cubicBezTo>
                  <a:close/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268" y="415"/>
                  </a:moveTo>
                  <a:cubicBezTo>
                    <a:pt x="266" y="416"/>
                    <a:pt x="264" y="417"/>
                    <a:pt x="262" y="417"/>
                  </a:cubicBezTo>
                  <a:cubicBezTo>
                    <a:pt x="259" y="417"/>
                    <a:pt x="256" y="416"/>
                    <a:pt x="254" y="414"/>
                  </a:cubicBezTo>
                  <a:cubicBezTo>
                    <a:pt x="209" y="369"/>
                    <a:pt x="209" y="369"/>
                    <a:pt x="209" y="369"/>
                  </a:cubicBezTo>
                  <a:cubicBezTo>
                    <a:pt x="203" y="372"/>
                    <a:pt x="196" y="374"/>
                    <a:pt x="188" y="374"/>
                  </a:cubicBezTo>
                  <a:cubicBezTo>
                    <a:pt x="173" y="376"/>
                    <a:pt x="159" y="372"/>
                    <a:pt x="151" y="363"/>
                  </a:cubicBezTo>
                  <a:cubicBezTo>
                    <a:pt x="135" y="348"/>
                    <a:pt x="137" y="320"/>
                    <a:pt x="145" y="304"/>
                  </a:cubicBezTo>
                  <a:cubicBezTo>
                    <a:pt x="100" y="259"/>
                    <a:pt x="100" y="259"/>
                    <a:pt x="100" y="259"/>
                  </a:cubicBezTo>
                  <a:cubicBezTo>
                    <a:pt x="96" y="256"/>
                    <a:pt x="96" y="251"/>
                    <a:pt x="98" y="246"/>
                  </a:cubicBezTo>
                  <a:cubicBezTo>
                    <a:pt x="131" y="193"/>
                    <a:pt x="175" y="197"/>
                    <a:pt x="193" y="201"/>
                  </a:cubicBezTo>
                  <a:cubicBezTo>
                    <a:pt x="290" y="106"/>
                    <a:pt x="372" y="130"/>
                    <a:pt x="376" y="131"/>
                  </a:cubicBezTo>
                  <a:cubicBezTo>
                    <a:pt x="380" y="132"/>
                    <a:pt x="382" y="135"/>
                    <a:pt x="383" y="139"/>
                  </a:cubicBezTo>
                  <a:cubicBezTo>
                    <a:pt x="384" y="143"/>
                    <a:pt x="398" y="233"/>
                    <a:pt x="312" y="322"/>
                  </a:cubicBezTo>
                  <a:cubicBezTo>
                    <a:pt x="315" y="338"/>
                    <a:pt x="316" y="379"/>
                    <a:pt x="268" y="415"/>
                  </a:cubicBez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1614678C-3418-4572-A26F-4DB57111578C}"/>
                </a:ext>
              </a:extLst>
            </p:cNvPr>
            <p:cNvSpPr/>
            <p:nvPr/>
          </p:nvSpPr>
          <p:spPr bwMode="gray">
            <a:xfrm>
              <a:off x="9759841" y="4361733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0" name="Education_Fill_12">
              <a:extLst>
                <a:ext uri="{FF2B5EF4-FFF2-40B4-BE49-F238E27FC236}">
                  <a16:creationId xmlns:a16="http://schemas.microsoft.com/office/drawing/2014/main" id="{8E923D72-5500-457B-B02C-8CE1B7FA583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9804181" y="4406900"/>
              <a:ext cx="254000" cy="254000"/>
            </a:xfrm>
            <a:custGeom>
              <a:avLst/>
              <a:gdLst>
                <a:gd name="T0" fmla="*/ 320 w 512"/>
                <a:gd name="T1" fmla="*/ 192 h 512"/>
                <a:gd name="T2" fmla="*/ 181 w 512"/>
                <a:gd name="T3" fmla="*/ 181 h 512"/>
                <a:gd name="T4" fmla="*/ 117 w 512"/>
                <a:gd name="T5" fmla="*/ 170 h 512"/>
                <a:gd name="T6" fmla="*/ 394 w 512"/>
                <a:gd name="T7" fmla="*/ 352 h 512"/>
                <a:gd name="T8" fmla="*/ 330 w 512"/>
                <a:gd name="T9" fmla="*/ 170 h 512"/>
                <a:gd name="T10" fmla="*/ 234 w 512"/>
                <a:gd name="T11" fmla="*/ 298 h 512"/>
                <a:gd name="T12" fmla="*/ 149 w 512"/>
                <a:gd name="T13" fmla="*/ 309 h 512"/>
                <a:gd name="T14" fmla="*/ 138 w 512"/>
                <a:gd name="T15" fmla="*/ 224 h 512"/>
                <a:gd name="T16" fmla="*/ 224 w 512"/>
                <a:gd name="T17" fmla="*/ 213 h 512"/>
                <a:gd name="T18" fmla="*/ 234 w 512"/>
                <a:gd name="T19" fmla="*/ 298 h 512"/>
                <a:gd name="T20" fmla="*/ 277 w 512"/>
                <a:gd name="T21" fmla="*/ 320 h 512"/>
                <a:gd name="T22" fmla="*/ 277 w 512"/>
                <a:gd name="T23" fmla="*/ 298 h 512"/>
                <a:gd name="T24" fmla="*/ 373 w 512"/>
                <a:gd name="T25" fmla="*/ 309 h 512"/>
                <a:gd name="T26" fmla="*/ 362 w 512"/>
                <a:gd name="T27" fmla="*/ 277 h 512"/>
                <a:gd name="T28" fmla="*/ 266 w 512"/>
                <a:gd name="T29" fmla="*/ 266 h 512"/>
                <a:gd name="T30" fmla="*/ 362 w 512"/>
                <a:gd name="T31" fmla="*/ 256 h 512"/>
                <a:gd name="T32" fmla="*/ 362 w 512"/>
                <a:gd name="T33" fmla="*/ 277 h 512"/>
                <a:gd name="T34" fmla="*/ 362 w 512"/>
                <a:gd name="T35" fmla="*/ 234 h 512"/>
                <a:gd name="T36" fmla="*/ 266 w 512"/>
                <a:gd name="T37" fmla="*/ 224 h 512"/>
                <a:gd name="T38" fmla="*/ 362 w 512"/>
                <a:gd name="T39" fmla="*/ 213 h 512"/>
                <a:gd name="T40" fmla="*/ 160 w 512"/>
                <a:gd name="T41" fmla="*/ 234 h 512"/>
                <a:gd name="T42" fmla="*/ 213 w 512"/>
                <a:gd name="T43" fmla="*/ 288 h 512"/>
                <a:gd name="T44" fmla="*/ 160 w 512"/>
                <a:gd name="T45" fmla="*/ 234 h 512"/>
                <a:gd name="T46" fmla="*/ 0 w 512"/>
                <a:gd name="T47" fmla="*/ 256 h 512"/>
                <a:gd name="T48" fmla="*/ 512 w 512"/>
                <a:gd name="T49" fmla="*/ 256 h 512"/>
                <a:gd name="T50" fmla="*/ 416 w 512"/>
                <a:gd name="T51" fmla="*/ 362 h 512"/>
                <a:gd name="T52" fmla="*/ 106 w 512"/>
                <a:gd name="T53" fmla="*/ 373 h 512"/>
                <a:gd name="T54" fmla="*/ 96 w 512"/>
                <a:gd name="T55" fmla="*/ 160 h 512"/>
                <a:gd name="T56" fmla="*/ 181 w 512"/>
                <a:gd name="T57" fmla="*/ 149 h 512"/>
                <a:gd name="T58" fmla="*/ 192 w 512"/>
                <a:gd name="T59" fmla="*/ 128 h 512"/>
                <a:gd name="T60" fmla="*/ 330 w 512"/>
                <a:gd name="T61" fmla="*/ 138 h 512"/>
                <a:gd name="T62" fmla="*/ 405 w 512"/>
                <a:gd name="T63" fmla="*/ 149 h 512"/>
                <a:gd name="T64" fmla="*/ 416 w 512"/>
                <a:gd name="T65" fmla="*/ 362 h 512"/>
                <a:gd name="T66" fmla="*/ 202 w 512"/>
                <a:gd name="T67" fmla="*/ 170 h 512"/>
                <a:gd name="T68" fmla="*/ 202 w 512"/>
                <a:gd name="T69" fmla="*/ 160 h 512"/>
                <a:gd name="T70" fmla="*/ 202 w 512"/>
                <a:gd name="T71" fmla="*/ 149 h 512"/>
                <a:gd name="T72" fmla="*/ 309 w 512"/>
                <a:gd name="T73" fmla="*/ 17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12" h="512">
                  <a:moveTo>
                    <a:pt x="330" y="181"/>
                  </a:moveTo>
                  <a:cubicBezTo>
                    <a:pt x="330" y="187"/>
                    <a:pt x="326" y="192"/>
                    <a:pt x="320" y="192"/>
                  </a:cubicBezTo>
                  <a:cubicBezTo>
                    <a:pt x="192" y="192"/>
                    <a:pt x="192" y="192"/>
                    <a:pt x="192" y="192"/>
                  </a:cubicBezTo>
                  <a:cubicBezTo>
                    <a:pt x="186" y="192"/>
                    <a:pt x="181" y="187"/>
                    <a:pt x="181" y="181"/>
                  </a:cubicBezTo>
                  <a:cubicBezTo>
                    <a:pt x="181" y="170"/>
                    <a:pt x="181" y="170"/>
                    <a:pt x="181" y="170"/>
                  </a:cubicBezTo>
                  <a:cubicBezTo>
                    <a:pt x="117" y="170"/>
                    <a:pt x="117" y="170"/>
                    <a:pt x="117" y="170"/>
                  </a:cubicBezTo>
                  <a:cubicBezTo>
                    <a:pt x="117" y="352"/>
                    <a:pt x="117" y="352"/>
                    <a:pt x="117" y="352"/>
                  </a:cubicBezTo>
                  <a:cubicBezTo>
                    <a:pt x="394" y="352"/>
                    <a:pt x="394" y="352"/>
                    <a:pt x="394" y="352"/>
                  </a:cubicBezTo>
                  <a:cubicBezTo>
                    <a:pt x="394" y="170"/>
                    <a:pt x="394" y="170"/>
                    <a:pt x="394" y="170"/>
                  </a:cubicBezTo>
                  <a:cubicBezTo>
                    <a:pt x="330" y="170"/>
                    <a:pt x="330" y="170"/>
                    <a:pt x="330" y="170"/>
                  </a:cubicBezTo>
                  <a:lnTo>
                    <a:pt x="330" y="181"/>
                  </a:lnTo>
                  <a:close/>
                  <a:moveTo>
                    <a:pt x="234" y="298"/>
                  </a:moveTo>
                  <a:cubicBezTo>
                    <a:pt x="234" y="304"/>
                    <a:pt x="230" y="309"/>
                    <a:pt x="224" y="309"/>
                  </a:cubicBezTo>
                  <a:cubicBezTo>
                    <a:pt x="149" y="309"/>
                    <a:pt x="149" y="309"/>
                    <a:pt x="149" y="309"/>
                  </a:cubicBezTo>
                  <a:cubicBezTo>
                    <a:pt x="143" y="309"/>
                    <a:pt x="138" y="304"/>
                    <a:pt x="138" y="298"/>
                  </a:cubicBezTo>
                  <a:cubicBezTo>
                    <a:pt x="138" y="224"/>
                    <a:pt x="138" y="224"/>
                    <a:pt x="138" y="224"/>
                  </a:cubicBezTo>
                  <a:cubicBezTo>
                    <a:pt x="138" y="218"/>
                    <a:pt x="143" y="213"/>
                    <a:pt x="149" y="213"/>
                  </a:cubicBezTo>
                  <a:cubicBezTo>
                    <a:pt x="224" y="213"/>
                    <a:pt x="224" y="213"/>
                    <a:pt x="224" y="213"/>
                  </a:cubicBezTo>
                  <a:cubicBezTo>
                    <a:pt x="230" y="213"/>
                    <a:pt x="234" y="218"/>
                    <a:pt x="234" y="224"/>
                  </a:cubicBezTo>
                  <a:lnTo>
                    <a:pt x="234" y="298"/>
                  </a:lnTo>
                  <a:close/>
                  <a:moveTo>
                    <a:pt x="362" y="320"/>
                  </a:moveTo>
                  <a:cubicBezTo>
                    <a:pt x="277" y="320"/>
                    <a:pt x="277" y="320"/>
                    <a:pt x="277" y="320"/>
                  </a:cubicBezTo>
                  <a:cubicBezTo>
                    <a:pt x="271" y="320"/>
                    <a:pt x="266" y="315"/>
                    <a:pt x="266" y="309"/>
                  </a:cubicBezTo>
                  <a:cubicBezTo>
                    <a:pt x="266" y="303"/>
                    <a:pt x="271" y="298"/>
                    <a:pt x="277" y="298"/>
                  </a:cubicBezTo>
                  <a:cubicBezTo>
                    <a:pt x="362" y="298"/>
                    <a:pt x="362" y="298"/>
                    <a:pt x="362" y="298"/>
                  </a:cubicBezTo>
                  <a:cubicBezTo>
                    <a:pt x="368" y="298"/>
                    <a:pt x="373" y="303"/>
                    <a:pt x="373" y="309"/>
                  </a:cubicBezTo>
                  <a:cubicBezTo>
                    <a:pt x="373" y="315"/>
                    <a:pt x="368" y="320"/>
                    <a:pt x="362" y="320"/>
                  </a:cubicBezTo>
                  <a:close/>
                  <a:moveTo>
                    <a:pt x="362" y="277"/>
                  </a:moveTo>
                  <a:cubicBezTo>
                    <a:pt x="277" y="277"/>
                    <a:pt x="277" y="277"/>
                    <a:pt x="277" y="277"/>
                  </a:cubicBezTo>
                  <a:cubicBezTo>
                    <a:pt x="271" y="277"/>
                    <a:pt x="266" y="272"/>
                    <a:pt x="266" y="266"/>
                  </a:cubicBezTo>
                  <a:cubicBezTo>
                    <a:pt x="266" y="260"/>
                    <a:pt x="271" y="256"/>
                    <a:pt x="277" y="256"/>
                  </a:cubicBezTo>
                  <a:cubicBezTo>
                    <a:pt x="362" y="256"/>
                    <a:pt x="362" y="256"/>
                    <a:pt x="362" y="256"/>
                  </a:cubicBezTo>
                  <a:cubicBezTo>
                    <a:pt x="368" y="256"/>
                    <a:pt x="373" y="260"/>
                    <a:pt x="373" y="266"/>
                  </a:cubicBezTo>
                  <a:cubicBezTo>
                    <a:pt x="373" y="272"/>
                    <a:pt x="368" y="277"/>
                    <a:pt x="362" y="277"/>
                  </a:cubicBezTo>
                  <a:close/>
                  <a:moveTo>
                    <a:pt x="373" y="224"/>
                  </a:moveTo>
                  <a:cubicBezTo>
                    <a:pt x="373" y="230"/>
                    <a:pt x="368" y="234"/>
                    <a:pt x="362" y="234"/>
                  </a:cubicBezTo>
                  <a:cubicBezTo>
                    <a:pt x="277" y="234"/>
                    <a:pt x="277" y="234"/>
                    <a:pt x="277" y="234"/>
                  </a:cubicBezTo>
                  <a:cubicBezTo>
                    <a:pt x="271" y="234"/>
                    <a:pt x="266" y="230"/>
                    <a:pt x="266" y="224"/>
                  </a:cubicBezTo>
                  <a:cubicBezTo>
                    <a:pt x="266" y="218"/>
                    <a:pt x="271" y="213"/>
                    <a:pt x="277" y="213"/>
                  </a:cubicBezTo>
                  <a:cubicBezTo>
                    <a:pt x="362" y="213"/>
                    <a:pt x="362" y="213"/>
                    <a:pt x="362" y="213"/>
                  </a:cubicBezTo>
                  <a:cubicBezTo>
                    <a:pt x="368" y="213"/>
                    <a:pt x="373" y="218"/>
                    <a:pt x="373" y="224"/>
                  </a:cubicBezTo>
                  <a:close/>
                  <a:moveTo>
                    <a:pt x="160" y="234"/>
                  </a:moveTo>
                  <a:cubicBezTo>
                    <a:pt x="213" y="234"/>
                    <a:pt x="213" y="234"/>
                    <a:pt x="213" y="234"/>
                  </a:cubicBezTo>
                  <a:cubicBezTo>
                    <a:pt x="213" y="288"/>
                    <a:pt x="213" y="288"/>
                    <a:pt x="213" y="288"/>
                  </a:cubicBezTo>
                  <a:cubicBezTo>
                    <a:pt x="160" y="288"/>
                    <a:pt x="160" y="288"/>
                    <a:pt x="160" y="288"/>
                  </a:cubicBezTo>
                  <a:lnTo>
                    <a:pt x="160" y="234"/>
                  </a:lnTo>
                  <a:close/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416" y="362"/>
                  </a:moveTo>
                  <a:cubicBezTo>
                    <a:pt x="416" y="368"/>
                    <a:pt x="411" y="373"/>
                    <a:pt x="405" y="373"/>
                  </a:cubicBezTo>
                  <a:cubicBezTo>
                    <a:pt x="106" y="373"/>
                    <a:pt x="106" y="373"/>
                    <a:pt x="106" y="373"/>
                  </a:cubicBezTo>
                  <a:cubicBezTo>
                    <a:pt x="100" y="373"/>
                    <a:pt x="96" y="368"/>
                    <a:pt x="96" y="362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154"/>
                    <a:pt x="100" y="149"/>
                    <a:pt x="106" y="149"/>
                  </a:cubicBezTo>
                  <a:cubicBezTo>
                    <a:pt x="181" y="149"/>
                    <a:pt x="181" y="149"/>
                    <a:pt x="181" y="149"/>
                  </a:cubicBezTo>
                  <a:cubicBezTo>
                    <a:pt x="181" y="138"/>
                    <a:pt x="181" y="138"/>
                    <a:pt x="181" y="138"/>
                  </a:cubicBezTo>
                  <a:cubicBezTo>
                    <a:pt x="181" y="132"/>
                    <a:pt x="186" y="128"/>
                    <a:pt x="192" y="128"/>
                  </a:cubicBezTo>
                  <a:cubicBezTo>
                    <a:pt x="320" y="128"/>
                    <a:pt x="320" y="128"/>
                    <a:pt x="320" y="128"/>
                  </a:cubicBezTo>
                  <a:cubicBezTo>
                    <a:pt x="326" y="128"/>
                    <a:pt x="330" y="132"/>
                    <a:pt x="330" y="138"/>
                  </a:cubicBezTo>
                  <a:cubicBezTo>
                    <a:pt x="330" y="149"/>
                    <a:pt x="330" y="149"/>
                    <a:pt x="330" y="149"/>
                  </a:cubicBezTo>
                  <a:cubicBezTo>
                    <a:pt x="405" y="149"/>
                    <a:pt x="405" y="149"/>
                    <a:pt x="405" y="149"/>
                  </a:cubicBezTo>
                  <a:cubicBezTo>
                    <a:pt x="411" y="149"/>
                    <a:pt x="416" y="154"/>
                    <a:pt x="416" y="160"/>
                  </a:cubicBezTo>
                  <a:lnTo>
                    <a:pt x="416" y="362"/>
                  </a:lnTo>
                  <a:close/>
                  <a:moveTo>
                    <a:pt x="309" y="170"/>
                  </a:moveTo>
                  <a:cubicBezTo>
                    <a:pt x="202" y="170"/>
                    <a:pt x="202" y="170"/>
                    <a:pt x="202" y="170"/>
                  </a:cubicBezTo>
                  <a:cubicBezTo>
                    <a:pt x="202" y="160"/>
                    <a:pt x="202" y="160"/>
                    <a:pt x="202" y="160"/>
                  </a:cubicBezTo>
                  <a:cubicBezTo>
                    <a:pt x="202" y="160"/>
                    <a:pt x="202" y="160"/>
                    <a:pt x="202" y="160"/>
                  </a:cubicBezTo>
                  <a:cubicBezTo>
                    <a:pt x="202" y="160"/>
                    <a:pt x="202" y="160"/>
                    <a:pt x="202" y="160"/>
                  </a:cubicBezTo>
                  <a:cubicBezTo>
                    <a:pt x="202" y="149"/>
                    <a:pt x="202" y="149"/>
                    <a:pt x="202" y="149"/>
                  </a:cubicBezTo>
                  <a:cubicBezTo>
                    <a:pt x="309" y="149"/>
                    <a:pt x="309" y="149"/>
                    <a:pt x="309" y="149"/>
                  </a:cubicBezTo>
                  <a:lnTo>
                    <a:pt x="309" y="170"/>
                  </a:ln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62" name="Chord 161">
            <a:extLst>
              <a:ext uri="{FF2B5EF4-FFF2-40B4-BE49-F238E27FC236}">
                <a16:creationId xmlns:a16="http://schemas.microsoft.com/office/drawing/2014/main" id="{79D7D6E4-4B22-4BF4-AA07-B6034C81CF1C}"/>
              </a:ext>
            </a:extLst>
          </p:cNvPr>
          <p:cNvSpPr/>
          <p:nvPr/>
        </p:nvSpPr>
        <p:spPr>
          <a:xfrm>
            <a:off x="10388600" y="5397500"/>
            <a:ext cx="151089" cy="137591"/>
          </a:xfrm>
          <a:prstGeom prst="chord">
            <a:avLst>
              <a:gd name="adj1" fmla="val 10740587"/>
              <a:gd name="adj2" fmla="val 57545"/>
            </a:avLst>
          </a:prstGeom>
          <a:solidFill>
            <a:srgbClr val="C55A1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191" name="Arrows_Fill_40">
            <a:extLst>
              <a:ext uri="{FF2B5EF4-FFF2-40B4-BE49-F238E27FC236}">
                <a16:creationId xmlns:a16="http://schemas.microsoft.com/office/drawing/2014/main" id="{EE369C58-F23C-4154-982A-22AB06A4B742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483600" y="4318000"/>
            <a:ext cx="254000" cy="254000"/>
          </a:xfrm>
          <a:custGeom>
            <a:avLst/>
            <a:gdLst>
              <a:gd name="T0" fmla="*/ 256 w 512"/>
              <a:gd name="T1" fmla="*/ 0 h 512"/>
              <a:gd name="T2" fmla="*/ 0 w 512"/>
              <a:gd name="T3" fmla="*/ 256 h 512"/>
              <a:gd name="T4" fmla="*/ 256 w 512"/>
              <a:gd name="T5" fmla="*/ 512 h 512"/>
              <a:gd name="T6" fmla="*/ 512 w 512"/>
              <a:gd name="T7" fmla="*/ 256 h 512"/>
              <a:gd name="T8" fmla="*/ 256 w 512"/>
              <a:gd name="T9" fmla="*/ 0 h 512"/>
              <a:gd name="T10" fmla="*/ 139 w 512"/>
              <a:gd name="T11" fmla="*/ 267 h 512"/>
              <a:gd name="T12" fmla="*/ 128 w 512"/>
              <a:gd name="T13" fmla="*/ 256 h 512"/>
              <a:gd name="T14" fmla="*/ 256 w 512"/>
              <a:gd name="T15" fmla="*/ 128 h 512"/>
              <a:gd name="T16" fmla="*/ 331 w 512"/>
              <a:gd name="T17" fmla="*/ 153 h 512"/>
              <a:gd name="T18" fmla="*/ 331 w 512"/>
              <a:gd name="T19" fmla="*/ 128 h 512"/>
              <a:gd name="T20" fmla="*/ 341 w 512"/>
              <a:gd name="T21" fmla="*/ 118 h 512"/>
              <a:gd name="T22" fmla="*/ 352 w 512"/>
              <a:gd name="T23" fmla="*/ 128 h 512"/>
              <a:gd name="T24" fmla="*/ 352 w 512"/>
              <a:gd name="T25" fmla="*/ 182 h 512"/>
              <a:gd name="T26" fmla="*/ 341 w 512"/>
              <a:gd name="T27" fmla="*/ 192 h 512"/>
              <a:gd name="T28" fmla="*/ 288 w 512"/>
              <a:gd name="T29" fmla="*/ 192 h 512"/>
              <a:gd name="T30" fmla="*/ 277 w 512"/>
              <a:gd name="T31" fmla="*/ 182 h 512"/>
              <a:gd name="T32" fmla="*/ 288 w 512"/>
              <a:gd name="T33" fmla="*/ 171 h 512"/>
              <a:gd name="T34" fmla="*/ 320 w 512"/>
              <a:gd name="T35" fmla="*/ 171 h 512"/>
              <a:gd name="T36" fmla="*/ 256 w 512"/>
              <a:gd name="T37" fmla="*/ 150 h 512"/>
              <a:gd name="T38" fmla="*/ 149 w 512"/>
              <a:gd name="T39" fmla="*/ 256 h 512"/>
              <a:gd name="T40" fmla="*/ 139 w 512"/>
              <a:gd name="T41" fmla="*/ 267 h 512"/>
              <a:gd name="T42" fmla="*/ 256 w 512"/>
              <a:gd name="T43" fmla="*/ 384 h 512"/>
              <a:gd name="T44" fmla="*/ 181 w 512"/>
              <a:gd name="T45" fmla="*/ 360 h 512"/>
              <a:gd name="T46" fmla="*/ 181 w 512"/>
              <a:gd name="T47" fmla="*/ 384 h 512"/>
              <a:gd name="T48" fmla="*/ 171 w 512"/>
              <a:gd name="T49" fmla="*/ 395 h 512"/>
              <a:gd name="T50" fmla="*/ 160 w 512"/>
              <a:gd name="T51" fmla="*/ 384 h 512"/>
              <a:gd name="T52" fmla="*/ 160 w 512"/>
              <a:gd name="T53" fmla="*/ 331 h 512"/>
              <a:gd name="T54" fmla="*/ 171 w 512"/>
              <a:gd name="T55" fmla="*/ 320 h 512"/>
              <a:gd name="T56" fmla="*/ 224 w 512"/>
              <a:gd name="T57" fmla="*/ 320 h 512"/>
              <a:gd name="T58" fmla="*/ 235 w 512"/>
              <a:gd name="T59" fmla="*/ 331 h 512"/>
              <a:gd name="T60" fmla="*/ 224 w 512"/>
              <a:gd name="T61" fmla="*/ 342 h 512"/>
              <a:gd name="T62" fmla="*/ 192 w 512"/>
              <a:gd name="T63" fmla="*/ 342 h 512"/>
              <a:gd name="T64" fmla="*/ 256 w 512"/>
              <a:gd name="T65" fmla="*/ 363 h 512"/>
              <a:gd name="T66" fmla="*/ 363 w 512"/>
              <a:gd name="T67" fmla="*/ 256 h 512"/>
              <a:gd name="T68" fmla="*/ 373 w 512"/>
              <a:gd name="T69" fmla="*/ 246 h 512"/>
              <a:gd name="T70" fmla="*/ 384 w 512"/>
              <a:gd name="T71" fmla="*/ 256 h 512"/>
              <a:gd name="T72" fmla="*/ 256 w 512"/>
              <a:gd name="T73" fmla="*/ 384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5" y="0"/>
                  <a:pt x="0" y="115"/>
                  <a:pt x="0" y="256"/>
                </a:cubicBezTo>
                <a:cubicBezTo>
                  <a:pt x="0" y="398"/>
                  <a:pt x="115" y="512"/>
                  <a:pt x="256" y="512"/>
                </a:cubicBezTo>
                <a:cubicBezTo>
                  <a:pt x="397" y="512"/>
                  <a:pt x="512" y="398"/>
                  <a:pt x="512" y="256"/>
                </a:cubicBezTo>
                <a:cubicBezTo>
                  <a:pt x="512" y="115"/>
                  <a:pt x="397" y="0"/>
                  <a:pt x="256" y="0"/>
                </a:cubicBezTo>
                <a:close/>
                <a:moveTo>
                  <a:pt x="139" y="267"/>
                </a:moveTo>
                <a:cubicBezTo>
                  <a:pt x="133" y="267"/>
                  <a:pt x="128" y="262"/>
                  <a:pt x="128" y="256"/>
                </a:cubicBezTo>
                <a:cubicBezTo>
                  <a:pt x="128" y="186"/>
                  <a:pt x="185" y="128"/>
                  <a:pt x="256" y="128"/>
                </a:cubicBezTo>
                <a:cubicBezTo>
                  <a:pt x="283" y="128"/>
                  <a:pt x="309" y="137"/>
                  <a:pt x="331" y="153"/>
                </a:cubicBezTo>
                <a:cubicBezTo>
                  <a:pt x="331" y="128"/>
                  <a:pt x="331" y="128"/>
                  <a:pt x="331" y="128"/>
                </a:cubicBezTo>
                <a:cubicBezTo>
                  <a:pt x="331" y="122"/>
                  <a:pt x="335" y="118"/>
                  <a:pt x="341" y="118"/>
                </a:cubicBezTo>
                <a:cubicBezTo>
                  <a:pt x="347" y="118"/>
                  <a:pt x="352" y="122"/>
                  <a:pt x="352" y="128"/>
                </a:cubicBezTo>
                <a:cubicBezTo>
                  <a:pt x="352" y="182"/>
                  <a:pt x="352" y="182"/>
                  <a:pt x="352" y="182"/>
                </a:cubicBezTo>
                <a:cubicBezTo>
                  <a:pt x="352" y="188"/>
                  <a:pt x="347" y="192"/>
                  <a:pt x="341" y="192"/>
                </a:cubicBezTo>
                <a:cubicBezTo>
                  <a:pt x="288" y="192"/>
                  <a:pt x="288" y="192"/>
                  <a:pt x="288" y="192"/>
                </a:cubicBezTo>
                <a:cubicBezTo>
                  <a:pt x="282" y="192"/>
                  <a:pt x="277" y="188"/>
                  <a:pt x="277" y="182"/>
                </a:cubicBezTo>
                <a:cubicBezTo>
                  <a:pt x="277" y="176"/>
                  <a:pt x="282" y="171"/>
                  <a:pt x="288" y="171"/>
                </a:cubicBezTo>
                <a:cubicBezTo>
                  <a:pt x="320" y="171"/>
                  <a:pt x="320" y="171"/>
                  <a:pt x="320" y="171"/>
                </a:cubicBezTo>
                <a:cubicBezTo>
                  <a:pt x="302" y="157"/>
                  <a:pt x="279" y="150"/>
                  <a:pt x="256" y="150"/>
                </a:cubicBezTo>
                <a:cubicBezTo>
                  <a:pt x="197" y="150"/>
                  <a:pt x="149" y="198"/>
                  <a:pt x="149" y="256"/>
                </a:cubicBezTo>
                <a:cubicBezTo>
                  <a:pt x="149" y="262"/>
                  <a:pt x="145" y="267"/>
                  <a:pt x="139" y="267"/>
                </a:cubicBezTo>
                <a:close/>
                <a:moveTo>
                  <a:pt x="256" y="384"/>
                </a:moveTo>
                <a:cubicBezTo>
                  <a:pt x="229" y="384"/>
                  <a:pt x="203" y="376"/>
                  <a:pt x="181" y="360"/>
                </a:cubicBezTo>
                <a:cubicBezTo>
                  <a:pt x="181" y="384"/>
                  <a:pt x="181" y="384"/>
                  <a:pt x="181" y="384"/>
                </a:cubicBezTo>
                <a:cubicBezTo>
                  <a:pt x="181" y="390"/>
                  <a:pt x="177" y="395"/>
                  <a:pt x="171" y="395"/>
                </a:cubicBezTo>
                <a:cubicBezTo>
                  <a:pt x="165" y="395"/>
                  <a:pt x="160" y="390"/>
                  <a:pt x="160" y="384"/>
                </a:cubicBezTo>
                <a:cubicBezTo>
                  <a:pt x="160" y="331"/>
                  <a:pt x="160" y="331"/>
                  <a:pt x="160" y="331"/>
                </a:cubicBezTo>
                <a:cubicBezTo>
                  <a:pt x="160" y="325"/>
                  <a:pt x="165" y="320"/>
                  <a:pt x="171" y="320"/>
                </a:cubicBezTo>
                <a:cubicBezTo>
                  <a:pt x="224" y="320"/>
                  <a:pt x="224" y="320"/>
                  <a:pt x="224" y="320"/>
                </a:cubicBezTo>
                <a:cubicBezTo>
                  <a:pt x="230" y="320"/>
                  <a:pt x="235" y="325"/>
                  <a:pt x="235" y="331"/>
                </a:cubicBezTo>
                <a:cubicBezTo>
                  <a:pt x="235" y="337"/>
                  <a:pt x="230" y="342"/>
                  <a:pt x="224" y="342"/>
                </a:cubicBezTo>
                <a:cubicBezTo>
                  <a:pt x="192" y="342"/>
                  <a:pt x="192" y="342"/>
                  <a:pt x="192" y="342"/>
                </a:cubicBezTo>
                <a:cubicBezTo>
                  <a:pt x="210" y="355"/>
                  <a:pt x="233" y="363"/>
                  <a:pt x="256" y="363"/>
                </a:cubicBezTo>
                <a:cubicBezTo>
                  <a:pt x="315" y="363"/>
                  <a:pt x="363" y="315"/>
                  <a:pt x="363" y="256"/>
                </a:cubicBezTo>
                <a:cubicBezTo>
                  <a:pt x="363" y="250"/>
                  <a:pt x="367" y="246"/>
                  <a:pt x="373" y="246"/>
                </a:cubicBezTo>
                <a:cubicBezTo>
                  <a:pt x="379" y="246"/>
                  <a:pt x="384" y="250"/>
                  <a:pt x="384" y="256"/>
                </a:cubicBezTo>
                <a:cubicBezTo>
                  <a:pt x="384" y="327"/>
                  <a:pt x="327" y="384"/>
                  <a:pt x="256" y="384"/>
                </a:cubicBezTo>
                <a:close/>
              </a:path>
            </a:pathLst>
          </a:custGeom>
          <a:solidFill>
            <a:srgbClr val="0832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9" name="Gestures_Fill_13">
            <a:extLst>
              <a:ext uri="{FF2B5EF4-FFF2-40B4-BE49-F238E27FC236}">
                <a16:creationId xmlns:a16="http://schemas.microsoft.com/office/drawing/2014/main" id="{76C7088E-84D8-40B7-98D5-27A17603673C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087864" y="1391574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118 w 512"/>
              <a:gd name="T5" fmla="*/ 241 h 512"/>
              <a:gd name="T6" fmla="*/ 106 w 512"/>
              <a:gd name="T7" fmla="*/ 213 h 512"/>
              <a:gd name="T8" fmla="*/ 341 w 512"/>
              <a:gd name="T9" fmla="*/ 213 h 512"/>
              <a:gd name="T10" fmla="*/ 329 w 512"/>
              <a:gd name="T11" fmla="*/ 231 h 512"/>
              <a:gd name="T12" fmla="*/ 320 w 512"/>
              <a:gd name="T13" fmla="*/ 213 h 512"/>
              <a:gd name="T14" fmla="*/ 128 w 512"/>
              <a:gd name="T15" fmla="*/ 213 h 512"/>
              <a:gd name="T16" fmla="*/ 120 w 512"/>
              <a:gd name="T17" fmla="*/ 241 h 512"/>
              <a:gd name="T18" fmla="*/ 172 w 512"/>
              <a:gd name="T19" fmla="*/ 222 h 512"/>
              <a:gd name="T20" fmla="*/ 161 w 512"/>
              <a:gd name="T21" fmla="*/ 234 h 512"/>
              <a:gd name="T22" fmla="*/ 149 w 512"/>
              <a:gd name="T23" fmla="*/ 213 h 512"/>
              <a:gd name="T24" fmla="*/ 298 w 512"/>
              <a:gd name="T25" fmla="*/ 201 h 512"/>
              <a:gd name="T26" fmla="*/ 277 w 512"/>
              <a:gd name="T27" fmla="*/ 204 h 512"/>
              <a:gd name="T28" fmla="*/ 171 w 512"/>
              <a:gd name="T29" fmla="*/ 213 h 512"/>
              <a:gd name="T30" fmla="*/ 368 w 512"/>
              <a:gd name="T31" fmla="*/ 410 h 512"/>
              <a:gd name="T32" fmla="*/ 353 w 512"/>
              <a:gd name="T33" fmla="*/ 414 h 512"/>
              <a:gd name="T34" fmla="*/ 362 w 512"/>
              <a:gd name="T35" fmla="*/ 342 h 512"/>
              <a:gd name="T36" fmla="*/ 351 w 512"/>
              <a:gd name="T37" fmla="*/ 288 h 512"/>
              <a:gd name="T38" fmla="*/ 341 w 512"/>
              <a:gd name="T39" fmla="*/ 298 h 512"/>
              <a:gd name="T40" fmla="*/ 330 w 512"/>
              <a:gd name="T41" fmla="*/ 309 h 512"/>
              <a:gd name="T42" fmla="*/ 320 w 512"/>
              <a:gd name="T43" fmla="*/ 298 h 512"/>
              <a:gd name="T44" fmla="*/ 309 w 512"/>
              <a:gd name="T45" fmla="*/ 277 h 512"/>
              <a:gd name="T46" fmla="*/ 298 w 512"/>
              <a:gd name="T47" fmla="*/ 298 h 512"/>
              <a:gd name="T48" fmla="*/ 277 w 512"/>
              <a:gd name="T49" fmla="*/ 298 h 512"/>
              <a:gd name="T50" fmla="*/ 266 w 512"/>
              <a:gd name="T51" fmla="*/ 256 h 512"/>
              <a:gd name="T52" fmla="*/ 256 w 512"/>
              <a:gd name="T53" fmla="*/ 298 h 512"/>
              <a:gd name="T54" fmla="*/ 234 w 512"/>
              <a:gd name="T55" fmla="*/ 298 h 512"/>
              <a:gd name="T56" fmla="*/ 224 w 512"/>
              <a:gd name="T57" fmla="*/ 202 h 512"/>
              <a:gd name="T58" fmla="*/ 213 w 512"/>
              <a:gd name="T59" fmla="*/ 341 h 512"/>
              <a:gd name="T60" fmla="*/ 195 w 512"/>
              <a:gd name="T61" fmla="*/ 349 h 512"/>
              <a:gd name="T62" fmla="*/ 157 w 512"/>
              <a:gd name="T63" fmla="*/ 287 h 512"/>
              <a:gd name="T64" fmla="*/ 148 w 512"/>
              <a:gd name="T65" fmla="*/ 304 h 512"/>
              <a:gd name="T66" fmla="*/ 206 w 512"/>
              <a:gd name="T67" fmla="*/ 397 h 512"/>
              <a:gd name="T68" fmla="*/ 199 w 512"/>
              <a:gd name="T69" fmla="*/ 416 h 512"/>
              <a:gd name="T70" fmla="*/ 128 w 512"/>
              <a:gd name="T71" fmla="*/ 313 h 512"/>
              <a:gd name="T72" fmla="*/ 164 w 512"/>
              <a:gd name="T73" fmla="*/ 267 h 512"/>
              <a:gd name="T74" fmla="*/ 192 w 512"/>
              <a:gd name="T75" fmla="*/ 304 h 512"/>
              <a:gd name="T76" fmla="*/ 224 w 512"/>
              <a:gd name="T77" fmla="*/ 181 h 512"/>
              <a:gd name="T78" fmla="*/ 256 w 512"/>
              <a:gd name="T79" fmla="*/ 236 h 512"/>
              <a:gd name="T80" fmla="*/ 297 w 512"/>
              <a:gd name="T81" fmla="*/ 258 h 512"/>
              <a:gd name="T82" fmla="*/ 336 w 512"/>
              <a:gd name="T83" fmla="*/ 271 h 512"/>
              <a:gd name="T84" fmla="*/ 384 w 512"/>
              <a:gd name="T85" fmla="*/ 298 h 512"/>
              <a:gd name="T86" fmla="*/ 368 w 512"/>
              <a:gd name="T87" fmla="*/ 41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18" y="241"/>
                </a:moveTo>
                <a:cubicBezTo>
                  <a:pt x="113" y="241"/>
                  <a:pt x="109" y="238"/>
                  <a:pt x="108" y="233"/>
                </a:cubicBezTo>
                <a:cubicBezTo>
                  <a:pt x="107" y="226"/>
                  <a:pt x="106" y="220"/>
                  <a:pt x="106" y="213"/>
                </a:cubicBezTo>
                <a:cubicBezTo>
                  <a:pt x="106" y="148"/>
                  <a:pt x="159" y="96"/>
                  <a:pt x="224" y="96"/>
                </a:cubicBezTo>
                <a:cubicBezTo>
                  <a:pt x="288" y="96"/>
                  <a:pt x="341" y="148"/>
                  <a:pt x="341" y="213"/>
                </a:cubicBezTo>
                <a:cubicBezTo>
                  <a:pt x="341" y="216"/>
                  <a:pt x="341" y="218"/>
                  <a:pt x="341" y="221"/>
                </a:cubicBezTo>
                <a:cubicBezTo>
                  <a:pt x="340" y="227"/>
                  <a:pt x="335" y="231"/>
                  <a:pt x="329" y="231"/>
                </a:cubicBezTo>
                <a:cubicBezTo>
                  <a:pt x="324" y="230"/>
                  <a:pt x="319" y="225"/>
                  <a:pt x="319" y="219"/>
                </a:cubicBezTo>
                <a:cubicBezTo>
                  <a:pt x="320" y="217"/>
                  <a:pt x="320" y="215"/>
                  <a:pt x="320" y="213"/>
                </a:cubicBezTo>
                <a:cubicBezTo>
                  <a:pt x="320" y="160"/>
                  <a:pt x="277" y="117"/>
                  <a:pt x="224" y="117"/>
                </a:cubicBezTo>
                <a:cubicBezTo>
                  <a:pt x="171" y="117"/>
                  <a:pt x="128" y="160"/>
                  <a:pt x="128" y="213"/>
                </a:cubicBezTo>
                <a:cubicBezTo>
                  <a:pt x="128" y="218"/>
                  <a:pt x="128" y="224"/>
                  <a:pt x="129" y="229"/>
                </a:cubicBezTo>
                <a:cubicBezTo>
                  <a:pt x="130" y="235"/>
                  <a:pt x="126" y="240"/>
                  <a:pt x="120" y="241"/>
                </a:cubicBezTo>
                <a:cubicBezTo>
                  <a:pt x="120" y="241"/>
                  <a:pt x="119" y="241"/>
                  <a:pt x="118" y="241"/>
                </a:cubicBezTo>
                <a:close/>
                <a:moveTo>
                  <a:pt x="172" y="222"/>
                </a:moveTo>
                <a:cubicBezTo>
                  <a:pt x="173" y="228"/>
                  <a:pt x="169" y="233"/>
                  <a:pt x="163" y="234"/>
                </a:cubicBezTo>
                <a:cubicBezTo>
                  <a:pt x="162" y="234"/>
                  <a:pt x="162" y="234"/>
                  <a:pt x="161" y="234"/>
                </a:cubicBezTo>
                <a:cubicBezTo>
                  <a:pt x="156" y="234"/>
                  <a:pt x="151" y="231"/>
                  <a:pt x="150" y="225"/>
                </a:cubicBezTo>
                <a:cubicBezTo>
                  <a:pt x="150" y="221"/>
                  <a:pt x="149" y="217"/>
                  <a:pt x="149" y="213"/>
                </a:cubicBezTo>
                <a:cubicBezTo>
                  <a:pt x="149" y="172"/>
                  <a:pt x="183" y="138"/>
                  <a:pt x="224" y="138"/>
                </a:cubicBezTo>
                <a:cubicBezTo>
                  <a:pt x="261" y="138"/>
                  <a:pt x="292" y="164"/>
                  <a:pt x="298" y="201"/>
                </a:cubicBezTo>
                <a:cubicBezTo>
                  <a:pt x="299" y="206"/>
                  <a:pt x="295" y="212"/>
                  <a:pt x="289" y="213"/>
                </a:cubicBezTo>
                <a:cubicBezTo>
                  <a:pt x="283" y="214"/>
                  <a:pt x="278" y="210"/>
                  <a:pt x="277" y="204"/>
                </a:cubicBezTo>
                <a:cubicBezTo>
                  <a:pt x="272" y="178"/>
                  <a:pt x="250" y="160"/>
                  <a:pt x="224" y="160"/>
                </a:cubicBezTo>
                <a:cubicBezTo>
                  <a:pt x="195" y="160"/>
                  <a:pt x="171" y="184"/>
                  <a:pt x="171" y="213"/>
                </a:cubicBezTo>
                <a:cubicBezTo>
                  <a:pt x="171" y="216"/>
                  <a:pt x="171" y="219"/>
                  <a:pt x="172" y="222"/>
                </a:cubicBezTo>
                <a:close/>
                <a:moveTo>
                  <a:pt x="368" y="410"/>
                </a:moveTo>
                <a:cubicBezTo>
                  <a:pt x="366" y="414"/>
                  <a:pt x="362" y="416"/>
                  <a:pt x="359" y="416"/>
                </a:cubicBezTo>
                <a:cubicBezTo>
                  <a:pt x="357" y="416"/>
                  <a:pt x="355" y="415"/>
                  <a:pt x="353" y="414"/>
                </a:cubicBezTo>
                <a:cubicBezTo>
                  <a:pt x="348" y="411"/>
                  <a:pt x="347" y="405"/>
                  <a:pt x="350" y="400"/>
                </a:cubicBezTo>
                <a:cubicBezTo>
                  <a:pt x="364" y="374"/>
                  <a:pt x="362" y="342"/>
                  <a:pt x="362" y="342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2"/>
                  <a:pt x="357" y="288"/>
                  <a:pt x="351" y="288"/>
                </a:cubicBezTo>
                <a:cubicBezTo>
                  <a:pt x="346" y="288"/>
                  <a:pt x="342" y="292"/>
                  <a:pt x="341" y="297"/>
                </a:cubicBezTo>
                <a:cubicBezTo>
                  <a:pt x="341" y="298"/>
                  <a:pt x="341" y="298"/>
                  <a:pt x="341" y="298"/>
                </a:cubicBezTo>
                <a:cubicBezTo>
                  <a:pt x="341" y="304"/>
                  <a:pt x="336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24" y="309"/>
                  <a:pt x="320" y="304"/>
                  <a:pt x="320" y="298"/>
                </a:cubicBezTo>
                <a:cubicBezTo>
                  <a:pt x="320" y="288"/>
                  <a:pt x="320" y="288"/>
                  <a:pt x="320" y="288"/>
                </a:cubicBezTo>
                <a:cubicBezTo>
                  <a:pt x="320" y="282"/>
                  <a:pt x="315" y="277"/>
                  <a:pt x="309" y="277"/>
                </a:cubicBezTo>
                <a:cubicBezTo>
                  <a:pt x="303" y="277"/>
                  <a:pt x="298" y="282"/>
                  <a:pt x="298" y="288"/>
                </a:cubicBezTo>
                <a:cubicBezTo>
                  <a:pt x="298" y="298"/>
                  <a:pt x="298" y="298"/>
                  <a:pt x="298" y="298"/>
                </a:cubicBezTo>
                <a:cubicBezTo>
                  <a:pt x="298" y="304"/>
                  <a:pt x="294" y="309"/>
                  <a:pt x="288" y="309"/>
                </a:cubicBezTo>
                <a:cubicBezTo>
                  <a:pt x="282" y="309"/>
                  <a:pt x="277" y="304"/>
                  <a:pt x="277" y="298"/>
                </a:cubicBezTo>
                <a:cubicBezTo>
                  <a:pt x="277" y="266"/>
                  <a:pt x="277" y="266"/>
                  <a:pt x="277" y="266"/>
                </a:cubicBezTo>
                <a:cubicBezTo>
                  <a:pt x="277" y="260"/>
                  <a:pt x="272" y="256"/>
                  <a:pt x="266" y="256"/>
                </a:cubicBezTo>
                <a:cubicBezTo>
                  <a:pt x="260" y="256"/>
                  <a:pt x="256" y="260"/>
                  <a:pt x="256" y="266"/>
                </a:cubicBezTo>
                <a:cubicBezTo>
                  <a:pt x="256" y="298"/>
                  <a:pt x="256" y="298"/>
                  <a:pt x="256" y="298"/>
                </a:cubicBezTo>
                <a:cubicBezTo>
                  <a:pt x="256" y="304"/>
                  <a:pt x="251" y="309"/>
                  <a:pt x="245" y="309"/>
                </a:cubicBezTo>
                <a:cubicBezTo>
                  <a:pt x="239" y="309"/>
                  <a:pt x="234" y="304"/>
                  <a:pt x="234" y="298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207"/>
                  <a:pt x="230" y="202"/>
                  <a:pt x="224" y="202"/>
                </a:cubicBezTo>
                <a:cubicBezTo>
                  <a:pt x="218" y="202"/>
                  <a:pt x="213" y="207"/>
                  <a:pt x="213" y="213"/>
                </a:cubicBezTo>
                <a:cubicBezTo>
                  <a:pt x="213" y="341"/>
                  <a:pt x="213" y="341"/>
                  <a:pt x="213" y="341"/>
                </a:cubicBezTo>
                <a:cubicBezTo>
                  <a:pt x="213" y="345"/>
                  <a:pt x="211" y="349"/>
                  <a:pt x="207" y="351"/>
                </a:cubicBezTo>
                <a:cubicBezTo>
                  <a:pt x="203" y="352"/>
                  <a:pt x="199" y="352"/>
                  <a:pt x="195" y="349"/>
                </a:cubicBezTo>
                <a:cubicBezTo>
                  <a:pt x="181" y="337"/>
                  <a:pt x="166" y="299"/>
                  <a:pt x="163" y="292"/>
                </a:cubicBezTo>
                <a:cubicBezTo>
                  <a:pt x="162" y="290"/>
                  <a:pt x="160" y="288"/>
                  <a:pt x="157" y="287"/>
                </a:cubicBezTo>
                <a:cubicBezTo>
                  <a:pt x="154" y="286"/>
                  <a:pt x="152" y="286"/>
                  <a:pt x="149" y="288"/>
                </a:cubicBezTo>
                <a:cubicBezTo>
                  <a:pt x="145" y="290"/>
                  <a:pt x="145" y="298"/>
                  <a:pt x="148" y="304"/>
                </a:cubicBezTo>
                <a:cubicBezTo>
                  <a:pt x="148" y="305"/>
                  <a:pt x="148" y="305"/>
                  <a:pt x="148" y="305"/>
                </a:cubicBezTo>
                <a:cubicBezTo>
                  <a:pt x="149" y="306"/>
                  <a:pt x="170" y="365"/>
                  <a:pt x="206" y="397"/>
                </a:cubicBezTo>
                <a:cubicBezTo>
                  <a:pt x="210" y="401"/>
                  <a:pt x="211" y="408"/>
                  <a:pt x="207" y="412"/>
                </a:cubicBezTo>
                <a:cubicBezTo>
                  <a:pt x="205" y="414"/>
                  <a:pt x="202" y="416"/>
                  <a:pt x="199" y="416"/>
                </a:cubicBezTo>
                <a:cubicBezTo>
                  <a:pt x="196" y="416"/>
                  <a:pt x="194" y="415"/>
                  <a:pt x="192" y="413"/>
                </a:cubicBezTo>
                <a:cubicBezTo>
                  <a:pt x="153" y="379"/>
                  <a:pt x="131" y="320"/>
                  <a:pt x="128" y="313"/>
                </a:cubicBezTo>
                <a:cubicBezTo>
                  <a:pt x="121" y="298"/>
                  <a:pt x="123" y="277"/>
                  <a:pt x="139" y="269"/>
                </a:cubicBezTo>
                <a:cubicBezTo>
                  <a:pt x="147" y="265"/>
                  <a:pt x="156" y="264"/>
                  <a:pt x="164" y="267"/>
                </a:cubicBezTo>
                <a:cubicBezTo>
                  <a:pt x="172" y="270"/>
                  <a:pt x="179" y="275"/>
                  <a:pt x="182" y="283"/>
                </a:cubicBezTo>
                <a:cubicBezTo>
                  <a:pt x="185" y="289"/>
                  <a:pt x="188" y="297"/>
                  <a:pt x="192" y="304"/>
                </a:cubicBezTo>
                <a:cubicBezTo>
                  <a:pt x="192" y="213"/>
                  <a:pt x="192" y="213"/>
                  <a:pt x="192" y="213"/>
                </a:cubicBezTo>
                <a:cubicBezTo>
                  <a:pt x="192" y="195"/>
                  <a:pt x="206" y="181"/>
                  <a:pt x="224" y="181"/>
                </a:cubicBezTo>
                <a:cubicBezTo>
                  <a:pt x="241" y="181"/>
                  <a:pt x="256" y="195"/>
                  <a:pt x="256" y="213"/>
                </a:cubicBezTo>
                <a:cubicBezTo>
                  <a:pt x="256" y="236"/>
                  <a:pt x="256" y="236"/>
                  <a:pt x="256" y="236"/>
                </a:cubicBezTo>
                <a:cubicBezTo>
                  <a:pt x="259" y="235"/>
                  <a:pt x="263" y="234"/>
                  <a:pt x="266" y="234"/>
                </a:cubicBezTo>
                <a:cubicBezTo>
                  <a:pt x="281" y="234"/>
                  <a:pt x="293" y="244"/>
                  <a:pt x="297" y="258"/>
                </a:cubicBezTo>
                <a:cubicBezTo>
                  <a:pt x="301" y="257"/>
                  <a:pt x="305" y="256"/>
                  <a:pt x="309" y="256"/>
                </a:cubicBezTo>
                <a:cubicBezTo>
                  <a:pt x="320" y="256"/>
                  <a:pt x="330" y="262"/>
                  <a:pt x="336" y="271"/>
                </a:cubicBezTo>
                <a:cubicBezTo>
                  <a:pt x="341" y="268"/>
                  <a:pt x="346" y="266"/>
                  <a:pt x="352" y="266"/>
                </a:cubicBezTo>
                <a:cubicBezTo>
                  <a:pt x="369" y="266"/>
                  <a:pt x="384" y="281"/>
                  <a:pt x="384" y="298"/>
                </a:cubicBezTo>
                <a:cubicBezTo>
                  <a:pt x="384" y="341"/>
                  <a:pt x="384" y="341"/>
                  <a:pt x="384" y="341"/>
                </a:cubicBezTo>
                <a:cubicBezTo>
                  <a:pt x="384" y="342"/>
                  <a:pt x="386" y="379"/>
                  <a:pt x="368" y="41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0" name="General_Fill_38">
            <a:extLst>
              <a:ext uri="{FF2B5EF4-FFF2-40B4-BE49-F238E27FC236}">
                <a16:creationId xmlns:a16="http://schemas.microsoft.com/office/drawing/2014/main" id="{0D6A3844-EE3F-457C-9FF2-DEE4B81F7F0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348426" y="1391574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416 w 512"/>
              <a:gd name="T5" fmla="*/ 330 h 512"/>
              <a:gd name="T6" fmla="*/ 394 w 512"/>
              <a:gd name="T7" fmla="*/ 341 h 512"/>
              <a:gd name="T8" fmla="*/ 384 w 512"/>
              <a:gd name="T9" fmla="*/ 320 h 512"/>
              <a:gd name="T10" fmla="*/ 371 w 512"/>
              <a:gd name="T11" fmla="*/ 334 h 512"/>
              <a:gd name="T12" fmla="*/ 338 w 512"/>
              <a:gd name="T13" fmla="*/ 359 h 512"/>
              <a:gd name="T14" fmla="*/ 318 w 512"/>
              <a:gd name="T15" fmla="*/ 376 h 512"/>
              <a:gd name="T16" fmla="*/ 277 w 512"/>
              <a:gd name="T17" fmla="*/ 370 h 512"/>
              <a:gd name="T18" fmla="*/ 250 w 512"/>
              <a:gd name="T19" fmla="*/ 384 h 512"/>
              <a:gd name="T20" fmla="*/ 217 w 512"/>
              <a:gd name="T21" fmla="*/ 381 h 512"/>
              <a:gd name="T22" fmla="*/ 172 w 512"/>
              <a:gd name="T23" fmla="*/ 368 h 512"/>
              <a:gd name="T24" fmla="*/ 128 w 512"/>
              <a:gd name="T25" fmla="*/ 320 h 512"/>
              <a:gd name="T26" fmla="*/ 117 w 512"/>
              <a:gd name="T27" fmla="*/ 341 h 512"/>
              <a:gd name="T28" fmla="*/ 96 w 512"/>
              <a:gd name="T29" fmla="*/ 330 h 512"/>
              <a:gd name="T30" fmla="*/ 106 w 512"/>
              <a:gd name="T31" fmla="*/ 170 h 512"/>
              <a:gd name="T32" fmla="*/ 106 w 512"/>
              <a:gd name="T33" fmla="*/ 149 h 512"/>
              <a:gd name="T34" fmla="*/ 128 w 512"/>
              <a:gd name="T35" fmla="*/ 160 h 512"/>
              <a:gd name="T36" fmla="*/ 224 w 512"/>
              <a:gd name="T37" fmla="*/ 181 h 512"/>
              <a:gd name="T38" fmla="*/ 261 w 512"/>
              <a:gd name="T39" fmla="*/ 161 h 512"/>
              <a:gd name="T40" fmla="*/ 343 w 512"/>
              <a:gd name="T41" fmla="*/ 181 h 512"/>
              <a:gd name="T42" fmla="*/ 384 w 512"/>
              <a:gd name="T43" fmla="*/ 160 h 512"/>
              <a:gd name="T44" fmla="*/ 405 w 512"/>
              <a:gd name="T45" fmla="*/ 149 h 512"/>
              <a:gd name="T46" fmla="*/ 405 w 512"/>
              <a:gd name="T47" fmla="*/ 170 h 512"/>
              <a:gd name="T48" fmla="*/ 416 w 512"/>
              <a:gd name="T49" fmla="*/ 330 h 512"/>
              <a:gd name="T50" fmla="*/ 350 w 512"/>
              <a:gd name="T51" fmla="*/ 328 h 512"/>
              <a:gd name="T52" fmla="*/ 335 w 512"/>
              <a:gd name="T53" fmla="*/ 337 h 512"/>
              <a:gd name="T54" fmla="*/ 328 w 512"/>
              <a:gd name="T55" fmla="*/ 332 h 512"/>
              <a:gd name="T56" fmla="*/ 294 w 512"/>
              <a:gd name="T57" fmla="*/ 274 h 512"/>
              <a:gd name="T58" fmla="*/ 275 w 512"/>
              <a:gd name="T59" fmla="*/ 284 h 512"/>
              <a:gd name="T60" fmla="*/ 310 w 512"/>
              <a:gd name="T61" fmla="*/ 343 h 512"/>
              <a:gd name="T62" fmla="*/ 290 w 512"/>
              <a:gd name="T63" fmla="*/ 353 h 512"/>
              <a:gd name="T64" fmla="*/ 243 w 512"/>
              <a:gd name="T65" fmla="*/ 296 h 512"/>
              <a:gd name="T66" fmla="*/ 260 w 512"/>
              <a:gd name="T67" fmla="*/ 345 h 512"/>
              <a:gd name="T68" fmla="*/ 256 w 512"/>
              <a:gd name="T69" fmla="*/ 361 h 512"/>
              <a:gd name="T70" fmla="*/ 239 w 512"/>
              <a:gd name="T71" fmla="*/ 357 h 512"/>
              <a:gd name="T72" fmla="*/ 228 w 512"/>
              <a:gd name="T73" fmla="*/ 337 h 512"/>
              <a:gd name="T74" fmla="*/ 220 w 512"/>
              <a:gd name="T75" fmla="*/ 325 h 512"/>
              <a:gd name="T76" fmla="*/ 202 w 512"/>
              <a:gd name="T77" fmla="*/ 337 h 512"/>
              <a:gd name="T78" fmla="*/ 207 w 512"/>
              <a:gd name="T79" fmla="*/ 363 h 512"/>
              <a:gd name="T80" fmla="*/ 158 w 512"/>
              <a:gd name="T81" fmla="*/ 304 h 512"/>
              <a:gd name="T82" fmla="*/ 128 w 512"/>
              <a:gd name="T83" fmla="*/ 298 h 512"/>
              <a:gd name="T84" fmla="*/ 184 w 512"/>
              <a:gd name="T85" fmla="*/ 202 h 512"/>
              <a:gd name="T86" fmla="*/ 160 w 512"/>
              <a:gd name="T87" fmla="*/ 234 h 512"/>
              <a:gd name="T88" fmla="*/ 193 w 512"/>
              <a:gd name="T89" fmla="*/ 266 h 512"/>
              <a:gd name="T90" fmla="*/ 349 w 512"/>
              <a:gd name="T91" fmla="*/ 319 h 512"/>
              <a:gd name="T92" fmla="*/ 384 w 512"/>
              <a:gd name="T93" fmla="*/ 202 h 512"/>
              <a:gd name="T94" fmla="*/ 362 w 512"/>
              <a:gd name="T95" fmla="*/ 298 h 512"/>
              <a:gd name="T96" fmla="*/ 322 w 512"/>
              <a:gd name="T97" fmla="*/ 230 h 512"/>
              <a:gd name="T98" fmla="*/ 190 w 512"/>
              <a:gd name="T99" fmla="*/ 245 h 512"/>
              <a:gd name="T100" fmla="*/ 181 w 512"/>
              <a:gd name="T101" fmla="*/ 234 h 512"/>
              <a:gd name="T102" fmla="*/ 268 w 512"/>
              <a:gd name="T103" fmla="*/ 182 h 512"/>
              <a:gd name="T104" fmla="*/ 341 w 512"/>
              <a:gd name="T105" fmla="*/ 20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16" y="330"/>
                </a:moveTo>
                <a:cubicBezTo>
                  <a:pt x="416" y="336"/>
                  <a:pt x="411" y="341"/>
                  <a:pt x="405" y="341"/>
                </a:cubicBezTo>
                <a:cubicBezTo>
                  <a:pt x="394" y="341"/>
                  <a:pt x="394" y="341"/>
                  <a:pt x="394" y="341"/>
                </a:cubicBezTo>
                <a:cubicBezTo>
                  <a:pt x="388" y="341"/>
                  <a:pt x="384" y="336"/>
                  <a:pt x="384" y="330"/>
                </a:cubicBezTo>
                <a:cubicBezTo>
                  <a:pt x="384" y="320"/>
                  <a:pt x="384" y="320"/>
                  <a:pt x="384" y="320"/>
                </a:cubicBezTo>
                <a:cubicBezTo>
                  <a:pt x="371" y="320"/>
                  <a:pt x="371" y="320"/>
                  <a:pt x="371" y="320"/>
                </a:cubicBezTo>
                <a:cubicBezTo>
                  <a:pt x="372" y="324"/>
                  <a:pt x="372" y="329"/>
                  <a:pt x="371" y="334"/>
                </a:cubicBezTo>
                <a:cubicBezTo>
                  <a:pt x="368" y="342"/>
                  <a:pt x="363" y="350"/>
                  <a:pt x="355" y="354"/>
                </a:cubicBezTo>
                <a:cubicBezTo>
                  <a:pt x="350" y="357"/>
                  <a:pt x="344" y="359"/>
                  <a:pt x="338" y="359"/>
                </a:cubicBezTo>
                <a:cubicBezTo>
                  <a:pt x="336" y="359"/>
                  <a:pt x="334" y="358"/>
                  <a:pt x="332" y="358"/>
                </a:cubicBezTo>
                <a:cubicBezTo>
                  <a:pt x="330" y="365"/>
                  <a:pt x="325" y="372"/>
                  <a:pt x="318" y="376"/>
                </a:cubicBezTo>
                <a:cubicBezTo>
                  <a:pt x="313" y="380"/>
                  <a:pt x="307" y="381"/>
                  <a:pt x="301" y="381"/>
                </a:cubicBezTo>
                <a:cubicBezTo>
                  <a:pt x="292" y="381"/>
                  <a:pt x="283" y="377"/>
                  <a:pt x="277" y="370"/>
                </a:cubicBezTo>
                <a:cubicBezTo>
                  <a:pt x="274" y="374"/>
                  <a:pt x="271" y="377"/>
                  <a:pt x="267" y="379"/>
                </a:cubicBezTo>
                <a:cubicBezTo>
                  <a:pt x="261" y="382"/>
                  <a:pt x="256" y="384"/>
                  <a:pt x="250" y="384"/>
                </a:cubicBezTo>
                <a:cubicBezTo>
                  <a:pt x="241" y="384"/>
                  <a:pt x="232" y="380"/>
                  <a:pt x="226" y="374"/>
                </a:cubicBezTo>
                <a:cubicBezTo>
                  <a:pt x="224" y="376"/>
                  <a:pt x="221" y="379"/>
                  <a:pt x="217" y="381"/>
                </a:cubicBezTo>
                <a:cubicBezTo>
                  <a:pt x="212" y="384"/>
                  <a:pt x="207" y="385"/>
                  <a:pt x="202" y="385"/>
                </a:cubicBezTo>
                <a:cubicBezTo>
                  <a:pt x="190" y="385"/>
                  <a:pt x="178" y="379"/>
                  <a:pt x="172" y="368"/>
                </a:cubicBezTo>
                <a:cubicBezTo>
                  <a:pt x="143" y="320"/>
                  <a:pt x="143" y="320"/>
                  <a:pt x="143" y="320"/>
                </a:cubicBezTo>
                <a:cubicBezTo>
                  <a:pt x="128" y="320"/>
                  <a:pt x="128" y="320"/>
                  <a:pt x="128" y="320"/>
                </a:cubicBezTo>
                <a:cubicBezTo>
                  <a:pt x="128" y="330"/>
                  <a:pt x="128" y="330"/>
                  <a:pt x="128" y="330"/>
                </a:cubicBezTo>
                <a:cubicBezTo>
                  <a:pt x="128" y="336"/>
                  <a:pt x="123" y="341"/>
                  <a:pt x="117" y="341"/>
                </a:cubicBezTo>
                <a:cubicBezTo>
                  <a:pt x="106" y="341"/>
                  <a:pt x="106" y="341"/>
                  <a:pt x="106" y="341"/>
                </a:cubicBezTo>
                <a:cubicBezTo>
                  <a:pt x="100" y="341"/>
                  <a:pt x="96" y="336"/>
                  <a:pt x="96" y="330"/>
                </a:cubicBezTo>
                <a:cubicBezTo>
                  <a:pt x="96" y="324"/>
                  <a:pt x="100" y="320"/>
                  <a:pt x="106" y="320"/>
                </a:cubicBezTo>
                <a:cubicBezTo>
                  <a:pt x="106" y="170"/>
                  <a:pt x="106" y="170"/>
                  <a:pt x="106" y="170"/>
                </a:cubicBezTo>
                <a:cubicBezTo>
                  <a:pt x="100" y="170"/>
                  <a:pt x="96" y="166"/>
                  <a:pt x="96" y="160"/>
                </a:cubicBezTo>
                <a:cubicBezTo>
                  <a:pt x="96" y="154"/>
                  <a:pt x="100" y="149"/>
                  <a:pt x="106" y="149"/>
                </a:cubicBezTo>
                <a:cubicBezTo>
                  <a:pt x="117" y="149"/>
                  <a:pt x="117" y="149"/>
                  <a:pt x="117" y="149"/>
                </a:cubicBezTo>
                <a:cubicBezTo>
                  <a:pt x="123" y="149"/>
                  <a:pt x="128" y="154"/>
                  <a:pt x="128" y="160"/>
                </a:cubicBezTo>
                <a:cubicBezTo>
                  <a:pt x="128" y="181"/>
                  <a:pt x="128" y="181"/>
                  <a:pt x="128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61" y="161"/>
                  <a:pt x="261" y="161"/>
                  <a:pt x="261" y="161"/>
                </a:cubicBezTo>
                <a:cubicBezTo>
                  <a:pt x="264" y="160"/>
                  <a:pt x="267" y="159"/>
                  <a:pt x="269" y="160"/>
                </a:cubicBezTo>
                <a:cubicBezTo>
                  <a:pt x="343" y="181"/>
                  <a:pt x="343" y="181"/>
                  <a:pt x="343" y="181"/>
                </a:cubicBezTo>
                <a:cubicBezTo>
                  <a:pt x="384" y="181"/>
                  <a:pt x="384" y="181"/>
                  <a:pt x="384" y="181"/>
                </a:cubicBezTo>
                <a:cubicBezTo>
                  <a:pt x="384" y="160"/>
                  <a:pt x="384" y="160"/>
                  <a:pt x="384" y="160"/>
                </a:cubicBezTo>
                <a:cubicBezTo>
                  <a:pt x="384" y="154"/>
                  <a:pt x="388" y="149"/>
                  <a:pt x="394" y="149"/>
                </a:cubicBezTo>
                <a:cubicBezTo>
                  <a:pt x="405" y="149"/>
                  <a:pt x="405" y="149"/>
                  <a:pt x="405" y="149"/>
                </a:cubicBezTo>
                <a:cubicBezTo>
                  <a:pt x="411" y="149"/>
                  <a:pt x="416" y="154"/>
                  <a:pt x="416" y="160"/>
                </a:cubicBezTo>
                <a:cubicBezTo>
                  <a:pt x="416" y="166"/>
                  <a:pt x="411" y="170"/>
                  <a:pt x="405" y="170"/>
                </a:cubicBezTo>
                <a:cubicBezTo>
                  <a:pt x="405" y="320"/>
                  <a:pt x="405" y="320"/>
                  <a:pt x="405" y="320"/>
                </a:cubicBezTo>
                <a:cubicBezTo>
                  <a:pt x="411" y="320"/>
                  <a:pt x="416" y="324"/>
                  <a:pt x="416" y="330"/>
                </a:cubicBezTo>
                <a:close/>
                <a:moveTo>
                  <a:pt x="349" y="319"/>
                </a:moveTo>
                <a:cubicBezTo>
                  <a:pt x="350" y="322"/>
                  <a:pt x="351" y="325"/>
                  <a:pt x="350" y="328"/>
                </a:cubicBezTo>
                <a:cubicBezTo>
                  <a:pt x="349" y="332"/>
                  <a:pt x="347" y="334"/>
                  <a:pt x="344" y="336"/>
                </a:cubicBezTo>
                <a:cubicBezTo>
                  <a:pt x="342" y="337"/>
                  <a:pt x="338" y="338"/>
                  <a:pt x="335" y="337"/>
                </a:cubicBezTo>
                <a:cubicBezTo>
                  <a:pt x="332" y="336"/>
                  <a:pt x="330" y="334"/>
                  <a:pt x="328" y="332"/>
                </a:cubicBezTo>
                <a:cubicBezTo>
                  <a:pt x="328" y="332"/>
                  <a:pt x="328" y="332"/>
                  <a:pt x="328" y="332"/>
                </a:cubicBezTo>
                <a:cubicBezTo>
                  <a:pt x="328" y="332"/>
                  <a:pt x="328" y="332"/>
                  <a:pt x="328" y="331"/>
                </a:cubicBezTo>
                <a:cubicBezTo>
                  <a:pt x="294" y="274"/>
                  <a:pt x="294" y="274"/>
                  <a:pt x="294" y="274"/>
                </a:cubicBezTo>
                <a:cubicBezTo>
                  <a:pt x="291" y="268"/>
                  <a:pt x="284" y="267"/>
                  <a:pt x="279" y="270"/>
                </a:cubicBezTo>
                <a:cubicBezTo>
                  <a:pt x="274" y="273"/>
                  <a:pt x="272" y="279"/>
                  <a:pt x="275" y="284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3" y="348"/>
                  <a:pt x="313" y="355"/>
                  <a:pt x="307" y="358"/>
                </a:cubicBezTo>
                <a:cubicBezTo>
                  <a:pt x="301" y="361"/>
                  <a:pt x="294" y="359"/>
                  <a:pt x="290" y="353"/>
                </a:cubicBezTo>
                <a:cubicBezTo>
                  <a:pt x="258" y="300"/>
                  <a:pt x="258" y="300"/>
                  <a:pt x="258" y="300"/>
                </a:cubicBezTo>
                <a:cubicBezTo>
                  <a:pt x="255" y="295"/>
                  <a:pt x="249" y="293"/>
                  <a:pt x="243" y="296"/>
                </a:cubicBezTo>
                <a:cubicBezTo>
                  <a:pt x="238" y="299"/>
                  <a:pt x="237" y="306"/>
                  <a:pt x="240" y="311"/>
                </a:cubicBezTo>
                <a:cubicBezTo>
                  <a:pt x="260" y="345"/>
                  <a:pt x="260" y="345"/>
                  <a:pt x="260" y="345"/>
                </a:cubicBezTo>
                <a:cubicBezTo>
                  <a:pt x="262" y="347"/>
                  <a:pt x="262" y="350"/>
                  <a:pt x="261" y="353"/>
                </a:cubicBezTo>
                <a:cubicBezTo>
                  <a:pt x="261" y="356"/>
                  <a:pt x="259" y="359"/>
                  <a:pt x="256" y="361"/>
                </a:cubicBezTo>
                <a:cubicBezTo>
                  <a:pt x="250" y="364"/>
                  <a:pt x="243" y="362"/>
                  <a:pt x="239" y="357"/>
                </a:cubicBezTo>
                <a:cubicBezTo>
                  <a:pt x="239" y="357"/>
                  <a:pt x="239" y="357"/>
                  <a:pt x="239" y="35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0" y="325"/>
                  <a:pt x="220" y="325"/>
                  <a:pt x="220" y="325"/>
                </a:cubicBezTo>
                <a:cubicBezTo>
                  <a:pt x="217" y="320"/>
                  <a:pt x="210" y="319"/>
                  <a:pt x="206" y="322"/>
                </a:cubicBezTo>
                <a:cubicBezTo>
                  <a:pt x="201" y="325"/>
                  <a:pt x="199" y="332"/>
                  <a:pt x="202" y="337"/>
                </a:cubicBezTo>
                <a:cubicBezTo>
                  <a:pt x="210" y="348"/>
                  <a:pt x="210" y="348"/>
                  <a:pt x="210" y="348"/>
                </a:cubicBezTo>
                <a:cubicBezTo>
                  <a:pt x="211" y="350"/>
                  <a:pt x="214" y="358"/>
                  <a:pt x="207" y="363"/>
                </a:cubicBezTo>
                <a:cubicBezTo>
                  <a:pt x="201" y="366"/>
                  <a:pt x="193" y="362"/>
                  <a:pt x="190" y="357"/>
                </a:cubicBezTo>
                <a:cubicBezTo>
                  <a:pt x="158" y="304"/>
                  <a:pt x="158" y="304"/>
                  <a:pt x="158" y="304"/>
                </a:cubicBezTo>
                <a:cubicBezTo>
                  <a:pt x="156" y="300"/>
                  <a:pt x="153" y="298"/>
                  <a:pt x="149" y="298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202"/>
                  <a:pt x="128" y="202"/>
                  <a:pt x="128" y="202"/>
                </a:cubicBezTo>
                <a:cubicBezTo>
                  <a:pt x="184" y="202"/>
                  <a:pt x="184" y="202"/>
                  <a:pt x="184" y="202"/>
                </a:cubicBezTo>
                <a:cubicBezTo>
                  <a:pt x="176" y="207"/>
                  <a:pt x="176" y="207"/>
                  <a:pt x="176" y="207"/>
                </a:cubicBezTo>
                <a:cubicBezTo>
                  <a:pt x="166" y="213"/>
                  <a:pt x="160" y="223"/>
                  <a:pt x="160" y="234"/>
                </a:cubicBezTo>
                <a:cubicBezTo>
                  <a:pt x="160" y="244"/>
                  <a:pt x="164" y="254"/>
                  <a:pt x="170" y="260"/>
                </a:cubicBezTo>
                <a:cubicBezTo>
                  <a:pt x="177" y="265"/>
                  <a:pt x="185" y="267"/>
                  <a:pt x="193" y="266"/>
                </a:cubicBezTo>
                <a:cubicBezTo>
                  <a:pt x="307" y="247"/>
                  <a:pt x="307" y="247"/>
                  <a:pt x="307" y="247"/>
                </a:cubicBezTo>
                <a:lnTo>
                  <a:pt x="349" y="319"/>
                </a:lnTo>
                <a:close/>
                <a:moveTo>
                  <a:pt x="341" y="202"/>
                </a:moveTo>
                <a:cubicBezTo>
                  <a:pt x="384" y="202"/>
                  <a:pt x="384" y="202"/>
                  <a:pt x="384" y="202"/>
                </a:cubicBezTo>
                <a:cubicBezTo>
                  <a:pt x="384" y="298"/>
                  <a:pt x="384" y="298"/>
                  <a:pt x="384" y="298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8"/>
                  <a:pt x="362" y="299"/>
                  <a:pt x="361" y="299"/>
                </a:cubicBezTo>
                <a:cubicBezTo>
                  <a:pt x="322" y="230"/>
                  <a:pt x="322" y="230"/>
                  <a:pt x="322" y="230"/>
                </a:cubicBezTo>
                <a:cubicBezTo>
                  <a:pt x="320" y="226"/>
                  <a:pt x="316" y="224"/>
                  <a:pt x="311" y="225"/>
                </a:cubicBezTo>
                <a:cubicBezTo>
                  <a:pt x="190" y="245"/>
                  <a:pt x="190" y="245"/>
                  <a:pt x="190" y="245"/>
                </a:cubicBezTo>
                <a:cubicBezTo>
                  <a:pt x="187" y="246"/>
                  <a:pt x="185" y="245"/>
                  <a:pt x="184" y="244"/>
                </a:cubicBezTo>
                <a:cubicBezTo>
                  <a:pt x="182" y="242"/>
                  <a:pt x="181" y="238"/>
                  <a:pt x="181" y="234"/>
                </a:cubicBezTo>
                <a:cubicBezTo>
                  <a:pt x="181" y="229"/>
                  <a:pt x="184" y="227"/>
                  <a:pt x="186" y="226"/>
                </a:cubicBezTo>
                <a:cubicBezTo>
                  <a:pt x="268" y="182"/>
                  <a:pt x="268" y="182"/>
                  <a:pt x="268" y="182"/>
                </a:cubicBezTo>
                <a:cubicBezTo>
                  <a:pt x="338" y="202"/>
                  <a:pt x="338" y="202"/>
                  <a:pt x="338" y="202"/>
                </a:cubicBezTo>
                <a:cubicBezTo>
                  <a:pt x="339" y="202"/>
                  <a:pt x="340" y="202"/>
                  <a:pt x="341" y="202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0" name="Gestures_Fill_13">
            <a:extLst>
              <a:ext uri="{FF2B5EF4-FFF2-40B4-BE49-F238E27FC236}">
                <a16:creationId xmlns:a16="http://schemas.microsoft.com/office/drawing/2014/main" id="{0389F004-E9FF-4A60-BB6E-A4E63229B341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514052" y="3308304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118 w 512"/>
              <a:gd name="T5" fmla="*/ 241 h 512"/>
              <a:gd name="T6" fmla="*/ 106 w 512"/>
              <a:gd name="T7" fmla="*/ 213 h 512"/>
              <a:gd name="T8" fmla="*/ 341 w 512"/>
              <a:gd name="T9" fmla="*/ 213 h 512"/>
              <a:gd name="T10" fmla="*/ 329 w 512"/>
              <a:gd name="T11" fmla="*/ 231 h 512"/>
              <a:gd name="T12" fmla="*/ 320 w 512"/>
              <a:gd name="T13" fmla="*/ 213 h 512"/>
              <a:gd name="T14" fmla="*/ 128 w 512"/>
              <a:gd name="T15" fmla="*/ 213 h 512"/>
              <a:gd name="T16" fmla="*/ 120 w 512"/>
              <a:gd name="T17" fmla="*/ 241 h 512"/>
              <a:gd name="T18" fmla="*/ 172 w 512"/>
              <a:gd name="T19" fmla="*/ 222 h 512"/>
              <a:gd name="T20" fmla="*/ 161 w 512"/>
              <a:gd name="T21" fmla="*/ 234 h 512"/>
              <a:gd name="T22" fmla="*/ 149 w 512"/>
              <a:gd name="T23" fmla="*/ 213 h 512"/>
              <a:gd name="T24" fmla="*/ 298 w 512"/>
              <a:gd name="T25" fmla="*/ 201 h 512"/>
              <a:gd name="T26" fmla="*/ 277 w 512"/>
              <a:gd name="T27" fmla="*/ 204 h 512"/>
              <a:gd name="T28" fmla="*/ 171 w 512"/>
              <a:gd name="T29" fmla="*/ 213 h 512"/>
              <a:gd name="T30" fmla="*/ 368 w 512"/>
              <a:gd name="T31" fmla="*/ 410 h 512"/>
              <a:gd name="T32" fmla="*/ 353 w 512"/>
              <a:gd name="T33" fmla="*/ 414 h 512"/>
              <a:gd name="T34" fmla="*/ 362 w 512"/>
              <a:gd name="T35" fmla="*/ 342 h 512"/>
              <a:gd name="T36" fmla="*/ 351 w 512"/>
              <a:gd name="T37" fmla="*/ 288 h 512"/>
              <a:gd name="T38" fmla="*/ 341 w 512"/>
              <a:gd name="T39" fmla="*/ 298 h 512"/>
              <a:gd name="T40" fmla="*/ 330 w 512"/>
              <a:gd name="T41" fmla="*/ 309 h 512"/>
              <a:gd name="T42" fmla="*/ 320 w 512"/>
              <a:gd name="T43" fmla="*/ 298 h 512"/>
              <a:gd name="T44" fmla="*/ 309 w 512"/>
              <a:gd name="T45" fmla="*/ 277 h 512"/>
              <a:gd name="T46" fmla="*/ 298 w 512"/>
              <a:gd name="T47" fmla="*/ 298 h 512"/>
              <a:gd name="T48" fmla="*/ 277 w 512"/>
              <a:gd name="T49" fmla="*/ 298 h 512"/>
              <a:gd name="T50" fmla="*/ 266 w 512"/>
              <a:gd name="T51" fmla="*/ 256 h 512"/>
              <a:gd name="T52" fmla="*/ 256 w 512"/>
              <a:gd name="T53" fmla="*/ 298 h 512"/>
              <a:gd name="T54" fmla="*/ 234 w 512"/>
              <a:gd name="T55" fmla="*/ 298 h 512"/>
              <a:gd name="T56" fmla="*/ 224 w 512"/>
              <a:gd name="T57" fmla="*/ 202 h 512"/>
              <a:gd name="T58" fmla="*/ 213 w 512"/>
              <a:gd name="T59" fmla="*/ 341 h 512"/>
              <a:gd name="T60" fmla="*/ 195 w 512"/>
              <a:gd name="T61" fmla="*/ 349 h 512"/>
              <a:gd name="T62" fmla="*/ 157 w 512"/>
              <a:gd name="T63" fmla="*/ 287 h 512"/>
              <a:gd name="T64" fmla="*/ 148 w 512"/>
              <a:gd name="T65" fmla="*/ 304 h 512"/>
              <a:gd name="T66" fmla="*/ 206 w 512"/>
              <a:gd name="T67" fmla="*/ 397 h 512"/>
              <a:gd name="T68" fmla="*/ 199 w 512"/>
              <a:gd name="T69" fmla="*/ 416 h 512"/>
              <a:gd name="T70" fmla="*/ 128 w 512"/>
              <a:gd name="T71" fmla="*/ 313 h 512"/>
              <a:gd name="T72" fmla="*/ 164 w 512"/>
              <a:gd name="T73" fmla="*/ 267 h 512"/>
              <a:gd name="T74" fmla="*/ 192 w 512"/>
              <a:gd name="T75" fmla="*/ 304 h 512"/>
              <a:gd name="T76" fmla="*/ 224 w 512"/>
              <a:gd name="T77" fmla="*/ 181 h 512"/>
              <a:gd name="T78" fmla="*/ 256 w 512"/>
              <a:gd name="T79" fmla="*/ 236 h 512"/>
              <a:gd name="T80" fmla="*/ 297 w 512"/>
              <a:gd name="T81" fmla="*/ 258 h 512"/>
              <a:gd name="T82" fmla="*/ 336 w 512"/>
              <a:gd name="T83" fmla="*/ 271 h 512"/>
              <a:gd name="T84" fmla="*/ 384 w 512"/>
              <a:gd name="T85" fmla="*/ 298 h 512"/>
              <a:gd name="T86" fmla="*/ 368 w 512"/>
              <a:gd name="T87" fmla="*/ 41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18" y="241"/>
                </a:moveTo>
                <a:cubicBezTo>
                  <a:pt x="113" y="241"/>
                  <a:pt x="109" y="238"/>
                  <a:pt x="108" y="233"/>
                </a:cubicBezTo>
                <a:cubicBezTo>
                  <a:pt x="107" y="226"/>
                  <a:pt x="106" y="220"/>
                  <a:pt x="106" y="213"/>
                </a:cubicBezTo>
                <a:cubicBezTo>
                  <a:pt x="106" y="148"/>
                  <a:pt x="159" y="96"/>
                  <a:pt x="224" y="96"/>
                </a:cubicBezTo>
                <a:cubicBezTo>
                  <a:pt x="288" y="96"/>
                  <a:pt x="341" y="148"/>
                  <a:pt x="341" y="213"/>
                </a:cubicBezTo>
                <a:cubicBezTo>
                  <a:pt x="341" y="216"/>
                  <a:pt x="341" y="218"/>
                  <a:pt x="341" y="221"/>
                </a:cubicBezTo>
                <a:cubicBezTo>
                  <a:pt x="340" y="227"/>
                  <a:pt x="335" y="231"/>
                  <a:pt x="329" y="231"/>
                </a:cubicBezTo>
                <a:cubicBezTo>
                  <a:pt x="324" y="230"/>
                  <a:pt x="319" y="225"/>
                  <a:pt x="319" y="219"/>
                </a:cubicBezTo>
                <a:cubicBezTo>
                  <a:pt x="320" y="217"/>
                  <a:pt x="320" y="215"/>
                  <a:pt x="320" y="213"/>
                </a:cubicBezTo>
                <a:cubicBezTo>
                  <a:pt x="320" y="160"/>
                  <a:pt x="277" y="117"/>
                  <a:pt x="224" y="117"/>
                </a:cubicBezTo>
                <a:cubicBezTo>
                  <a:pt x="171" y="117"/>
                  <a:pt x="128" y="160"/>
                  <a:pt x="128" y="213"/>
                </a:cubicBezTo>
                <a:cubicBezTo>
                  <a:pt x="128" y="218"/>
                  <a:pt x="128" y="224"/>
                  <a:pt x="129" y="229"/>
                </a:cubicBezTo>
                <a:cubicBezTo>
                  <a:pt x="130" y="235"/>
                  <a:pt x="126" y="240"/>
                  <a:pt x="120" y="241"/>
                </a:cubicBezTo>
                <a:cubicBezTo>
                  <a:pt x="120" y="241"/>
                  <a:pt x="119" y="241"/>
                  <a:pt x="118" y="241"/>
                </a:cubicBezTo>
                <a:close/>
                <a:moveTo>
                  <a:pt x="172" y="222"/>
                </a:moveTo>
                <a:cubicBezTo>
                  <a:pt x="173" y="228"/>
                  <a:pt x="169" y="233"/>
                  <a:pt x="163" y="234"/>
                </a:cubicBezTo>
                <a:cubicBezTo>
                  <a:pt x="162" y="234"/>
                  <a:pt x="162" y="234"/>
                  <a:pt x="161" y="234"/>
                </a:cubicBezTo>
                <a:cubicBezTo>
                  <a:pt x="156" y="234"/>
                  <a:pt x="151" y="231"/>
                  <a:pt x="150" y="225"/>
                </a:cubicBezTo>
                <a:cubicBezTo>
                  <a:pt x="150" y="221"/>
                  <a:pt x="149" y="217"/>
                  <a:pt x="149" y="213"/>
                </a:cubicBezTo>
                <a:cubicBezTo>
                  <a:pt x="149" y="172"/>
                  <a:pt x="183" y="138"/>
                  <a:pt x="224" y="138"/>
                </a:cubicBezTo>
                <a:cubicBezTo>
                  <a:pt x="261" y="138"/>
                  <a:pt x="292" y="164"/>
                  <a:pt x="298" y="201"/>
                </a:cubicBezTo>
                <a:cubicBezTo>
                  <a:pt x="299" y="206"/>
                  <a:pt x="295" y="212"/>
                  <a:pt x="289" y="213"/>
                </a:cubicBezTo>
                <a:cubicBezTo>
                  <a:pt x="283" y="214"/>
                  <a:pt x="278" y="210"/>
                  <a:pt x="277" y="204"/>
                </a:cubicBezTo>
                <a:cubicBezTo>
                  <a:pt x="272" y="178"/>
                  <a:pt x="250" y="160"/>
                  <a:pt x="224" y="160"/>
                </a:cubicBezTo>
                <a:cubicBezTo>
                  <a:pt x="195" y="160"/>
                  <a:pt x="171" y="184"/>
                  <a:pt x="171" y="213"/>
                </a:cubicBezTo>
                <a:cubicBezTo>
                  <a:pt x="171" y="216"/>
                  <a:pt x="171" y="219"/>
                  <a:pt x="172" y="222"/>
                </a:cubicBezTo>
                <a:close/>
                <a:moveTo>
                  <a:pt x="368" y="410"/>
                </a:moveTo>
                <a:cubicBezTo>
                  <a:pt x="366" y="414"/>
                  <a:pt x="362" y="416"/>
                  <a:pt x="359" y="416"/>
                </a:cubicBezTo>
                <a:cubicBezTo>
                  <a:pt x="357" y="416"/>
                  <a:pt x="355" y="415"/>
                  <a:pt x="353" y="414"/>
                </a:cubicBezTo>
                <a:cubicBezTo>
                  <a:pt x="348" y="411"/>
                  <a:pt x="347" y="405"/>
                  <a:pt x="350" y="400"/>
                </a:cubicBezTo>
                <a:cubicBezTo>
                  <a:pt x="364" y="374"/>
                  <a:pt x="362" y="342"/>
                  <a:pt x="362" y="342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2"/>
                  <a:pt x="357" y="288"/>
                  <a:pt x="351" y="288"/>
                </a:cubicBezTo>
                <a:cubicBezTo>
                  <a:pt x="346" y="288"/>
                  <a:pt x="342" y="292"/>
                  <a:pt x="341" y="297"/>
                </a:cubicBezTo>
                <a:cubicBezTo>
                  <a:pt x="341" y="298"/>
                  <a:pt x="341" y="298"/>
                  <a:pt x="341" y="298"/>
                </a:cubicBezTo>
                <a:cubicBezTo>
                  <a:pt x="341" y="304"/>
                  <a:pt x="336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24" y="309"/>
                  <a:pt x="320" y="304"/>
                  <a:pt x="320" y="298"/>
                </a:cubicBezTo>
                <a:cubicBezTo>
                  <a:pt x="320" y="288"/>
                  <a:pt x="320" y="288"/>
                  <a:pt x="320" y="288"/>
                </a:cubicBezTo>
                <a:cubicBezTo>
                  <a:pt x="320" y="282"/>
                  <a:pt x="315" y="277"/>
                  <a:pt x="309" y="277"/>
                </a:cubicBezTo>
                <a:cubicBezTo>
                  <a:pt x="303" y="277"/>
                  <a:pt x="298" y="282"/>
                  <a:pt x="298" y="288"/>
                </a:cubicBezTo>
                <a:cubicBezTo>
                  <a:pt x="298" y="298"/>
                  <a:pt x="298" y="298"/>
                  <a:pt x="298" y="298"/>
                </a:cubicBezTo>
                <a:cubicBezTo>
                  <a:pt x="298" y="304"/>
                  <a:pt x="294" y="309"/>
                  <a:pt x="288" y="309"/>
                </a:cubicBezTo>
                <a:cubicBezTo>
                  <a:pt x="282" y="309"/>
                  <a:pt x="277" y="304"/>
                  <a:pt x="277" y="298"/>
                </a:cubicBezTo>
                <a:cubicBezTo>
                  <a:pt x="277" y="266"/>
                  <a:pt x="277" y="266"/>
                  <a:pt x="277" y="266"/>
                </a:cubicBezTo>
                <a:cubicBezTo>
                  <a:pt x="277" y="260"/>
                  <a:pt x="272" y="256"/>
                  <a:pt x="266" y="256"/>
                </a:cubicBezTo>
                <a:cubicBezTo>
                  <a:pt x="260" y="256"/>
                  <a:pt x="256" y="260"/>
                  <a:pt x="256" y="266"/>
                </a:cubicBezTo>
                <a:cubicBezTo>
                  <a:pt x="256" y="298"/>
                  <a:pt x="256" y="298"/>
                  <a:pt x="256" y="298"/>
                </a:cubicBezTo>
                <a:cubicBezTo>
                  <a:pt x="256" y="304"/>
                  <a:pt x="251" y="309"/>
                  <a:pt x="245" y="309"/>
                </a:cubicBezTo>
                <a:cubicBezTo>
                  <a:pt x="239" y="309"/>
                  <a:pt x="234" y="304"/>
                  <a:pt x="234" y="298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207"/>
                  <a:pt x="230" y="202"/>
                  <a:pt x="224" y="202"/>
                </a:cubicBezTo>
                <a:cubicBezTo>
                  <a:pt x="218" y="202"/>
                  <a:pt x="213" y="207"/>
                  <a:pt x="213" y="213"/>
                </a:cubicBezTo>
                <a:cubicBezTo>
                  <a:pt x="213" y="341"/>
                  <a:pt x="213" y="341"/>
                  <a:pt x="213" y="341"/>
                </a:cubicBezTo>
                <a:cubicBezTo>
                  <a:pt x="213" y="345"/>
                  <a:pt x="211" y="349"/>
                  <a:pt x="207" y="351"/>
                </a:cubicBezTo>
                <a:cubicBezTo>
                  <a:pt x="203" y="352"/>
                  <a:pt x="199" y="352"/>
                  <a:pt x="195" y="349"/>
                </a:cubicBezTo>
                <a:cubicBezTo>
                  <a:pt x="181" y="337"/>
                  <a:pt x="166" y="299"/>
                  <a:pt x="163" y="292"/>
                </a:cubicBezTo>
                <a:cubicBezTo>
                  <a:pt x="162" y="290"/>
                  <a:pt x="160" y="288"/>
                  <a:pt x="157" y="287"/>
                </a:cubicBezTo>
                <a:cubicBezTo>
                  <a:pt x="154" y="286"/>
                  <a:pt x="152" y="286"/>
                  <a:pt x="149" y="288"/>
                </a:cubicBezTo>
                <a:cubicBezTo>
                  <a:pt x="145" y="290"/>
                  <a:pt x="145" y="298"/>
                  <a:pt x="148" y="304"/>
                </a:cubicBezTo>
                <a:cubicBezTo>
                  <a:pt x="148" y="305"/>
                  <a:pt x="148" y="305"/>
                  <a:pt x="148" y="305"/>
                </a:cubicBezTo>
                <a:cubicBezTo>
                  <a:pt x="149" y="306"/>
                  <a:pt x="170" y="365"/>
                  <a:pt x="206" y="397"/>
                </a:cubicBezTo>
                <a:cubicBezTo>
                  <a:pt x="210" y="401"/>
                  <a:pt x="211" y="408"/>
                  <a:pt x="207" y="412"/>
                </a:cubicBezTo>
                <a:cubicBezTo>
                  <a:pt x="205" y="414"/>
                  <a:pt x="202" y="416"/>
                  <a:pt x="199" y="416"/>
                </a:cubicBezTo>
                <a:cubicBezTo>
                  <a:pt x="196" y="416"/>
                  <a:pt x="194" y="415"/>
                  <a:pt x="192" y="413"/>
                </a:cubicBezTo>
                <a:cubicBezTo>
                  <a:pt x="153" y="379"/>
                  <a:pt x="131" y="320"/>
                  <a:pt x="128" y="313"/>
                </a:cubicBezTo>
                <a:cubicBezTo>
                  <a:pt x="121" y="298"/>
                  <a:pt x="123" y="277"/>
                  <a:pt x="139" y="269"/>
                </a:cubicBezTo>
                <a:cubicBezTo>
                  <a:pt x="147" y="265"/>
                  <a:pt x="156" y="264"/>
                  <a:pt x="164" y="267"/>
                </a:cubicBezTo>
                <a:cubicBezTo>
                  <a:pt x="172" y="270"/>
                  <a:pt x="179" y="275"/>
                  <a:pt x="182" y="283"/>
                </a:cubicBezTo>
                <a:cubicBezTo>
                  <a:pt x="185" y="289"/>
                  <a:pt x="188" y="297"/>
                  <a:pt x="192" y="304"/>
                </a:cubicBezTo>
                <a:cubicBezTo>
                  <a:pt x="192" y="213"/>
                  <a:pt x="192" y="213"/>
                  <a:pt x="192" y="213"/>
                </a:cubicBezTo>
                <a:cubicBezTo>
                  <a:pt x="192" y="195"/>
                  <a:pt x="206" y="181"/>
                  <a:pt x="224" y="181"/>
                </a:cubicBezTo>
                <a:cubicBezTo>
                  <a:pt x="241" y="181"/>
                  <a:pt x="256" y="195"/>
                  <a:pt x="256" y="213"/>
                </a:cubicBezTo>
                <a:cubicBezTo>
                  <a:pt x="256" y="236"/>
                  <a:pt x="256" y="236"/>
                  <a:pt x="256" y="236"/>
                </a:cubicBezTo>
                <a:cubicBezTo>
                  <a:pt x="259" y="235"/>
                  <a:pt x="263" y="234"/>
                  <a:pt x="266" y="234"/>
                </a:cubicBezTo>
                <a:cubicBezTo>
                  <a:pt x="281" y="234"/>
                  <a:pt x="293" y="244"/>
                  <a:pt x="297" y="258"/>
                </a:cubicBezTo>
                <a:cubicBezTo>
                  <a:pt x="301" y="257"/>
                  <a:pt x="305" y="256"/>
                  <a:pt x="309" y="256"/>
                </a:cubicBezTo>
                <a:cubicBezTo>
                  <a:pt x="320" y="256"/>
                  <a:pt x="330" y="262"/>
                  <a:pt x="336" y="271"/>
                </a:cubicBezTo>
                <a:cubicBezTo>
                  <a:pt x="341" y="268"/>
                  <a:pt x="346" y="266"/>
                  <a:pt x="352" y="266"/>
                </a:cubicBezTo>
                <a:cubicBezTo>
                  <a:pt x="369" y="266"/>
                  <a:pt x="384" y="281"/>
                  <a:pt x="384" y="298"/>
                </a:cubicBezTo>
                <a:cubicBezTo>
                  <a:pt x="384" y="341"/>
                  <a:pt x="384" y="341"/>
                  <a:pt x="384" y="341"/>
                </a:cubicBezTo>
                <a:cubicBezTo>
                  <a:pt x="384" y="342"/>
                  <a:pt x="386" y="379"/>
                  <a:pt x="368" y="41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5" name="Gestures_Fill_13">
            <a:extLst>
              <a:ext uri="{FF2B5EF4-FFF2-40B4-BE49-F238E27FC236}">
                <a16:creationId xmlns:a16="http://schemas.microsoft.com/office/drawing/2014/main" id="{152BB5ED-213F-482F-A025-6D22BCB2A86C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293163" y="2137063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118 w 512"/>
              <a:gd name="T5" fmla="*/ 241 h 512"/>
              <a:gd name="T6" fmla="*/ 106 w 512"/>
              <a:gd name="T7" fmla="*/ 213 h 512"/>
              <a:gd name="T8" fmla="*/ 341 w 512"/>
              <a:gd name="T9" fmla="*/ 213 h 512"/>
              <a:gd name="T10" fmla="*/ 329 w 512"/>
              <a:gd name="T11" fmla="*/ 231 h 512"/>
              <a:gd name="T12" fmla="*/ 320 w 512"/>
              <a:gd name="T13" fmla="*/ 213 h 512"/>
              <a:gd name="T14" fmla="*/ 128 w 512"/>
              <a:gd name="T15" fmla="*/ 213 h 512"/>
              <a:gd name="T16" fmla="*/ 120 w 512"/>
              <a:gd name="T17" fmla="*/ 241 h 512"/>
              <a:gd name="T18" fmla="*/ 172 w 512"/>
              <a:gd name="T19" fmla="*/ 222 h 512"/>
              <a:gd name="T20" fmla="*/ 161 w 512"/>
              <a:gd name="T21" fmla="*/ 234 h 512"/>
              <a:gd name="T22" fmla="*/ 149 w 512"/>
              <a:gd name="T23" fmla="*/ 213 h 512"/>
              <a:gd name="T24" fmla="*/ 298 w 512"/>
              <a:gd name="T25" fmla="*/ 201 h 512"/>
              <a:gd name="T26" fmla="*/ 277 w 512"/>
              <a:gd name="T27" fmla="*/ 204 h 512"/>
              <a:gd name="T28" fmla="*/ 171 w 512"/>
              <a:gd name="T29" fmla="*/ 213 h 512"/>
              <a:gd name="T30" fmla="*/ 368 w 512"/>
              <a:gd name="T31" fmla="*/ 410 h 512"/>
              <a:gd name="T32" fmla="*/ 353 w 512"/>
              <a:gd name="T33" fmla="*/ 414 h 512"/>
              <a:gd name="T34" fmla="*/ 362 w 512"/>
              <a:gd name="T35" fmla="*/ 342 h 512"/>
              <a:gd name="T36" fmla="*/ 351 w 512"/>
              <a:gd name="T37" fmla="*/ 288 h 512"/>
              <a:gd name="T38" fmla="*/ 341 w 512"/>
              <a:gd name="T39" fmla="*/ 298 h 512"/>
              <a:gd name="T40" fmla="*/ 330 w 512"/>
              <a:gd name="T41" fmla="*/ 309 h 512"/>
              <a:gd name="T42" fmla="*/ 320 w 512"/>
              <a:gd name="T43" fmla="*/ 298 h 512"/>
              <a:gd name="T44" fmla="*/ 309 w 512"/>
              <a:gd name="T45" fmla="*/ 277 h 512"/>
              <a:gd name="T46" fmla="*/ 298 w 512"/>
              <a:gd name="T47" fmla="*/ 298 h 512"/>
              <a:gd name="T48" fmla="*/ 277 w 512"/>
              <a:gd name="T49" fmla="*/ 298 h 512"/>
              <a:gd name="T50" fmla="*/ 266 w 512"/>
              <a:gd name="T51" fmla="*/ 256 h 512"/>
              <a:gd name="T52" fmla="*/ 256 w 512"/>
              <a:gd name="T53" fmla="*/ 298 h 512"/>
              <a:gd name="T54" fmla="*/ 234 w 512"/>
              <a:gd name="T55" fmla="*/ 298 h 512"/>
              <a:gd name="T56" fmla="*/ 224 w 512"/>
              <a:gd name="T57" fmla="*/ 202 h 512"/>
              <a:gd name="T58" fmla="*/ 213 w 512"/>
              <a:gd name="T59" fmla="*/ 341 h 512"/>
              <a:gd name="T60" fmla="*/ 195 w 512"/>
              <a:gd name="T61" fmla="*/ 349 h 512"/>
              <a:gd name="T62" fmla="*/ 157 w 512"/>
              <a:gd name="T63" fmla="*/ 287 h 512"/>
              <a:gd name="T64" fmla="*/ 148 w 512"/>
              <a:gd name="T65" fmla="*/ 304 h 512"/>
              <a:gd name="T66" fmla="*/ 206 w 512"/>
              <a:gd name="T67" fmla="*/ 397 h 512"/>
              <a:gd name="T68" fmla="*/ 199 w 512"/>
              <a:gd name="T69" fmla="*/ 416 h 512"/>
              <a:gd name="T70" fmla="*/ 128 w 512"/>
              <a:gd name="T71" fmla="*/ 313 h 512"/>
              <a:gd name="T72" fmla="*/ 164 w 512"/>
              <a:gd name="T73" fmla="*/ 267 h 512"/>
              <a:gd name="T74" fmla="*/ 192 w 512"/>
              <a:gd name="T75" fmla="*/ 304 h 512"/>
              <a:gd name="T76" fmla="*/ 224 w 512"/>
              <a:gd name="T77" fmla="*/ 181 h 512"/>
              <a:gd name="T78" fmla="*/ 256 w 512"/>
              <a:gd name="T79" fmla="*/ 236 h 512"/>
              <a:gd name="T80" fmla="*/ 297 w 512"/>
              <a:gd name="T81" fmla="*/ 258 h 512"/>
              <a:gd name="T82" fmla="*/ 336 w 512"/>
              <a:gd name="T83" fmla="*/ 271 h 512"/>
              <a:gd name="T84" fmla="*/ 384 w 512"/>
              <a:gd name="T85" fmla="*/ 298 h 512"/>
              <a:gd name="T86" fmla="*/ 368 w 512"/>
              <a:gd name="T87" fmla="*/ 41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18" y="241"/>
                </a:moveTo>
                <a:cubicBezTo>
                  <a:pt x="113" y="241"/>
                  <a:pt x="109" y="238"/>
                  <a:pt x="108" y="233"/>
                </a:cubicBezTo>
                <a:cubicBezTo>
                  <a:pt x="107" y="226"/>
                  <a:pt x="106" y="220"/>
                  <a:pt x="106" y="213"/>
                </a:cubicBezTo>
                <a:cubicBezTo>
                  <a:pt x="106" y="148"/>
                  <a:pt x="159" y="96"/>
                  <a:pt x="224" y="96"/>
                </a:cubicBezTo>
                <a:cubicBezTo>
                  <a:pt x="288" y="96"/>
                  <a:pt x="341" y="148"/>
                  <a:pt x="341" y="213"/>
                </a:cubicBezTo>
                <a:cubicBezTo>
                  <a:pt x="341" y="216"/>
                  <a:pt x="341" y="218"/>
                  <a:pt x="341" y="221"/>
                </a:cubicBezTo>
                <a:cubicBezTo>
                  <a:pt x="340" y="227"/>
                  <a:pt x="335" y="231"/>
                  <a:pt x="329" y="231"/>
                </a:cubicBezTo>
                <a:cubicBezTo>
                  <a:pt x="324" y="230"/>
                  <a:pt x="319" y="225"/>
                  <a:pt x="319" y="219"/>
                </a:cubicBezTo>
                <a:cubicBezTo>
                  <a:pt x="320" y="217"/>
                  <a:pt x="320" y="215"/>
                  <a:pt x="320" y="213"/>
                </a:cubicBezTo>
                <a:cubicBezTo>
                  <a:pt x="320" y="160"/>
                  <a:pt x="277" y="117"/>
                  <a:pt x="224" y="117"/>
                </a:cubicBezTo>
                <a:cubicBezTo>
                  <a:pt x="171" y="117"/>
                  <a:pt x="128" y="160"/>
                  <a:pt x="128" y="213"/>
                </a:cubicBezTo>
                <a:cubicBezTo>
                  <a:pt x="128" y="218"/>
                  <a:pt x="128" y="224"/>
                  <a:pt x="129" y="229"/>
                </a:cubicBezTo>
                <a:cubicBezTo>
                  <a:pt x="130" y="235"/>
                  <a:pt x="126" y="240"/>
                  <a:pt x="120" y="241"/>
                </a:cubicBezTo>
                <a:cubicBezTo>
                  <a:pt x="120" y="241"/>
                  <a:pt x="119" y="241"/>
                  <a:pt x="118" y="241"/>
                </a:cubicBezTo>
                <a:close/>
                <a:moveTo>
                  <a:pt x="172" y="222"/>
                </a:moveTo>
                <a:cubicBezTo>
                  <a:pt x="173" y="228"/>
                  <a:pt x="169" y="233"/>
                  <a:pt x="163" y="234"/>
                </a:cubicBezTo>
                <a:cubicBezTo>
                  <a:pt x="162" y="234"/>
                  <a:pt x="162" y="234"/>
                  <a:pt x="161" y="234"/>
                </a:cubicBezTo>
                <a:cubicBezTo>
                  <a:pt x="156" y="234"/>
                  <a:pt x="151" y="231"/>
                  <a:pt x="150" y="225"/>
                </a:cubicBezTo>
                <a:cubicBezTo>
                  <a:pt x="150" y="221"/>
                  <a:pt x="149" y="217"/>
                  <a:pt x="149" y="213"/>
                </a:cubicBezTo>
                <a:cubicBezTo>
                  <a:pt x="149" y="172"/>
                  <a:pt x="183" y="138"/>
                  <a:pt x="224" y="138"/>
                </a:cubicBezTo>
                <a:cubicBezTo>
                  <a:pt x="261" y="138"/>
                  <a:pt x="292" y="164"/>
                  <a:pt x="298" y="201"/>
                </a:cubicBezTo>
                <a:cubicBezTo>
                  <a:pt x="299" y="206"/>
                  <a:pt x="295" y="212"/>
                  <a:pt x="289" y="213"/>
                </a:cubicBezTo>
                <a:cubicBezTo>
                  <a:pt x="283" y="214"/>
                  <a:pt x="278" y="210"/>
                  <a:pt x="277" y="204"/>
                </a:cubicBezTo>
                <a:cubicBezTo>
                  <a:pt x="272" y="178"/>
                  <a:pt x="250" y="160"/>
                  <a:pt x="224" y="160"/>
                </a:cubicBezTo>
                <a:cubicBezTo>
                  <a:pt x="195" y="160"/>
                  <a:pt x="171" y="184"/>
                  <a:pt x="171" y="213"/>
                </a:cubicBezTo>
                <a:cubicBezTo>
                  <a:pt x="171" y="216"/>
                  <a:pt x="171" y="219"/>
                  <a:pt x="172" y="222"/>
                </a:cubicBezTo>
                <a:close/>
                <a:moveTo>
                  <a:pt x="368" y="410"/>
                </a:moveTo>
                <a:cubicBezTo>
                  <a:pt x="366" y="414"/>
                  <a:pt x="362" y="416"/>
                  <a:pt x="359" y="416"/>
                </a:cubicBezTo>
                <a:cubicBezTo>
                  <a:pt x="357" y="416"/>
                  <a:pt x="355" y="415"/>
                  <a:pt x="353" y="414"/>
                </a:cubicBezTo>
                <a:cubicBezTo>
                  <a:pt x="348" y="411"/>
                  <a:pt x="347" y="405"/>
                  <a:pt x="350" y="400"/>
                </a:cubicBezTo>
                <a:cubicBezTo>
                  <a:pt x="364" y="374"/>
                  <a:pt x="362" y="342"/>
                  <a:pt x="362" y="342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2"/>
                  <a:pt x="357" y="288"/>
                  <a:pt x="351" y="288"/>
                </a:cubicBezTo>
                <a:cubicBezTo>
                  <a:pt x="346" y="288"/>
                  <a:pt x="342" y="292"/>
                  <a:pt x="341" y="297"/>
                </a:cubicBezTo>
                <a:cubicBezTo>
                  <a:pt x="341" y="298"/>
                  <a:pt x="341" y="298"/>
                  <a:pt x="341" y="298"/>
                </a:cubicBezTo>
                <a:cubicBezTo>
                  <a:pt x="341" y="304"/>
                  <a:pt x="336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24" y="309"/>
                  <a:pt x="320" y="304"/>
                  <a:pt x="320" y="298"/>
                </a:cubicBezTo>
                <a:cubicBezTo>
                  <a:pt x="320" y="288"/>
                  <a:pt x="320" y="288"/>
                  <a:pt x="320" y="288"/>
                </a:cubicBezTo>
                <a:cubicBezTo>
                  <a:pt x="320" y="282"/>
                  <a:pt x="315" y="277"/>
                  <a:pt x="309" y="277"/>
                </a:cubicBezTo>
                <a:cubicBezTo>
                  <a:pt x="303" y="277"/>
                  <a:pt x="298" y="282"/>
                  <a:pt x="298" y="288"/>
                </a:cubicBezTo>
                <a:cubicBezTo>
                  <a:pt x="298" y="298"/>
                  <a:pt x="298" y="298"/>
                  <a:pt x="298" y="298"/>
                </a:cubicBezTo>
                <a:cubicBezTo>
                  <a:pt x="298" y="304"/>
                  <a:pt x="294" y="309"/>
                  <a:pt x="288" y="309"/>
                </a:cubicBezTo>
                <a:cubicBezTo>
                  <a:pt x="282" y="309"/>
                  <a:pt x="277" y="304"/>
                  <a:pt x="277" y="298"/>
                </a:cubicBezTo>
                <a:cubicBezTo>
                  <a:pt x="277" y="266"/>
                  <a:pt x="277" y="266"/>
                  <a:pt x="277" y="266"/>
                </a:cubicBezTo>
                <a:cubicBezTo>
                  <a:pt x="277" y="260"/>
                  <a:pt x="272" y="256"/>
                  <a:pt x="266" y="256"/>
                </a:cubicBezTo>
                <a:cubicBezTo>
                  <a:pt x="260" y="256"/>
                  <a:pt x="256" y="260"/>
                  <a:pt x="256" y="266"/>
                </a:cubicBezTo>
                <a:cubicBezTo>
                  <a:pt x="256" y="298"/>
                  <a:pt x="256" y="298"/>
                  <a:pt x="256" y="298"/>
                </a:cubicBezTo>
                <a:cubicBezTo>
                  <a:pt x="256" y="304"/>
                  <a:pt x="251" y="309"/>
                  <a:pt x="245" y="309"/>
                </a:cubicBezTo>
                <a:cubicBezTo>
                  <a:pt x="239" y="309"/>
                  <a:pt x="234" y="304"/>
                  <a:pt x="234" y="298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207"/>
                  <a:pt x="230" y="202"/>
                  <a:pt x="224" y="202"/>
                </a:cubicBezTo>
                <a:cubicBezTo>
                  <a:pt x="218" y="202"/>
                  <a:pt x="213" y="207"/>
                  <a:pt x="213" y="213"/>
                </a:cubicBezTo>
                <a:cubicBezTo>
                  <a:pt x="213" y="341"/>
                  <a:pt x="213" y="341"/>
                  <a:pt x="213" y="341"/>
                </a:cubicBezTo>
                <a:cubicBezTo>
                  <a:pt x="213" y="345"/>
                  <a:pt x="211" y="349"/>
                  <a:pt x="207" y="351"/>
                </a:cubicBezTo>
                <a:cubicBezTo>
                  <a:pt x="203" y="352"/>
                  <a:pt x="199" y="352"/>
                  <a:pt x="195" y="349"/>
                </a:cubicBezTo>
                <a:cubicBezTo>
                  <a:pt x="181" y="337"/>
                  <a:pt x="166" y="299"/>
                  <a:pt x="163" y="292"/>
                </a:cubicBezTo>
                <a:cubicBezTo>
                  <a:pt x="162" y="290"/>
                  <a:pt x="160" y="288"/>
                  <a:pt x="157" y="287"/>
                </a:cubicBezTo>
                <a:cubicBezTo>
                  <a:pt x="154" y="286"/>
                  <a:pt x="152" y="286"/>
                  <a:pt x="149" y="288"/>
                </a:cubicBezTo>
                <a:cubicBezTo>
                  <a:pt x="145" y="290"/>
                  <a:pt x="145" y="298"/>
                  <a:pt x="148" y="304"/>
                </a:cubicBezTo>
                <a:cubicBezTo>
                  <a:pt x="148" y="305"/>
                  <a:pt x="148" y="305"/>
                  <a:pt x="148" y="305"/>
                </a:cubicBezTo>
                <a:cubicBezTo>
                  <a:pt x="149" y="306"/>
                  <a:pt x="170" y="365"/>
                  <a:pt x="206" y="397"/>
                </a:cubicBezTo>
                <a:cubicBezTo>
                  <a:pt x="210" y="401"/>
                  <a:pt x="211" y="408"/>
                  <a:pt x="207" y="412"/>
                </a:cubicBezTo>
                <a:cubicBezTo>
                  <a:pt x="205" y="414"/>
                  <a:pt x="202" y="416"/>
                  <a:pt x="199" y="416"/>
                </a:cubicBezTo>
                <a:cubicBezTo>
                  <a:pt x="196" y="416"/>
                  <a:pt x="194" y="415"/>
                  <a:pt x="192" y="413"/>
                </a:cubicBezTo>
                <a:cubicBezTo>
                  <a:pt x="153" y="379"/>
                  <a:pt x="131" y="320"/>
                  <a:pt x="128" y="313"/>
                </a:cubicBezTo>
                <a:cubicBezTo>
                  <a:pt x="121" y="298"/>
                  <a:pt x="123" y="277"/>
                  <a:pt x="139" y="269"/>
                </a:cubicBezTo>
                <a:cubicBezTo>
                  <a:pt x="147" y="265"/>
                  <a:pt x="156" y="264"/>
                  <a:pt x="164" y="267"/>
                </a:cubicBezTo>
                <a:cubicBezTo>
                  <a:pt x="172" y="270"/>
                  <a:pt x="179" y="275"/>
                  <a:pt x="182" y="283"/>
                </a:cubicBezTo>
                <a:cubicBezTo>
                  <a:pt x="185" y="289"/>
                  <a:pt x="188" y="297"/>
                  <a:pt x="192" y="304"/>
                </a:cubicBezTo>
                <a:cubicBezTo>
                  <a:pt x="192" y="213"/>
                  <a:pt x="192" y="213"/>
                  <a:pt x="192" y="213"/>
                </a:cubicBezTo>
                <a:cubicBezTo>
                  <a:pt x="192" y="195"/>
                  <a:pt x="206" y="181"/>
                  <a:pt x="224" y="181"/>
                </a:cubicBezTo>
                <a:cubicBezTo>
                  <a:pt x="241" y="181"/>
                  <a:pt x="256" y="195"/>
                  <a:pt x="256" y="213"/>
                </a:cubicBezTo>
                <a:cubicBezTo>
                  <a:pt x="256" y="236"/>
                  <a:pt x="256" y="236"/>
                  <a:pt x="256" y="236"/>
                </a:cubicBezTo>
                <a:cubicBezTo>
                  <a:pt x="259" y="235"/>
                  <a:pt x="263" y="234"/>
                  <a:pt x="266" y="234"/>
                </a:cubicBezTo>
                <a:cubicBezTo>
                  <a:pt x="281" y="234"/>
                  <a:pt x="293" y="244"/>
                  <a:pt x="297" y="258"/>
                </a:cubicBezTo>
                <a:cubicBezTo>
                  <a:pt x="301" y="257"/>
                  <a:pt x="305" y="256"/>
                  <a:pt x="309" y="256"/>
                </a:cubicBezTo>
                <a:cubicBezTo>
                  <a:pt x="320" y="256"/>
                  <a:pt x="330" y="262"/>
                  <a:pt x="336" y="271"/>
                </a:cubicBezTo>
                <a:cubicBezTo>
                  <a:pt x="341" y="268"/>
                  <a:pt x="346" y="266"/>
                  <a:pt x="352" y="266"/>
                </a:cubicBezTo>
                <a:cubicBezTo>
                  <a:pt x="369" y="266"/>
                  <a:pt x="384" y="281"/>
                  <a:pt x="384" y="298"/>
                </a:cubicBezTo>
                <a:cubicBezTo>
                  <a:pt x="384" y="341"/>
                  <a:pt x="384" y="341"/>
                  <a:pt x="384" y="341"/>
                </a:cubicBezTo>
                <a:cubicBezTo>
                  <a:pt x="384" y="342"/>
                  <a:pt x="386" y="379"/>
                  <a:pt x="368" y="41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5" name="General_Fill_38">
            <a:extLst>
              <a:ext uri="{FF2B5EF4-FFF2-40B4-BE49-F238E27FC236}">
                <a16:creationId xmlns:a16="http://schemas.microsoft.com/office/drawing/2014/main" id="{1DED1F9E-CC96-4CEB-B675-87CC838F209E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547163" y="2137063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416 w 512"/>
              <a:gd name="T5" fmla="*/ 330 h 512"/>
              <a:gd name="T6" fmla="*/ 394 w 512"/>
              <a:gd name="T7" fmla="*/ 341 h 512"/>
              <a:gd name="T8" fmla="*/ 384 w 512"/>
              <a:gd name="T9" fmla="*/ 320 h 512"/>
              <a:gd name="T10" fmla="*/ 371 w 512"/>
              <a:gd name="T11" fmla="*/ 334 h 512"/>
              <a:gd name="T12" fmla="*/ 338 w 512"/>
              <a:gd name="T13" fmla="*/ 359 h 512"/>
              <a:gd name="T14" fmla="*/ 318 w 512"/>
              <a:gd name="T15" fmla="*/ 376 h 512"/>
              <a:gd name="T16" fmla="*/ 277 w 512"/>
              <a:gd name="T17" fmla="*/ 370 h 512"/>
              <a:gd name="T18" fmla="*/ 250 w 512"/>
              <a:gd name="T19" fmla="*/ 384 h 512"/>
              <a:gd name="T20" fmla="*/ 217 w 512"/>
              <a:gd name="T21" fmla="*/ 381 h 512"/>
              <a:gd name="T22" fmla="*/ 172 w 512"/>
              <a:gd name="T23" fmla="*/ 368 h 512"/>
              <a:gd name="T24" fmla="*/ 128 w 512"/>
              <a:gd name="T25" fmla="*/ 320 h 512"/>
              <a:gd name="T26" fmla="*/ 117 w 512"/>
              <a:gd name="T27" fmla="*/ 341 h 512"/>
              <a:gd name="T28" fmla="*/ 96 w 512"/>
              <a:gd name="T29" fmla="*/ 330 h 512"/>
              <a:gd name="T30" fmla="*/ 106 w 512"/>
              <a:gd name="T31" fmla="*/ 170 h 512"/>
              <a:gd name="T32" fmla="*/ 106 w 512"/>
              <a:gd name="T33" fmla="*/ 149 h 512"/>
              <a:gd name="T34" fmla="*/ 128 w 512"/>
              <a:gd name="T35" fmla="*/ 160 h 512"/>
              <a:gd name="T36" fmla="*/ 224 w 512"/>
              <a:gd name="T37" fmla="*/ 181 h 512"/>
              <a:gd name="T38" fmla="*/ 261 w 512"/>
              <a:gd name="T39" fmla="*/ 161 h 512"/>
              <a:gd name="T40" fmla="*/ 343 w 512"/>
              <a:gd name="T41" fmla="*/ 181 h 512"/>
              <a:gd name="T42" fmla="*/ 384 w 512"/>
              <a:gd name="T43" fmla="*/ 160 h 512"/>
              <a:gd name="T44" fmla="*/ 405 w 512"/>
              <a:gd name="T45" fmla="*/ 149 h 512"/>
              <a:gd name="T46" fmla="*/ 405 w 512"/>
              <a:gd name="T47" fmla="*/ 170 h 512"/>
              <a:gd name="T48" fmla="*/ 416 w 512"/>
              <a:gd name="T49" fmla="*/ 330 h 512"/>
              <a:gd name="T50" fmla="*/ 350 w 512"/>
              <a:gd name="T51" fmla="*/ 328 h 512"/>
              <a:gd name="T52" fmla="*/ 335 w 512"/>
              <a:gd name="T53" fmla="*/ 337 h 512"/>
              <a:gd name="T54" fmla="*/ 328 w 512"/>
              <a:gd name="T55" fmla="*/ 332 h 512"/>
              <a:gd name="T56" fmla="*/ 294 w 512"/>
              <a:gd name="T57" fmla="*/ 274 h 512"/>
              <a:gd name="T58" fmla="*/ 275 w 512"/>
              <a:gd name="T59" fmla="*/ 284 h 512"/>
              <a:gd name="T60" fmla="*/ 310 w 512"/>
              <a:gd name="T61" fmla="*/ 343 h 512"/>
              <a:gd name="T62" fmla="*/ 290 w 512"/>
              <a:gd name="T63" fmla="*/ 353 h 512"/>
              <a:gd name="T64" fmla="*/ 243 w 512"/>
              <a:gd name="T65" fmla="*/ 296 h 512"/>
              <a:gd name="T66" fmla="*/ 260 w 512"/>
              <a:gd name="T67" fmla="*/ 345 h 512"/>
              <a:gd name="T68" fmla="*/ 256 w 512"/>
              <a:gd name="T69" fmla="*/ 361 h 512"/>
              <a:gd name="T70" fmla="*/ 239 w 512"/>
              <a:gd name="T71" fmla="*/ 357 h 512"/>
              <a:gd name="T72" fmla="*/ 228 w 512"/>
              <a:gd name="T73" fmla="*/ 337 h 512"/>
              <a:gd name="T74" fmla="*/ 220 w 512"/>
              <a:gd name="T75" fmla="*/ 325 h 512"/>
              <a:gd name="T76" fmla="*/ 202 w 512"/>
              <a:gd name="T77" fmla="*/ 337 h 512"/>
              <a:gd name="T78" fmla="*/ 207 w 512"/>
              <a:gd name="T79" fmla="*/ 363 h 512"/>
              <a:gd name="T80" fmla="*/ 158 w 512"/>
              <a:gd name="T81" fmla="*/ 304 h 512"/>
              <a:gd name="T82" fmla="*/ 128 w 512"/>
              <a:gd name="T83" fmla="*/ 298 h 512"/>
              <a:gd name="T84" fmla="*/ 184 w 512"/>
              <a:gd name="T85" fmla="*/ 202 h 512"/>
              <a:gd name="T86" fmla="*/ 160 w 512"/>
              <a:gd name="T87" fmla="*/ 234 h 512"/>
              <a:gd name="T88" fmla="*/ 193 w 512"/>
              <a:gd name="T89" fmla="*/ 266 h 512"/>
              <a:gd name="T90" fmla="*/ 349 w 512"/>
              <a:gd name="T91" fmla="*/ 319 h 512"/>
              <a:gd name="T92" fmla="*/ 384 w 512"/>
              <a:gd name="T93" fmla="*/ 202 h 512"/>
              <a:gd name="T94" fmla="*/ 362 w 512"/>
              <a:gd name="T95" fmla="*/ 298 h 512"/>
              <a:gd name="T96" fmla="*/ 322 w 512"/>
              <a:gd name="T97" fmla="*/ 230 h 512"/>
              <a:gd name="T98" fmla="*/ 190 w 512"/>
              <a:gd name="T99" fmla="*/ 245 h 512"/>
              <a:gd name="T100" fmla="*/ 181 w 512"/>
              <a:gd name="T101" fmla="*/ 234 h 512"/>
              <a:gd name="T102" fmla="*/ 268 w 512"/>
              <a:gd name="T103" fmla="*/ 182 h 512"/>
              <a:gd name="T104" fmla="*/ 341 w 512"/>
              <a:gd name="T105" fmla="*/ 20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16" y="330"/>
                </a:moveTo>
                <a:cubicBezTo>
                  <a:pt x="416" y="336"/>
                  <a:pt x="411" y="341"/>
                  <a:pt x="405" y="341"/>
                </a:cubicBezTo>
                <a:cubicBezTo>
                  <a:pt x="394" y="341"/>
                  <a:pt x="394" y="341"/>
                  <a:pt x="394" y="341"/>
                </a:cubicBezTo>
                <a:cubicBezTo>
                  <a:pt x="388" y="341"/>
                  <a:pt x="384" y="336"/>
                  <a:pt x="384" y="330"/>
                </a:cubicBezTo>
                <a:cubicBezTo>
                  <a:pt x="384" y="320"/>
                  <a:pt x="384" y="320"/>
                  <a:pt x="384" y="320"/>
                </a:cubicBezTo>
                <a:cubicBezTo>
                  <a:pt x="371" y="320"/>
                  <a:pt x="371" y="320"/>
                  <a:pt x="371" y="320"/>
                </a:cubicBezTo>
                <a:cubicBezTo>
                  <a:pt x="372" y="324"/>
                  <a:pt x="372" y="329"/>
                  <a:pt x="371" y="334"/>
                </a:cubicBezTo>
                <a:cubicBezTo>
                  <a:pt x="368" y="342"/>
                  <a:pt x="363" y="350"/>
                  <a:pt x="355" y="354"/>
                </a:cubicBezTo>
                <a:cubicBezTo>
                  <a:pt x="350" y="357"/>
                  <a:pt x="344" y="359"/>
                  <a:pt x="338" y="359"/>
                </a:cubicBezTo>
                <a:cubicBezTo>
                  <a:pt x="336" y="359"/>
                  <a:pt x="334" y="358"/>
                  <a:pt x="332" y="358"/>
                </a:cubicBezTo>
                <a:cubicBezTo>
                  <a:pt x="330" y="365"/>
                  <a:pt x="325" y="372"/>
                  <a:pt x="318" y="376"/>
                </a:cubicBezTo>
                <a:cubicBezTo>
                  <a:pt x="313" y="380"/>
                  <a:pt x="307" y="381"/>
                  <a:pt x="301" y="381"/>
                </a:cubicBezTo>
                <a:cubicBezTo>
                  <a:pt x="292" y="381"/>
                  <a:pt x="283" y="377"/>
                  <a:pt x="277" y="370"/>
                </a:cubicBezTo>
                <a:cubicBezTo>
                  <a:pt x="274" y="374"/>
                  <a:pt x="271" y="377"/>
                  <a:pt x="267" y="379"/>
                </a:cubicBezTo>
                <a:cubicBezTo>
                  <a:pt x="261" y="382"/>
                  <a:pt x="256" y="384"/>
                  <a:pt x="250" y="384"/>
                </a:cubicBezTo>
                <a:cubicBezTo>
                  <a:pt x="241" y="384"/>
                  <a:pt x="232" y="380"/>
                  <a:pt x="226" y="374"/>
                </a:cubicBezTo>
                <a:cubicBezTo>
                  <a:pt x="224" y="376"/>
                  <a:pt x="221" y="379"/>
                  <a:pt x="217" y="381"/>
                </a:cubicBezTo>
                <a:cubicBezTo>
                  <a:pt x="212" y="384"/>
                  <a:pt x="207" y="385"/>
                  <a:pt x="202" y="385"/>
                </a:cubicBezTo>
                <a:cubicBezTo>
                  <a:pt x="190" y="385"/>
                  <a:pt x="178" y="379"/>
                  <a:pt x="172" y="368"/>
                </a:cubicBezTo>
                <a:cubicBezTo>
                  <a:pt x="143" y="320"/>
                  <a:pt x="143" y="320"/>
                  <a:pt x="143" y="320"/>
                </a:cubicBezTo>
                <a:cubicBezTo>
                  <a:pt x="128" y="320"/>
                  <a:pt x="128" y="320"/>
                  <a:pt x="128" y="320"/>
                </a:cubicBezTo>
                <a:cubicBezTo>
                  <a:pt x="128" y="330"/>
                  <a:pt x="128" y="330"/>
                  <a:pt x="128" y="330"/>
                </a:cubicBezTo>
                <a:cubicBezTo>
                  <a:pt x="128" y="336"/>
                  <a:pt x="123" y="341"/>
                  <a:pt x="117" y="341"/>
                </a:cubicBezTo>
                <a:cubicBezTo>
                  <a:pt x="106" y="341"/>
                  <a:pt x="106" y="341"/>
                  <a:pt x="106" y="341"/>
                </a:cubicBezTo>
                <a:cubicBezTo>
                  <a:pt x="100" y="341"/>
                  <a:pt x="96" y="336"/>
                  <a:pt x="96" y="330"/>
                </a:cubicBezTo>
                <a:cubicBezTo>
                  <a:pt x="96" y="324"/>
                  <a:pt x="100" y="320"/>
                  <a:pt x="106" y="320"/>
                </a:cubicBezTo>
                <a:cubicBezTo>
                  <a:pt x="106" y="170"/>
                  <a:pt x="106" y="170"/>
                  <a:pt x="106" y="170"/>
                </a:cubicBezTo>
                <a:cubicBezTo>
                  <a:pt x="100" y="170"/>
                  <a:pt x="96" y="166"/>
                  <a:pt x="96" y="160"/>
                </a:cubicBezTo>
                <a:cubicBezTo>
                  <a:pt x="96" y="154"/>
                  <a:pt x="100" y="149"/>
                  <a:pt x="106" y="149"/>
                </a:cubicBezTo>
                <a:cubicBezTo>
                  <a:pt x="117" y="149"/>
                  <a:pt x="117" y="149"/>
                  <a:pt x="117" y="149"/>
                </a:cubicBezTo>
                <a:cubicBezTo>
                  <a:pt x="123" y="149"/>
                  <a:pt x="128" y="154"/>
                  <a:pt x="128" y="160"/>
                </a:cubicBezTo>
                <a:cubicBezTo>
                  <a:pt x="128" y="181"/>
                  <a:pt x="128" y="181"/>
                  <a:pt x="128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61" y="161"/>
                  <a:pt x="261" y="161"/>
                  <a:pt x="261" y="161"/>
                </a:cubicBezTo>
                <a:cubicBezTo>
                  <a:pt x="264" y="160"/>
                  <a:pt x="267" y="159"/>
                  <a:pt x="269" y="160"/>
                </a:cubicBezTo>
                <a:cubicBezTo>
                  <a:pt x="343" y="181"/>
                  <a:pt x="343" y="181"/>
                  <a:pt x="343" y="181"/>
                </a:cubicBezTo>
                <a:cubicBezTo>
                  <a:pt x="384" y="181"/>
                  <a:pt x="384" y="181"/>
                  <a:pt x="384" y="181"/>
                </a:cubicBezTo>
                <a:cubicBezTo>
                  <a:pt x="384" y="160"/>
                  <a:pt x="384" y="160"/>
                  <a:pt x="384" y="160"/>
                </a:cubicBezTo>
                <a:cubicBezTo>
                  <a:pt x="384" y="154"/>
                  <a:pt x="388" y="149"/>
                  <a:pt x="394" y="149"/>
                </a:cubicBezTo>
                <a:cubicBezTo>
                  <a:pt x="405" y="149"/>
                  <a:pt x="405" y="149"/>
                  <a:pt x="405" y="149"/>
                </a:cubicBezTo>
                <a:cubicBezTo>
                  <a:pt x="411" y="149"/>
                  <a:pt x="416" y="154"/>
                  <a:pt x="416" y="160"/>
                </a:cubicBezTo>
                <a:cubicBezTo>
                  <a:pt x="416" y="166"/>
                  <a:pt x="411" y="170"/>
                  <a:pt x="405" y="170"/>
                </a:cubicBezTo>
                <a:cubicBezTo>
                  <a:pt x="405" y="320"/>
                  <a:pt x="405" y="320"/>
                  <a:pt x="405" y="320"/>
                </a:cubicBezTo>
                <a:cubicBezTo>
                  <a:pt x="411" y="320"/>
                  <a:pt x="416" y="324"/>
                  <a:pt x="416" y="330"/>
                </a:cubicBezTo>
                <a:close/>
                <a:moveTo>
                  <a:pt x="349" y="319"/>
                </a:moveTo>
                <a:cubicBezTo>
                  <a:pt x="350" y="322"/>
                  <a:pt x="351" y="325"/>
                  <a:pt x="350" y="328"/>
                </a:cubicBezTo>
                <a:cubicBezTo>
                  <a:pt x="349" y="332"/>
                  <a:pt x="347" y="334"/>
                  <a:pt x="344" y="336"/>
                </a:cubicBezTo>
                <a:cubicBezTo>
                  <a:pt x="342" y="337"/>
                  <a:pt x="338" y="338"/>
                  <a:pt x="335" y="337"/>
                </a:cubicBezTo>
                <a:cubicBezTo>
                  <a:pt x="332" y="336"/>
                  <a:pt x="330" y="334"/>
                  <a:pt x="328" y="332"/>
                </a:cubicBezTo>
                <a:cubicBezTo>
                  <a:pt x="328" y="332"/>
                  <a:pt x="328" y="332"/>
                  <a:pt x="328" y="332"/>
                </a:cubicBezTo>
                <a:cubicBezTo>
                  <a:pt x="328" y="332"/>
                  <a:pt x="328" y="332"/>
                  <a:pt x="328" y="331"/>
                </a:cubicBezTo>
                <a:cubicBezTo>
                  <a:pt x="294" y="274"/>
                  <a:pt x="294" y="274"/>
                  <a:pt x="294" y="274"/>
                </a:cubicBezTo>
                <a:cubicBezTo>
                  <a:pt x="291" y="268"/>
                  <a:pt x="284" y="267"/>
                  <a:pt x="279" y="270"/>
                </a:cubicBezTo>
                <a:cubicBezTo>
                  <a:pt x="274" y="273"/>
                  <a:pt x="272" y="279"/>
                  <a:pt x="275" y="284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3" y="348"/>
                  <a:pt x="313" y="355"/>
                  <a:pt x="307" y="358"/>
                </a:cubicBezTo>
                <a:cubicBezTo>
                  <a:pt x="301" y="361"/>
                  <a:pt x="294" y="359"/>
                  <a:pt x="290" y="353"/>
                </a:cubicBezTo>
                <a:cubicBezTo>
                  <a:pt x="258" y="300"/>
                  <a:pt x="258" y="300"/>
                  <a:pt x="258" y="300"/>
                </a:cubicBezTo>
                <a:cubicBezTo>
                  <a:pt x="255" y="295"/>
                  <a:pt x="249" y="293"/>
                  <a:pt x="243" y="296"/>
                </a:cubicBezTo>
                <a:cubicBezTo>
                  <a:pt x="238" y="299"/>
                  <a:pt x="237" y="306"/>
                  <a:pt x="240" y="311"/>
                </a:cubicBezTo>
                <a:cubicBezTo>
                  <a:pt x="260" y="345"/>
                  <a:pt x="260" y="345"/>
                  <a:pt x="260" y="345"/>
                </a:cubicBezTo>
                <a:cubicBezTo>
                  <a:pt x="262" y="347"/>
                  <a:pt x="262" y="350"/>
                  <a:pt x="261" y="353"/>
                </a:cubicBezTo>
                <a:cubicBezTo>
                  <a:pt x="261" y="356"/>
                  <a:pt x="259" y="359"/>
                  <a:pt x="256" y="361"/>
                </a:cubicBezTo>
                <a:cubicBezTo>
                  <a:pt x="250" y="364"/>
                  <a:pt x="243" y="362"/>
                  <a:pt x="239" y="357"/>
                </a:cubicBezTo>
                <a:cubicBezTo>
                  <a:pt x="239" y="357"/>
                  <a:pt x="239" y="357"/>
                  <a:pt x="239" y="35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0" y="325"/>
                  <a:pt x="220" y="325"/>
                  <a:pt x="220" y="325"/>
                </a:cubicBezTo>
                <a:cubicBezTo>
                  <a:pt x="217" y="320"/>
                  <a:pt x="210" y="319"/>
                  <a:pt x="206" y="322"/>
                </a:cubicBezTo>
                <a:cubicBezTo>
                  <a:pt x="201" y="325"/>
                  <a:pt x="199" y="332"/>
                  <a:pt x="202" y="337"/>
                </a:cubicBezTo>
                <a:cubicBezTo>
                  <a:pt x="210" y="348"/>
                  <a:pt x="210" y="348"/>
                  <a:pt x="210" y="348"/>
                </a:cubicBezTo>
                <a:cubicBezTo>
                  <a:pt x="211" y="350"/>
                  <a:pt x="214" y="358"/>
                  <a:pt x="207" y="363"/>
                </a:cubicBezTo>
                <a:cubicBezTo>
                  <a:pt x="201" y="366"/>
                  <a:pt x="193" y="362"/>
                  <a:pt x="190" y="357"/>
                </a:cubicBezTo>
                <a:cubicBezTo>
                  <a:pt x="158" y="304"/>
                  <a:pt x="158" y="304"/>
                  <a:pt x="158" y="304"/>
                </a:cubicBezTo>
                <a:cubicBezTo>
                  <a:pt x="156" y="300"/>
                  <a:pt x="153" y="298"/>
                  <a:pt x="149" y="298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202"/>
                  <a:pt x="128" y="202"/>
                  <a:pt x="128" y="202"/>
                </a:cubicBezTo>
                <a:cubicBezTo>
                  <a:pt x="184" y="202"/>
                  <a:pt x="184" y="202"/>
                  <a:pt x="184" y="202"/>
                </a:cubicBezTo>
                <a:cubicBezTo>
                  <a:pt x="176" y="207"/>
                  <a:pt x="176" y="207"/>
                  <a:pt x="176" y="207"/>
                </a:cubicBezTo>
                <a:cubicBezTo>
                  <a:pt x="166" y="213"/>
                  <a:pt x="160" y="223"/>
                  <a:pt x="160" y="234"/>
                </a:cubicBezTo>
                <a:cubicBezTo>
                  <a:pt x="160" y="244"/>
                  <a:pt x="164" y="254"/>
                  <a:pt x="170" y="260"/>
                </a:cubicBezTo>
                <a:cubicBezTo>
                  <a:pt x="177" y="265"/>
                  <a:pt x="185" y="267"/>
                  <a:pt x="193" y="266"/>
                </a:cubicBezTo>
                <a:cubicBezTo>
                  <a:pt x="307" y="247"/>
                  <a:pt x="307" y="247"/>
                  <a:pt x="307" y="247"/>
                </a:cubicBezTo>
                <a:lnTo>
                  <a:pt x="349" y="319"/>
                </a:lnTo>
                <a:close/>
                <a:moveTo>
                  <a:pt x="341" y="202"/>
                </a:moveTo>
                <a:cubicBezTo>
                  <a:pt x="384" y="202"/>
                  <a:pt x="384" y="202"/>
                  <a:pt x="384" y="202"/>
                </a:cubicBezTo>
                <a:cubicBezTo>
                  <a:pt x="384" y="298"/>
                  <a:pt x="384" y="298"/>
                  <a:pt x="384" y="298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8"/>
                  <a:pt x="362" y="299"/>
                  <a:pt x="361" y="299"/>
                </a:cubicBezTo>
                <a:cubicBezTo>
                  <a:pt x="322" y="230"/>
                  <a:pt x="322" y="230"/>
                  <a:pt x="322" y="230"/>
                </a:cubicBezTo>
                <a:cubicBezTo>
                  <a:pt x="320" y="226"/>
                  <a:pt x="316" y="224"/>
                  <a:pt x="311" y="225"/>
                </a:cubicBezTo>
                <a:cubicBezTo>
                  <a:pt x="190" y="245"/>
                  <a:pt x="190" y="245"/>
                  <a:pt x="190" y="245"/>
                </a:cubicBezTo>
                <a:cubicBezTo>
                  <a:pt x="187" y="246"/>
                  <a:pt x="185" y="245"/>
                  <a:pt x="184" y="244"/>
                </a:cubicBezTo>
                <a:cubicBezTo>
                  <a:pt x="182" y="242"/>
                  <a:pt x="181" y="238"/>
                  <a:pt x="181" y="234"/>
                </a:cubicBezTo>
                <a:cubicBezTo>
                  <a:pt x="181" y="229"/>
                  <a:pt x="184" y="227"/>
                  <a:pt x="186" y="226"/>
                </a:cubicBezTo>
                <a:cubicBezTo>
                  <a:pt x="268" y="182"/>
                  <a:pt x="268" y="182"/>
                  <a:pt x="268" y="182"/>
                </a:cubicBezTo>
                <a:cubicBezTo>
                  <a:pt x="338" y="202"/>
                  <a:pt x="338" y="202"/>
                  <a:pt x="338" y="202"/>
                </a:cubicBezTo>
                <a:cubicBezTo>
                  <a:pt x="339" y="202"/>
                  <a:pt x="340" y="202"/>
                  <a:pt x="341" y="202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4" name="Rectangle: Top Corners Rounded 243">
            <a:extLst>
              <a:ext uri="{FF2B5EF4-FFF2-40B4-BE49-F238E27FC236}">
                <a16:creationId xmlns:a16="http://schemas.microsoft.com/office/drawing/2014/main" id="{FB61583B-22A1-49D9-8852-1A360EDBB4AD}"/>
              </a:ext>
            </a:extLst>
          </p:cNvPr>
          <p:cNvSpPr>
            <a:spLocks/>
          </p:cNvSpPr>
          <p:nvPr/>
        </p:nvSpPr>
        <p:spPr bwMode="gray">
          <a:xfrm>
            <a:off x="3607850" y="4525908"/>
            <a:ext cx="2475046" cy="365224"/>
          </a:xfrm>
          <a:prstGeom prst="round2SameRect">
            <a:avLst/>
          </a:prstGeom>
          <a:solidFill>
            <a:schemeClr val="accent5">
              <a:lumMod val="7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45720" rIns="457200" bIns="45720" rtlCol="0" anchor="ctr">
            <a:noAutofit/>
          </a:bodyPr>
          <a:lstStyle/>
          <a:p>
            <a:pPr marL="0" marR="0" lvl="0" indent="0" algn="l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Electronic Data Interface*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solution can…</a:t>
            </a:r>
          </a:p>
        </p:txBody>
      </p:sp>
      <p:sp>
        <p:nvSpPr>
          <p:cNvPr id="246" name="Oval 245">
            <a:extLst>
              <a:ext uri="{FF2B5EF4-FFF2-40B4-BE49-F238E27FC236}">
                <a16:creationId xmlns:a16="http://schemas.microsoft.com/office/drawing/2014/main" id="{535150BA-047E-4F51-9756-0B292A45ADFD}"/>
              </a:ext>
            </a:extLst>
          </p:cNvPr>
          <p:cNvSpPr/>
          <p:nvPr/>
        </p:nvSpPr>
        <p:spPr bwMode="gray">
          <a:xfrm>
            <a:off x="5365576" y="4226830"/>
            <a:ext cx="478469" cy="478469"/>
          </a:xfrm>
          <a:prstGeom prst="ellipse">
            <a:avLst/>
          </a:prstGeom>
          <a:noFill/>
          <a:ln w="22225" algn="ctr">
            <a:solidFill>
              <a:schemeClr val="tx1">
                <a:lumMod val="50000"/>
                <a:lumOff val="50000"/>
              </a:schemeClr>
            </a:solidFill>
            <a:prstDash val="sysDot"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7" name="Oval 246">
            <a:extLst>
              <a:ext uri="{FF2B5EF4-FFF2-40B4-BE49-F238E27FC236}">
                <a16:creationId xmlns:a16="http://schemas.microsoft.com/office/drawing/2014/main" id="{A10FD57C-48BB-43B3-8AAE-C13B68A240F0}"/>
              </a:ext>
            </a:extLst>
          </p:cNvPr>
          <p:cNvSpPr/>
          <p:nvPr/>
        </p:nvSpPr>
        <p:spPr bwMode="gray">
          <a:xfrm>
            <a:off x="5399670" y="4260924"/>
            <a:ext cx="410280" cy="410280"/>
          </a:xfrm>
          <a:prstGeom prst="ellipse">
            <a:avLst/>
          </a:prstGeom>
          <a:solidFill>
            <a:srgbClr val="2E75B6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681707C5-5A77-4C01-A96A-CBE0F6A3247C}"/>
              </a:ext>
            </a:extLst>
          </p:cNvPr>
          <p:cNvSpPr>
            <a:spLocks/>
          </p:cNvSpPr>
          <p:nvPr/>
        </p:nvSpPr>
        <p:spPr bwMode="gray">
          <a:xfrm>
            <a:off x="3607850" y="4942010"/>
            <a:ext cx="2475046" cy="512064"/>
          </a:xfrm>
          <a:prstGeom prst="rect">
            <a:avLst/>
          </a:prstGeom>
          <a:noFill/>
          <a:ln w="12700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Allow users to exchange data automatically with data validation and no manual intervention</a:t>
            </a: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73540E20-DAD2-467C-BBFB-E537867C1D00}"/>
              </a:ext>
            </a:extLst>
          </p:cNvPr>
          <p:cNvSpPr>
            <a:spLocks/>
          </p:cNvSpPr>
          <p:nvPr/>
        </p:nvSpPr>
        <p:spPr bwMode="gray">
          <a:xfrm>
            <a:off x="3607850" y="5496597"/>
            <a:ext cx="2475046" cy="560797"/>
          </a:xfrm>
          <a:prstGeom prst="rect">
            <a:avLst/>
          </a:prstGeom>
          <a:noFill/>
          <a:ln w="12700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Eliminates the need for some ad hoc communication by automatically pulling required information into </a:t>
            </a:r>
            <a:r>
              <a:rPr lang="en-US"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 Agency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systems</a:t>
            </a: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79A52BD9-1793-4E3C-8FD8-EDACAA39E79F}"/>
              </a:ext>
            </a:extLst>
          </p:cNvPr>
          <p:cNvSpPr>
            <a:spLocks/>
          </p:cNvSpPr>
          <p:nvPr/>
        </p:nvSpPr>
        <p:spPr bwMode="gray">
          <a:xfrm>
            <a:off x="9158309" y="4124205"/>
            <a:ext cx="2475046" cy="337191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Automatically compile and report relevant agency TROR data and produce report</a:t>
            </a:r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4E0E47CD-DF1B-47AD-9B32-BFE40C44887F}"/>
              </a:ext>
            </a:extLst>
          </p:cNvPr>
          <p:cNvSpPr>
            <a:spLocks/>
          </p:cNvSpPr>
          <p:nvPr/>
        </p:nvSpPr>
        <p:spPr bwMode="gray">
          <a:xfrm>
            <a:off x="8137184" y="2209710"/>
            <a:ext cx="2475046" cy="337191"/>
          </a:xfrm>
          <a:prstGeom prst="rect">
            <a:avLst/>
          </a:prstGeom>
          <a:noFill/>
          <a:ln w="12700">
            <a:solidFill>
              <a:srgbClr val="8FAA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Track action / ticket status and notify customer agencies of request completion</a:t>
            </a:r>
          </a:p>
        </p:txBody>
      </p:sp>
      <p:sp>
        <p:nvSpPr>
          <p:cNvPr id="256" name="Rectangle: Top Corners Rounded 255">
            <a:extLst>
              <a:ext uri="{FF2B5EF4-FFF2-40B4-BE49-F238E27FC236}">
                <a16:creationId xmlns:a16="http://schemas.microsoft.com/office/drawing/2014/main" id="{67B33DCE-D0B5-4ECB-9D1B-4DC76905164E}"/>
              </a:ext>
            </a:extLst>
          </p:cNvPr>
          <p:cNvSpPr>
            <a:spLocks/>
          </p:cNvSpPr>
          <p:nvPr/>
        </p:nvSpPr>
        <p:spPr bwMode="gray">
          <a:xfrm>
            <a:off x="8134718" y="1459763"/>
            <a:ext cx="2475046" cy="365224"/>
          </a:xfrm>
          <a:prstGeom prst="round2SameRect">
            <a:avLst/>
          </a:prstGeom>
          <a:solidFill>
            <a:schemeClr val="accent1">
              <a:lumMod val="60000"/>
              <a:lumOff val="40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wrap="square" lIns="88900" tIns="45720" rIns="457200" bIns="45720" rtlCol="0" anchor="ctr">
            <a:noAutofit/>
          </a:bodyPr>
          <a:lstStyle/>
          <a:p>
            <a:pPr marL="0" marR="0" lvl="0" indent="0" algn="l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Smart Workflow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can…</a:t>
            </a:r>
          </a:p>
        </p:txBody>
      </p:sp>
      <p:sp>
        <p:nvSpPr>
          <p:cNvPr id="258" name="Oval 257">
            <a:extLst>
              <a:ext uri="{FF2B5EF4-FFF2-40B4-BE49-F238E27FC236}">
                <a16:creationId xmlns:a16="http://schemas.microsoft.com/office/drawing/2014/main" id="{F11F3FAB-1714-4D51-8370-B2E61647A58F}"/>
              </a:ext>
            </a:extLst>
          </p:cNvPr>
          <p:cNvSpPr/>
          <p:nvPr/>
        </p:nvSpPr>
        <p:spPr bwMode="gray">
          <a:xfrm>
            <a:off x="10047413" y="1303444"/>
            <a:ext cx="489217" cy="489217"/>
          </a:xfrm>
          <a:prstGeom prst="ellipse">
            <a:avLst/>
          </a:prstGeom>
          <a:noFill/>
          <a:ln w="22225" algn="ctr">
            <a:solidFill>
              <a:schemeClr val="tx1">
                <a:lumMod val="50000"/>
                <a:lumOff val="50000"/>
              </a:schemeClr>
            </a:solidFill>
            <a:prstDash val="sysDot"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9" name="Oval 258">
            <a:extLst>
              <a:ext uri="{FF2B5EF4-FFF2-40B4-BE49-F238E27FC236}">
                <a16:creationId xmlns:a16="http://schemas.microsoft.com/office/drawing/2014/main" id="{CA02DB30-8239-4112-A8AE-99FCE89CB8CD}"/>
              </a:ext>
            </a:extLst>
          </p:cNvPr>
          <p:cNvSpPr/>
          <p:nvPr/>
        </p:nvSpPr>
        <p:spPr bwMode="gray">
          <a:xfrm>
            <a:off x="10082493" y="1338524"/>
            <a:ext cx="419056" cy="41905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60" name="Graphic 259" descr="Connections">
            <a:extLst>
              <a:ext uri="{FF2B5EF4-FFF2-40B4-BE49-F238E27FC236}">
                <a16:creationId xmlns:a16="http://schemas.microsoft.com/office/drawing/2014/main" id="{C438D09B-B4ED-46C4-BC7F-E12EB0220D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05672" y="1361703"/>
            <a:ext cx="372699" cy="372699"/>
          </a:xfrm>
          <a:prstGeom prst="rect">
            <a:avLst/>
          </a:prstGeom>
        </p:spPr>
      </p:pic>
      <p:sp>
        <p:nvSpPr>
          <p:cNvPr id="263" name="Rectangle 262">
            <a:extLst>
              <a:ext uri="{FF2B5EF4-FFF2-40B4-BE49-F238E27FC236}">
                <a16:creationId xmlns:a16="http://schemas.microsoft.com/office/drawing/2014/main" id="{79D78401-A4CC-43FA-AD5C-8CBF74EA2FBB}"/>
              </a:ext>
            </a:extLst>
          </p:cNvPr>
          <p:cNvSpPr>
            <a:spLocks/>
          </p:cNvSpPr>
          <p:nvPr/>
        </p:nvSpPr>
        <p:spPr bwMode="gray">
          <a:xfrm>
            <a:off x="8137184" y="1841410"/>
            <a:ext cx="2475046" cy="337191"/>
          </a:xfrm>
          <a:prstGeom prst="rect">
            <a:avLst/>
          </a:prstGeom>
          <a:noFill/>
          <a:ln w="12700">
            <a:solidFill>
              <a:srgbClr val="8FAA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Automatically assign pending tasks to appropriate personnel and track progress</a:t>
            </a:r>
          </a:p>
        </p:txBody>
      </p:sp>
      <p:sp>
        <p:nvSpPr>
          <p:cNvPr id="206" name="Rectangle: Top Corners Rounded 205">
            <a:extLst>
              <a:ext uri="{FF2B5EF4-FFF2-40B4-BE49-F238E27FC236}">
                <a16:creationId xmlns:a16="http://schemas.microsoft.com/office/drawing/2014/main" id="{DEA61E82-6BD1-4F9A-BE79-37503470AB47}"/>
              </a:ext>
            </a:extLst>
          </p:cNvPr>
          <p:cNvSpPr>
            <a:spLocks/>
          </p:cNvSpPr>
          <p:nvPr/>
        </p:nvSpPr>
        <p:spPr bwMode="gray">
          <a:xfrm>
            <a:off x="9158309" y="3733452"/>
            <a:ext cx="2475046" cy="365224"/>
          </a:xfrm>
          <a:prstGeom prst="round2SameRect">
            <a:avLst/>
          </a:prstGeom>
          <a:solidFill>
            <a:srgbClr val="002060"/>
          </a:solidFill>
          <a:ln w="12700" algn="ctr">
            <a:noFill/>
            <a:miter lim="800000"/>
            <a:headEnd/>
            <a:tailEnd/>
          </a:ln>
        </p:spPr>
        <p:txBody>
          <a:bodyPr wrap="square" lIns="88900" tIns="45720" rIns="457200" bIns="45720" rtlCol="0" anchor="ctr">
            <a:noAutofit/>
          </a:bodyPr>
          <a:lstStyle/>
          <a:p>
            <a:pPr marL="0" marR="0" lvl="0" indent="0" algn="l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Intelligent Automation</a:t>
            </a:r>
          </a:p>
          <a:p>
            <a:pPr marL="0" marR="0" lvl="0" indent="0" algn="l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tool can…</a:t>
            </a:r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BE95C54D-C4E8-4F93-A3C0-19A5F7857186}"/>
              </a:ext>
            </a:extLst>
          </p:cNvPr>
          <p:cNvSpPr/>
          <p:nvPr/>
        </p:nvSpPr>
        <p:spPr bwMode="gray">
          <a:xfrm>
            <a:off x="11093821" y="3490828"/>
            <a:ext cx="489217" cy="489217"/>
          </a:xfrm>
          <a:prstGeom prst="ellipse">
            <a:avLst/>
          </a:prstGeom>
          <a:noFill/>
          <a:ln w="22225" algn="ctr">
            <a:solidFill>
              <a:schemeClr val="tx1">
                <a:lumMod val="50000"/>
                <a:lumOff val="50000"/>
              </a:schemeClr>
            </a:solidFill>
            <a:prstDash val="sysDot"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9" name="Oval 248">
            <a:extLst>
              <a:ext uri="{FF2B5EF4-FFF2-40B4-BE49-F238E27FC236}">
                <a16:creationId xmlns:a16="http://schemas.microsoft.com/office/drawing/2014/main" id="{A5D4F671-C9A1-43C0-915D-766BB8884D53}"/>
              </a:ext>
            </a:extLst>
          </p:cNvPr>
          <p:cNvSpPr/>
          <p:nvPr/>
        </p:nvSpPr>
        <p:spPr bwMode="gray">
          <a:xfrm>
            <a:off x="11128901" y="3525908"/>
            <a:ext cx="419056" cy="419056"/>
          </a:xfrm>
          <a:prstGeom prst="ellipse">
            <a:avLst/>
          </a:prstGeom>
          <a:solidFill>
            <a:srgbClr val="00206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2" name="Graphic 71" descr="Lightbulb and gear">
            <a:extLst>
              <a:ext uri="{FF2B5EF4-FFF2-40B4-BE49-F238E27FC236}">
                <a16:creationId xmlns:a16="http://schemas.microsoft.com/office/drawing/2014/main" id="{A58215F2-6D7A-48D2-8966-E45C4CDA54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152080" y="3549087"/>
            <a:ext cx="372699" cy="372699"/>
          </a:xfrm>
          <a:prstGeom prst="rect">
            <a:avLst/>
          </a:prstGeom>
        </p:spPr>
      </p:pic>
      <p:pic>
        <p:nvPicPr>
          <p:cNvPr id="75" name="Graphic 74" descr="Checklist RTL">
            <a:extLst>
              <a:ext uri="{FF2B5EF4-FFF2-40B4-BE49-F238E27FC236}">
                <a16:creationId xmlns:a16="http://schemas.microsoft.com/office/drawing/2014/main" id="{DE541AF0-B055-4C6F-9E47-EE691AE3AC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419331" y="4280585"/>
            <a:ext cx="370958" cy="370958"/>
          </a:xfrm>
          <a:prstGeom prst="rect">
            <a:avLst/>
          </a:prstGeom>
        </p:spPr>
      </p:pic>
      <p:cxnSp>
        <p:nvCxnSpPr>
          <p:cNvPr id="251" name="Connector: Elbow 250">
            <a:extLst>
              <a:ext uri="{FF2B5EF4-FFF2-40B4-BE49-F238E27FC236}">
                <a16:creationId xmlns:a16="http://schemas.microsoft.com/office/drawing/2014/main" id="{BA9A2F06-44AB-428D-9E83-3E9D2B6BE3ED}"/>
              </a:ext>
            </a:extLst>
          </p:cNvPr>
          <p:cNvCxnSpPr>
            <a:cxnSpLocks/>
          </p:cNvCxnSpPr>
          <p:nvPr/>
        </p:nvCxnSpPr>
        <p:spPr bwMode="gray">
          <a:xfrm>
            <a:off x="1511619" y="2351837"/>
            <a:ext cx="923344" cy="373283"/>
          </a:xfrm>
          <a:prstGeom prst="bentConnector3">
            <a:avLst>
              <a:gd name="adj1" fmla="val -109"/>
            </a:avLst>
          </a:prstGeom>
          <a:ln w="12700">
            <a:solidFill>
              <a:srgbClr val="00A3E0"/>
            </a:solidFill>
            <a:prstDash val="lgDash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ctor: Elbow 196">
            <a:extLst>
              <a:ext uri="{FF2B5EF4-FFF2-40B4-BE49-F238E27FC236}">
                <a16:creationId xmlns:a16="http://schemas.microsoft.com/office/drawing/2014/main" id="{139C67A3-BACB-4CBB-B219-D85960AEDD10}"/>
              </a:ext>
            </a:extLst>
          </p:cNvPr>
          <p:cNvCxnSpPr>
            <a:cxnSpLocks/>
            <a:stCxn id="340" idx="4"/>
            <a:endCxn id="175" idx="3"/>
          </p:cNvCxnSpPr>
          <p:nvPr/>
        </p:nvCxnSpPr>
        <p:spPr bwMode="gray">
          <a:xfrm rot="16200000" flipH="1">
            <a:off x="4635254" y="4329354"/>
            <a:ext cx="2411864" cy="483419"/>
          </a:xfrm>
          <a:prstGeom prst="bentConnector4">
            <a:avLst>
              <a:gd name="adj1" fmla="val 44187"/>
              <a:gd name="adj2" fmla="val 147288"/>
            </a:avLst>
          </a:prstGeom>
          <a:ln w="12700">
            <a:solidFill>
              <a:srgbClr val="00A3E0"/>
            </a:solidFill>
            <a:prstDash val="lgDash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ctor: Elbow 252">
            <a:extLst>
              <a:ext uri="{FF2B5EF4-FFF2-40B4-BE49-F238E27FC236}">
                <a16:creationId xmlns:a16="http://schemas.microsoft.com/office/drawing/2014/main" id="{EAD23595-A7B9-4B00-A6E5-1AAAA38E88DD}"/>
              </a:ext>
            </a:extLst>
          </p:cNvPr>
          <p:cNvCxnSpPr>
            <a:cxnSpLocks/>
            <a:endCxn id="205" idx="2"/>
          </p:cNvCxnSpPr>
          <p:nvPr/>
        </p:nvCxnSpPr>
        <p:spPr bwMode="gray">
          <a:xfrm rot="16200000" flipV="1">
            <a:off x="10006831" y="4850397"/>
            <a:ext cx="778530" cy="527"/>
          </a:xfrm>
          <a:prstGeom prst="bentConnector3">
            <a:avLst>
              <a:gd name="adj1" fmla="val 50000"/>
            </a:avLst>
          </a:prstGeom>
          <a:ln w="12700">
            <a:solidFill>
              <a:srgbClr val="002060"/>
            </a:solidFill>
            <a:prstDash val="lgDash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ctor: Elbow 260">
            <a:extLst>
              <a:ext uri="{FF2B5EF4-FFF2-40B4-BE49-F238E27FC236}">
                <a16:creationId xmlns:a16="http://schemas.microsoft.com/office/drawing/2014/main" id="{76564CAA-785D-40A5-A95A-0608D601187C}"/>
              </a:ext>
            </a:extLst>
          </p:cNvPr>
          <p:cNvCxnSpPr>
            <a:cxnSpLocks/>
            <a:stCxn id="328" idx="0"/>
            <a:endCxn id="255" idx="1"/>
          </p:cNvCxnSpPr>
          <p:nvPr/>
        </p:nvCxnSpPr>
        <p:spPr bwMode="gray">
          <a:xfrm rot="16200000" flipH="1">
            <a:off x="5425355" y="-333523"/>
            <a:ext cx="6717" cy="5416940"/>
          </a:xfrm>
          <a:prstGeom prst="bentConnector4">
            <a:avLst>
              <a:gd name="adj1" fmla="val -4458583"/>
              <a:gd name="adj2" fmla="val 94795"/>
            </a:avLst>
          </a:prstGeom>
          <a:ln w="12700">
            <a:solidFill>
              <a:srgbClr val="8FAADC"/>
            </a:solidFill>
            <a:prstDash val="lgDash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825A69CB-A576-4857-8D7D-539056BB693E}"/>
              </a:ext>
            </a:extLst>
          </p:cNvPr>
          <p:cNvCxnSpPr>
            <a:cxnSpLocks/>
            <a:stCxn id="263" idx="1"/>
            <a:endCxn id="327" idx="0"/>
          </p:cNvCxnSpPr>
          <p:nvPr/>
        </p:nvCxnSpPr>
        <p:spPr>
          <a:xfrm rot="10800000" flipV="1">
            <a:off x="2137134" y="2010005"/>
            <a:ext cx="6000051" cy="207609"/>
          </a:xfrm>
          <a:prstGeom prst="bentConnector2">
            <a:avLst/>
          </a:prstGeom>
          <a:ln w="12700">
            <a:solidFill>
              <a:srgbClr val="8FAADC"/>
            </a:solidFill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nector: Elbow 244">
            <a:extLst>
              <a:ext uri="{FF2B5EF4-FFF2-40B4-BE49-F238E27FC236}">
                <a16:creationId xmlns:a16="http://schemas.microsoft.com/office/drawing/2014/main" id="{911A6A8E-A24F-42F2-B740-EA4277F7D5D4}"/>
              </a:ext>
            </a:extLst>
          </p:cNvPr>
          <p:cNvCxnSpPr>
            <a:cxnSpLocks/>
          </p:cNvCxnSpPr>
          <p:nvPr/>
        </p:nvCxnSpPr>
        <p:spPr bwMode="gray">
          <a:xfrm rot="16200000" flipH="1">
            <a:off x="1566730" y="3593354"/>
            <a:ext cx="2554792" cy="818324"/>
          </a:xfrm>
          <a:prstGeom prst="bentConnector3">
            <a:avLst>
              <a:gd name="adj1" fmla="val 53053"/>
            </a:avLst>
          </a:prstGeom>
          <a:ln w="12700">
            <a:solidFill>
              <a:srgbClr val="00A3E0"/>
            </a:solidFill>
            <a:prstDash val="lg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ctor: Elbow 247">
            <a:extLst>
              <a:ext uri="{FF2B5EF4-FFF2-40B4-BE49-F238E27FC236}">
                <a16:creationId xmlns:a16="http://schemas.microsoft.com/office/drawing/2014/main" id="{48FBBA89-2CA3-4A78-AFE0-6BCBCC314673}"/>
              </a:ext>
            </a:extLst>
          </p:cNvPr>
          <p:cNvCxnSpPr>
            <a:cxnSpLocks/>
            <a:endCxn id="250" idx="1"/>
          </p:cNvCxnSpPr>
          <p:nvPr/>
        </p:nvCxnSpPr>
        <p:spPr bwMode="gray">
          <a:xfrm flipV="1">
            <a:off x="3253289" y="5198042"/>
            <a:ext cx="354561" cy="744"/>
          </a:xfrm>
          <a:prstGeom prst="straightConnector1">
            <a:avLst/>
          </a:prstGeom>
          <a:ln w="12700">
            <a:solidFill>
              <a:srgbClr val="00A3E0"/>
            </a:solidFill>
            <a:prstDash val="lg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>
            <a:extLst>
              <a:ext uri="{FF2B5EF4-FFF2-40B4-BE49-F238E27FC236}">
                <a16:creationId xmlns:a16="http://schemas.microsoft.com/office/drawing/2014/main" id="{75B149F5-08A6-4970-9083-5BB7153D2A32}"/>
              </a:ext>
            </a:extLst>
          </p:cNvPr>
          <p:cNvCxnSpPr>
            <a:cxnSpLocks/>
          </p:cNvCxnSpPr>
          <p:nvPr/>
        </p:nvCxnSpPr>
        <p:spPr bwMode="gray">
          <a:xfrm>
            <a:off x="10396182" y="5564497"/>
            <a:ext cx="0" cy="560797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8" name="Rounded Rectangular Callout 214">
            <a:extLst>
              <a:ext uri="{FF2B5EF4-FFF2-40B4-BE49-F238E27FC236}">
                <a16:creationId xmlns:a16="http://schemas.microsoft.com/office/drawing/2014/main" id="{CD1F367F-DE44-4A6D-814F-3E75424CF208}"/>
              </a:ext>
            </a:extLst>
          </p:cNvPr>
          <p:cNvSpPr>
            <a:spLocks/>
          </p:cNvSpPr>
          <p:nvPr/>
        </p:nvSpPr>
        <p:spPr bwMode="gray">
          <a:xfrm>
            <a:off x="7797800" y="5626580"/>
            <a:ext cx="2592783" cy="546303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tIns="45720" rIns="45720" bIns="45720" rtlCol="0" anchor="t">
            <a:spAutoFit/>
          </a:bodyPr>
          <a:lstStyle/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B2C-002:</a:t>
            </a:r>
          </a:p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Collecting required data for TROR reporting is a time-consuming, manual process.</a:t>
            </a:r>
          </a:p>
        </p:txBody>
      </p:sp>
      <p:grpSp>
        <p:nvGrpSpPr>
          <p:cNvPr id="389" name="Group 388">
            <a:extLst>
              <a:ext uri="{FF2B5EF4-FFF2-40B4-BE49-F238E27FC236}">
                <a16:creationId xmlns:a16="http://schemas.microsoft.com/office/drawing/2014/main" id="{222C0342-F441-4CCF-83F4-6A93FC6EFA35}"/>
              </a:ext>
            </a:extLst>
          </p:cNvPr>
          <p:cNvGrpSpPr/>
          <p:nvPr/>
        </p:nvGrpSpPr>
        <p:grpSpPr>
          <a:xfrm>
            <a:off x="9574779" y="5605977"/>
            <a:ext cx="219455" cy="219456"/>
            <a:chOff x="1813336" y="5351780"/>
            <a:chExt cx="241300" cy="241300"/>
          </a:xfrm>
        </p:grpSpPr>
        <p:sp>
          <p:nvSpPr>
            <p:cNvPr id="390" name="Freeform 772">
              <a:extLst>
                <a:ext uri="{FF2B5EF4-FFF2-40B4-BE49-F238E27FC236}">
                  <a16:creationId xmlns:a16="http://schemas.microsoft.com/office/drawing/2014/main" id="{F7AF0643-F202-4F6F-A50B-00A4B9D85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7210" y="5427009"/>
              <a:ext cx="113553" cy="105746"/>
            </a:xfrm>
            <a:custGeom>
              <a:avLst/>
              <a:gdLst>
                <a:gd name="T0" fmla="*/ 105 w 240"/>
                <a:gd name="T1" fmla="*/ 87 h 224"/>
                <a:gd name="T2" fmla="*/ 109 w 240"/>
                <a:gd name="T3" fmla="*/ 96 h 224"/>
                <a:gd name="T4" fmla="*/ 109 w 240"/>
                <a:gd name="T5" fmla="*/ 224 h 224"/>
                <a:gd name="T6" fmla="*/ 130 w 240"/>
                <a:gd name="T7" fmla="*/ 208 h 224"/>
                <a:gd name="T8" fmla="*/ 130 w 240"/>
                <a:gd name="T9" fmla="*/ 96 h 224"/>
                <a:gd name="T10" fmla="*/ 134 w 240"/>
                <a:gd name="T11" fmla="*/ 87 h 224"/>
                <a:gd name="T12" fmla="*/ 240 w 240"/>
                <a:gd name="T13" fmla="*/ 0 h 224"/>
                <a:gd name="T14" fmla="*/ 0 w 240"/>
                <a:gd name="T15" fmla="*/ 0 h 224"/>
                <a:gd name="T16" fmla="*/ 105 w 240"/>
                <a:gd name="T17" fmla="*/ 87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224">
                  <a:moveTo>
                    <a:pt x="105" y="87"/>
                  </a:moveTo>
                  <a:cubicBezTo>
                    <a:pt x="108" y="90"/>
                    <a:pt x="109" y="93"/>
                    <a:pt x="109" y="96"/>
                  </a:cubicBezTo>
                  <a:cubicBezTo>
                    <a:pt x="109" y="224"/>
                    <a:pt x="109" y="224"/>
                    <a:pt x="109" y="224"/>
                  </a:cubicBezTo>
                  <a:cubicBezTo>
                    <a:pt x="130" y="208"/>
                    <a:pt x="130" y="208"/>
                    <a:pt x="130" y="208"/>
                  </a:cubicBezTo>
                  <a:cubicBezTo>
                    <a:pt x="130" y="96"/>
                    <a:pt x="130" y="96"/>
                    <a:pt x="130" y="96"/>
                  </a:cubicBezTo>
                  <a:cubicBezTo>
                    <a:pt x="130" y="93"/>
                    <a:pt x="132" y="90"/>
                    <a:pt x="134" y="87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5" y="87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91" name="Freeform 773">
              <a:extLst>
                <a:ext uri="{FF2B5EF4-FFF2-40B4-BE49-F238E27FC236}">
                  <a16:creationId xmlns:a16="http://schemas.microsoft.com/office/drawing/2014/main" id="{5ADCEA5E-BE5B-4948-9838-401A0DBCE0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13336" y="5351780"/>
              <a:ext cx="241300" cy="2413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412 w 512"/>
                <a:gd name="T11" fmla="*/ 157 h 512"/>
                <a:gd name="T12" fmla="*/ 288 w 512"/>
                <a:gd name="T13" fmla="*/ 261 h 512"/>
                <a:gd name="T14" fmla="*/ 288 w 512"/>
                <a:gd name="T15" fmla="*/ 373 h 512"/>
                <a:gd name="T16" fmla="*/ 283 w 512"/>
                <a:gd name="T17" fmla="*/ 382 h 512"/>
                <a:gd name="T18" fmla="*/ 241 w 512"/>
                <a:gd name="T19" fmla="*/ 414 h 512"/>
                <a:gd name="T20" fmla="*/ 234 w 512"/>
                <a:gd name="T21" fmla="*/ 416 h 512"/>
                <a:gd name="T22" fmla="*/ 230 w 512"/>
                <a:gd name="T23" fmla="*/ 415 h 512"/>
                <a:gd name="T24" fmla="*/ 224 w 512"/>
                <a:gd name="T25" fmla="*/ 405 h 512"/>
                <a:gd name="T26" fmla="*/ 224 w 512"/>
                <a:gd name="T27" fmla="*/ 261 h 512"/>
                <a:gd name="T28" fmla="*/ 100 w 512"/>
                <a:gd name="T29" fmla="*/ 157 h 512"/>
                <a:gd name="T30" fmla="*/ 96 w 512"/>
                <a:gd name="T31" fmla="*/ 145 h 512"/>
                <a:gd name="T32" fmla="*/ 106 w 512"/>
                <a:gd name="T33" fmla="*/ 138 h 512"/>
                <a:gd name="T34" fmla="*/ 405 w 512"/>
                <a:gd name="T35" fmla="*/ 138 h 512"/>
                <a:gd name="T36" fmla="*/ 415 w 512"/>
                <a:gd name="T37" fmla="*/ 145 h 512"/>
                <a:gd name="T38" fmla="*/ 412 w 512"/>
                <a:gd name="T39" fmla="*/ 157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412" y="157"/>
                  </a:moveTo>
                  <a:cubicBezTo>
                    <a:pt x="288" y="261"/>
                    <a:pt x="288" y="261"/>
                    <a:pt x="288" y="261"/>
                  </a:cubicBezTo>
                  <a:cubicBezTo>
                    <a:pt x="288" y="373"/>
                    <a:pt x="288" y="373"/>
                    <a:pt x="288" y="373"/>
                  </a:cubicBezTo>
                  <a:cubicBezTo>
                    <a:pt x="288" y="376"/>
                    <a:pt x="286" y="380"/>
                    <a:pt x="283" y="382"/>
                  </a:cubicBezTo>
                  <a:cubicBezTo>
                    <a:pt x="241" y="414"/>
                    <a:pt x="241" y="414"/>
                    <a:pt x="241" y="414"/>
                  </a:cubicBezTo>
                  <a:cubicBezTo>
                    <a:pt x="239" y="415"/>
                    <a:pt x="237" y="416"/>
                    <a:pt x="234" y="416"/>
                  </a:cubicBezTo>
                  <a:cubicBezTo>
                    <a:pt x="233" y="416"/>
                    <a:pt x="231" y="415"/>
                    <a:pt x="230" y="415"/>
                  </a:cubicBezTo>
                  <a:cubicBezTo>
                    <a:pt x="226" y="413"/>
                    <a:pt x="224" y="409"/>
                    <a:pt x="224" y="405"/>
                  </a:cubicBezTo>
                  <a:cubicBezTo>
                    <a:pt x="224" y="261"/>
                    <a:pt x="224" y="261"/>
                    <a:pt x="224" y="261"/>
                  </a:cubicBezTo>
                  <a:cubicBezTo>
                    <a:pt x="100" y="157"/>
                    <a:pt x="100" y="157"/>
                    <a:pt x="100" y="157"/>
                  </a:cubicBezTo>
                  <a:cubicBezTo>
                    <a:pt x="96" y="154"/>
                    <a:pt x="95" y="150"/>
                    <a:pt x="96" y="145"/>
                  </a:cubicBezTo>
                  <a:cubicBezTo>
                    <a:pt x="98" y="141"/>
                    <a:pt x="102" y="138"/>
                    <a:pt x="106" y="138"/>
                  </a:cubicBezTo>
                  <a:cubicBezTo>
                    <a:pt x="405" y="138"/>
                    <a:pt x="405" y="138"/>
                    <a:pt x="405" y="138"/>
                  </a:cubicBezTo>
                  <a:cubicBezTo>
                    <a:pt x="409" y="138"/>
                    <a:pt x="414" y="141"/>
                    <a:pt x="415" y="145"/>
                  </a:cubicBezTo>
                  <a:cubicBezTo>
                    <a:pt x="417" y="150"/>
                    <a:pt x="415" y="154"/>
                    <a:pt x="412" y="157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92" name="Gestures_Fill_13">
            <a:extLst>
              <a:ext uri="{FF2B5EF4-FFF2-40B4-BE49-F238E27FC236}">
                <a16:creationId xmlns:a16="http://schemas.microsoft.com/office/drawing/2014/main" id="{84ADBAFF-F240-43D2-869A-D20EAAE9ADE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9321580" y="5605977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118 w 512"/>
              <a:gd name="T5" fmla="*/ 241 h 512"/>
              <a:gd name="T6" fmla="*/ 106 w 512"/>
              <a:gd name="T7" fmla="*/ 213 h 512"/>
              <a:gd name="T8" fmla="*/ 341 w 512"/>
              <a:gd name="T9" fmla="*/ 213 h 512"/>
              <a:gd name="T10" fmla="*/ 329 w 512"/>
              <a:gd name="T11" fmla="*/ 231 h 512"/>
              <a:gd name="T12" fmla="*/ 320 w 512"/>
              <a:gd name="T13" fmla="*/ 213 h 512"/>
              <a:gd name="T14" fmla="*/ 128 w 512"/>
              <a:gd name="T15" fmla="*/ 213 h 512"/>
              <a:gd name="T16" fmla="*/ 120 w 512"/>
              <a:gd name="T17" fmla="*/ 241 h 512"/>
              <a:gd name="T18" fmla="*/ 172 w 512"/>
              <a:gd name="T19" fmla="*/ 222 h 512"/>
              <a:gd name="T20" fmla="*/ 161 w 512"/>
              <a:gd name="T21" fmla="*/ 234 h 512"/>
              <a:gd name="T22" fmla="*/ 149 w 512"/>
              <a:gd name="T23" fmla="*/ 213 h 512"/>
              <a:gd name="T24" fmla="*/ 298 w 512"/>
              <a:gd name="T25" fmla="*/ 201 h 512"/>
              <a:gd name="T26" fmla="*/ 277 w 512"/>
              <a:gd name="T27" fmla="*/ 204 h 512"/>
              <a:gd name="T28" fmla="*/ 171 w 512"/>
              <a:gd name="T29" fmla="*/ 213 h 512"/>
              <a:gd name="T30" fmla="*/ 368 w 512"/>
              <a:gd name="T31" fmla="*/ 410 h 512"/>
              <a:gd name="T32" fmla="*/ 353 w 512"/>
              <a:gd name="T33" fmla="*/ 414 h 512"/>
              <a:gd name="T34" fmla="*/ 362 w 512"/>
              <a:gd name="T35" fmla="*/ 342 h 512"/>
              <a:gd name="T36" fmla="*/ 351 w 512"/>
              <a:gd name="T37" fmla="*/ 288 h 512"/>
              <a:gd name="T38" fmla="*/ 341 w 512"/>
              <a:gd name="T39" fmla="*/ 298 h 512"/>
              <a:gd name="T40" fmla="*/ 330 w 512"/>
              <a:gd name="T41" fmla="*/ 309 h 512"/>
              <a:gd name="T42" fmla="*/ 320 w 512"/>
              <a:gd name="T43" fmla="*/ 298 h 512"/>
              <a:gd name="T44" fmla="*/ 309 w 512"/>
              <a:gd name="T45" fmla="*/ 277 h 512"/>
              <a:gd name="T46" fmla="*/ 298 w 512"/>
              <a:gd name="T47" fmla="*/ 298 h 512"/>
              <a:gd name="T48" fmla="*/ 277 w 512"/>
              <a:gd name="T49" fmla="*/ 298 h 512"/>
              <a:gd name="T50" fmla="*/ 266 w 512"/>
              <a:gd name="T51" fmla="*/ 256 h 512"/>
              <a:gd name="T52" fmla="*/ 256 w 512"/>
              <a:gd name="T53" fmla="*/ 298 h 512"/>
              <a:gd name="T54" fmla="*/ 234 w 512"/>
              <a:gd name="T55" fmla="*/ 298 h 512"/>
              <a:gd name="T56" fmla="*/ 224 w 512"/>
              <a:gd name="T57" fmla="*/ 202 h 512"/>
              <a:gd name="T58" fmla="*/ 213 w 512"/>
              <a:gd name="T59" fmla="*/ 341 h 512"/>
              <a:gd name="T60" fmla="*/ 195 w 512"/>
              <a:gd name="T61" fmla="*/ 349 h 512"/>
              <a:gd name="T62" fmla="*/ 157 w 512"/>
              <a:gd name="T63" fmla="*/ 287 h 512"/>
              <a:gd name="T64" fmla="*/ 148 w 512"/>
              <a:gd name="T65" fmla="*/ 304 h 512"/>
              <a:gd name="T66" fmla="*/ 206 w 512"/>
              <a:gd name="T67" fmla="*/ 397 h 512"/>
              <a:gd name="T68" fmla="*/ 199 w 512"/>
              <a:gd name="T69" fmla="*/ 416 h 512"/>
              <a:gd name="T70" fmla="*/ 128 w 512"/>
              <a:gd name="T71" fmla="*/ 313 h 512"/>
              <a:gd name="T72" fmla="*/ 164 w 512"/>
              <a:gd name="T73" fmla="*/ 267 h 512"/>
              <a:gd name="T74" fmla="*/ 192 w 512"/>
              <a:gd name="T75" fmla="*/ 304 h 512"/>
              <a:gd name="T76" fmla="*/ 224 w 512"/>
              <a:gd name="T77" fmla="*/ 181 h 512"/>
              <a:gd name="T78" fmla="*/ 256 w 512"/>
              <a:gd name="T79" fmla="*/ 236 h 512"/>
              <a:gd name="T80" fmla="*/ 297 w 512"/>
              <a:gd name="T81" fmla="*/ 258 h 512"/>
              <a:gd name="T82" fmla="*/ 336 w 512"/>
              <a:gd name="T83" fmla="*/ 271 h 512"/>
              <a:gd name="T84" fmla="*/ 384 w 512"/>
              <a:gd name="T85" fmla="*/ 298 h 512"/>
              <a:gd name="T86" fmla="*/ 368 w 512"/>
              <a:gd name="T87" fmla="*/ 41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18" y="241"/>
                </a:moveTo>
                <a:cubicBezTo>
                  <a:pt x="113" y="241"/>
                  <a:pt x="109" y="238"/>
                  <a:pt x="108" y="233"/>
                </a:cubicBezTo>
                <a:cubicBezTo>
                  <a:pt x="107" y="226"/>
                  <a:pt x="106" y="220"/>
                  <a:pt x="106" y="213"/>
                </a:cubicBezTo>
                <a:cubicBezTo>
                  <a:pt x="106" y="148"/>
                  <a:pt x="159" y="96"/>
                  <a:pt x="224" y="96"/>
                </a:cubicBezTo>
                <a:cubicBezTo>
                  <a:pt x="288" y="96"/>
                  <a:pt x="341" y="148"/>
                  <a:pt x="341" y="213"/>
                </a:cubicBezTo>
                <a:cubicBezTo>
                  <a:pt x="341" y="216"/>
                  <a:pt x="341" y="218"/>
                  <a:pt x="341" y="221"/>
                </a:cubicBezTo>
                <a:cubicBezTo>
                  <a:pt x="340" y="227"/>
                  <a:pt x="335" y="231"/>
                  <a:pt x="329" y="231"/>
                </a:cubicBezTo>
                <a:cubicBezTo>
                  <a:pt x="324" y="230"/>
                  <a:pt x="319" y="225"/>
                  <a:pt x="319" y="219"/>
                </a:cubicBezTo>
                <a:cubicBezTo>
                  <a:pt x="320" y="217"/>
                  <a:pt x="320" y="215"/>
                  <a:pt x="320" y="213"/>
                </a:cubicBezTo>
                <a:cubicBezTo>
                  <a:pt x="320" y="160"/>
                  <a:pt x="277" y="117"/>
                  <a:pt x="224" y="117"/>
                </a:cubicBezTo>
                <a:cubicBezTo>
                  <a:pt x="171" y="117"/>
                  <a:pt x="128" y="160"/>
                  <a:pt x="128" y="213"/>
                </a:cubicBezTo>
                <a:cubicBezTo>
                  <a:pt x="128" y="218"/>
                  <a:pt x="128" y="224"/>
                  <a:pt x="129" y="229"/>
                </a:cubicBezTo>
                <a:cubicBezTo>
                  <a:pt x="130" y="235"/>
                  <a:pt x="126" y="240"/>
                  <a:pt x="120" y="241"/>
                </a:cubicBezTo>
                <a:cubicBezTo>
                  <a:pt x="120" y="241"/>
                  <a:pt x="119" y="241"/>
                  <a:pt x="118" y="241"/>
                </a:cubicBezTo>
                <a:close/>
                <a:moveTo>
                  <a:pt x="172" y="222"/>
                </a:moveTo>
                <a:cubicBezTo>
                  <a:pt x="173" y="228"/>
                  <a:pt x="169" y="233"/>
                  <a:pt x="163" y="234"/>
                </a:cubicBezTo>
                <a:cubicBezTo>
                  <a:pt x="162" y="234"/>
                  <a:pt x="162" y="234"/>
                  <a:pt x="161" y="234"/>
                </a:cubicBezTo>
                <a:cubicBezTo>
                  <a:pt x="156" y="234"/>
                  <a:pt x="151" y="231"/>
                  <a:pt x="150" y="225"/>
                </a:cubicBezTo>
                <a:cubicBezTo>
                  <a:pt x="150" y="221"/>
                  <a:pt x="149" y="217"/>
                  <a:pt x="149" y="213"/>
                </a:cubicBezTo>
                <a:cubicBezTo>
                  <a:pt x="149" y="172"/>
                  <a:pt x="183" y="138"/>
                  <a:pt x="224" y="138"/>
                </a:cubicBezTo>
                <a:cubicBezTo>
                  <a:pt x="261" y="138"/>
                  <a:pt x="292" y="164"/>
                  <a:pt x="298" y="201"/>
                </a:cubicBezTo>
                <a:cubicBezTo>
                  <a:pt x="299" y="206"/>
                  <a:pt x="295" y="212"/>
                  <a:pt x="289" y="213"/>
                </a:cubicBezTo>
                <a:cubicBezTo>
                  <a:pt x="283" y="214"/>
                  <a:pt x="278" y="210"/>
                  <a:pt x="277" y="204"/>
                </a:cubicBezTo>
                <a:cubicBezTo>
                  <a:pt x="272" y="178"/>
                  <a:pt x="250" y="160"/>
                  <a:pt x="224" y="160"/>
                </a:cubicBezTo>
                <a:cubicBezTo>
                  <a:pt x="195" y="160"/>
                  <a:pt x="171" y="184"/>
                  <a:pt x="171" y="213"/>
                </a:cubicBezTo>
                <a:cubicBezTo>
                  <a:pt x="171" y="216"/>
                  <a:pt x="171" y="219"/>
                  <a:pt x="172" y="222"/>
                </a:cubicBezTo>
                <a:close/>
                <a:moveTo>
                  <a:pt x="368" y="410"/>
                </a:moveTo>
                <a:cubicBezTo>
                  <a:pt x="366" y="414"/>
                  <a:pt x="362" y="416"/>
                  <a:pt x="359" y="416"/>
                </a:cubicBezTo>
                <a:cubicBezTo>
                  <a:pt x="357" y="416"/>
                  <a:pt x="355" y="415"/>
                  <a:pt x="353" y="414"/>
                </a:cubicBezTo>
                <a:cubicBezTo>
                  <a:pt x="348" y="411"/>
                  <a:pt x="347" y="405"/>
                  <a:pt x="350" y="400"/>
                </a:cubicBezTo>
                <a:cubicBezTo>
                  <a:pt x="364" y="374"/>
                  <a:pt x="362" y="342"/>
                  <a:pt x="362" y="342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2"/>
                  <a:pt x="357" y="288"/>
                  <a:pt x="351" y="288"/>
                </a:cubicBezTo>
                <a:cubicBezTo>
                  <a:pt x="346" y="288"/>
                  <a:pt x="342" y="292"/>
                  <a:pt x="341" y="297"/>
                </a:cubicBezTo>
                <a:cubicBezTo>
                  <a:pt x="341" y="298"/>
                  <a:pt x="341" y="298"/>
                  <a:pt x="341" y="298"/>
                </a:cubicBezTo>
                <a:cubicBezTo>
                  <a:pt x="341" y="304"/>
                  <a:pt x="336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24" y="309"/>
                  <a:pt x="320" y="304"/>
                  <a:pt x="320" y="298"/>
                </a:cubicBezTo>
                <a:cubicBezTo>
                  <a:pt x="320" y="288"/>
                  <a:pt x="320" y="288"/>
                  <a:pt x="320" y="288"/>
                </a:cubicBezTo>
                <a:cubicBezTo>
                  <a:pt x="320" y="282"/>
                  <a:pt x="315" y="277"/>
                  <a:pt x="309" y="277"/>
                </a:cubicBezTo>
                <a:cubicBezTo>
                  <a:pt x="303" y="277"/>
                  <a:pt x="298" y="282"/>
                  <a:pt x="298" y="288"/>
                </a:cubicBezTo>
                <a:cubicBezTo>
                  <a:pt x="298" y="298"/>
                  <a:pt x="298" y="298"/>
                  <a:pt x="298" y="298"/>
                </a:cubicBezTo>
                <a:cubicBezTo>
                  <a:pt x="298" y="304"/>
                  <a:pt x="294" y="309"/>
                  <a:pt x="288" y="309"/>
                </a:cubicBezTo>
                <a:cubicBezTo>
                  <a:pt x="282" y="309"/>
                  <a:pt x="277" y="304"/>
                  <a:pt x="277" y="298"/>
                </a:cubicBezTo>
                <a:cubicBezTo>
                  <a:pt x="277" y="266"/>
                  <a:pt x="277" y="266"/>
                  <a:pt x="277" y="266"/>
                </a:cubicBezTo>
                <a:cubicBezTo>
                  <a:pt x="277" y="260"/>
                  <a:pt x="272" y="256"/>
                  <a:pt x="266" y="256"/>
                </a:cubicBezTo>
                <a:cubicBezTo>
                  <a:pt x="260" y="256"/>
                  <a:pt x="256" y="260"/>
                  <a:pt x="256" y="266"/>
                </a:cubicBezTo>
                <a:cubicBezTo>
                  <a:pt x="256" y="298"/>
                  <a:pt x="256" y="298"/>
                  <a:pt x="256" y="298"/>
                </a:cubicBezTo>
                <a:cubicBezTo>
                  <a:pt x="256" y="304"/>
                  <a:pt x="251" y="309"/>
                  <a:pt x="245" y="309"/>
                </a:cubicBezTo>
                <a:cubicBezTo>
                  <a:pt x="239" y="309"/>
                  <a:pt x="234" y="304"/>
                  <a:pt x="234" y="298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207"/>
                  <a:pt x="230" y="202"/>
                  <a:pt x="224" y="202"/>
                </a:cubicBezTo>
                <a:cubicBezTo>
                  <a:pt x="218" y="202"/>
                  <a:pt x="213" y="207"/>
                  <a:pt x="213" y="213"/>
                </a:cubicBezTo>
                <a:cubicBezTo>
                  <a:pt x="213" y="341"/>
                  <a:pt x="213" y="341"/>
                  <a:pt x="213" y="341"/>
                </a:cubicBezTo>
                <a:cubicBezTo>
                  <a:pt x="213" y="345"/>
                  <a:pt x="211" y="349"/>
                  <a:pt x="207" y="351"/>
                </a:cubicBezTo>
                <a:cubicBezTo>
                  <a:pt x="203" y="352"/>
                  <a:pt x="199" y="352"/>
                  <a:pt x="195" y="349"/>
                </a:cubicBezTo>
                <a:cubicBezTo>
                  <a:pt x="181" y="337"/>
                  <a:pt x="166" y="299"/>
                  <a:pt x="163" y="292"/>
                </a:cubicBezTo>
                <a:cubicBezTo>
                  <a:pt x="162" y="290"/>
                  <a:pt x="160" y="288"/>
                  <a:pt x="157" y="287"/>
                </a:cubicBezTo>
                <a:cubicBezTo>
                  <a:pt x="154" y="286"/>
                  <a:pt x="152" y="286"/>
                  <a:pt x="149" y="288"/>
                </a:cubicBezTo>
                <a:cubicBezTo>
                  <a:pt x="145" y="290"/>
                  <a:pt x="145" y="298"/>
                  <a:pt x="148" y="304"/>
                </a:cubicBezTo>
                <a:cubicBezTo>
                  <a:pt x="148" y="305"/>
                  <a:pt x="148" y="305"/>
                  <a:pt x="148" y="305"/>
                </a:cubicBezTo>
                <a:cubicBezTo>
                  <a:pt x="149" y="306"/>
                  <a:pt x="170" y="365"/>
                  <a:pt x="206" y="397"/>
                </a:cubicBezTo>
                <a:cubicBezTo>
                  <a:pt x="210" y="401"/>
                  <a:pt x="211" y="408"/>
                  <a:pt x="207" y="412"/>
                </a:cubicBezTo>
                <a:cubicBezTo>
                  <a:pt x="205" y="414"/>
                  <a:pt x="202" y="416"/>
                  <a:pt x="199" y="416"/>
                </a:cubicBezTo>
                <a:cubicBezTo>
                  <a:pt x="196" y="416"/>
                  <a:pt x="194" y="415"/>
                  <a:pt x="192" y="413"/>
                </a:cubicBezTo>
                <a:cubicBezTo>
                  <a:pt x="153" y="379"/>
                  <a:pt x="131" y="320"/>
                  <a:pt x="128" y="313"/>
                </a:cubicBezTo>
                <a:cubicBezTo>
                  <a:pt x="121" y="298"/>
                  <a:pt x="123" y="277"/>
                  <a:pt x="139" y="269"/>
                </a:cubicBezTo>
                <a:cubicBezTo>
                  <a:pt x="147" y="265"/>
                  <a:pt x="156" y="264"/>
                  <a:pt x="164" y="267"/>
                </a:cubicBezTo>
                <a:cubicBezTo>
                  <a:pt x="172" y="270"/>
                  <a:pt x="179" y="275"/>
                  <a:pt x="182" y="283"/>
                </a:cubicBezTo>
                <a:cubicBezTo>
                  <a:pt x="185" y="289"/>
                  <a:pt x="188" y="297"/>
                  <a:pt x="192" y="304"/>
                </a:cubicBezTo>
                <a:cubicBezTo>
                  <a:pt x="192" y="213"/>
                  <a:pt x="192" y="213"/>
                  <a:pt x="192" y="213"/>
                </a:cubicBezTo>
                <a:cubicBezTo>
                  <a:pt x="192" y="195"/>
                  <a:pt x="206" y="181"/>
                  <a:pt x="224" y="181"/>
                </a:cubicBezTo>
                <a:cubicBezTo>
                  <a:pt x="241" y="181"/>
                  <a:pt x="256" y="195"/>
                  <a:pt x="256" y="213"/>
                </a:cubicBezTo>
                <a:cubicBezTo>
                  <a:pt x="256" y="236"/>
                  <a:pt x="256" y="236"/>
                  <a:pt x="256" y="236"/>
                </a:cubicBezTo>
                <a:cubicBezTo>
                  <a:pt x="259" y="235"/>
                  <a:pt x="263" y="234"/>
                  <a:pt x="266" y="234"/>
                </a:cubicBezTo>
                <a:cubicBezTo>
                  <a:pt x="281" y="234"/>
                  <a:pt x="293" y="244"/>
                  <a:pt x="297" y="258"/>
                </a:cubicBezTo>
                <a:cubicBezTo>
                  <a:pt x="301" y="257"/>
                  <a:pt x="305" y="256"/>
                  <a:pt x="309" y="256"/>
                </a:cubicBezTo>
                <a:cubicBezTo>
                  <a:pt x="320" y="256"/>
                  <a:pt x="330" y="262"/>
                  <a:pt x="336" y="271"/>
                </a:cubicBezTo>
                <a:cubicBezTo>
                  <a:pt x="341" y="268"/>
                  <a:pt x="346" y="266"/>
                  <a:pt x="352" y="266"/>
                </a:cubicBezTo>
                <a:cubicBezTo>
                  <a:pt x="369" y="266"/>
                  <a:pt x="384" y="281"/>
                  <a:pt x="384" y="298"/>
                </a:cubicBezTo>
                <a:cubicBezTo>
                  <a:pt x="384" y="341"/>
                  <a:pt x="384" y="341"/>
                  <a:pt x="384" y="341"/>
                </a:cubicBezTo>
                <a:cubicBezTo>
                  <a:pt x="384" y="342"/>
                  <a:pt x="386" y="379"/>
                  <a:pt x="368" y="41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1" name="Rectangle 410">
            <a:extLst>
              <a:ext uri="{FF2B5EF4-FFF2-40B4-BE49-F238E27FC236}">
                <a16:creationId xmlns:a16="http://schemas.microsoft.com/office/drawing/2014/main" id="{86908ABE-5022-4096-8353-4E6415B5AD84}"/>
              </a:ext>
            </a:extLst>
          </p:cNvPr>
          <p:cNvSpPr/>
          <p:nvPr/>
        </p:nvSpPr>
        <p:spPr>
          <a:xfrm>
            <a:off x="252220" y="926647"/>
            <a:ext cx="11634966" cy="49244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 defTabSz="1219170">
              <a:defRPr/>
            </a:pPr>
            <a:r>
              <a:rPr lang="en-US" sz="13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Digitize improvement opportunities organized into categories by solution and aligned to the pain points each addresses. Note there may be multiple solutions to a pain point across Reduce/Optimize, Digitize, Innovate.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5" name="Rectangle: Single Corner Rounded 264">
            <a:extLst>
              <a:ext uri="{FF2B5EF4-FFF2-40B4-BE49-F238E27FC236}">
                <a16:creationId xmlns:a16="http://schemas.microsoft.com/office/drawing/2014/main" id="{482F967E-A8E5-4084-B2DF-C0C8ECB3DE96}"/>
              </a:ext>
            </a:extLst>
          </p:cNvPr>
          <p:cNvSpPr/>
          <p:nvPr/>
        </p:nvSpPr>
        <p:spPr bwMode="gray">
          <a:xfrm>
            <a:off x="295835" y="3987881"/>
            <a:ext cx="2062293" cy="215198"/>
          </a:xfrm>
          <a:prstGeom prst="round1Rect">
            <a:avLst>
              <a:gd name="adj" fmla="val 50000"/>
            </a:avLst>
          </a:prstGeom>
          <a:solidFill>
            <a:schemeClr val="tx2"/>
          </a:solidFill>
          <a:ln w="12700">
            <a:solidFill>
              <a:schemeClr val="tx2"/>
            </a:solidFill>
          </a:ln>
        </p:spPr>
        <p:txBody>
          <a:bodyPr wrap="square" anchor="ctr">
            <a:spAutoFit/>
          </a:bodyPr>
          <a:lstStyle/>
          <a:p>
            <a:pPr marL="0" marR="0" lvl="0" indent="0" algn="ct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Legend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BA6A8F95-834C-4865-BC01-F26511333AA0}"/>
              </a:ext>
            </a:extLst>
          </p:cNvPr>
          <p:cNvSpPr>
            <a:spLocks/>
          </p:cNvSpPr>
          <p:nvPr/>
        </p:nvSpPr>
        <p:spPr bwMode="gray">
          <a:xfrm>
            <a:off x="296246" y="4211608"/>
            <a:ext cx="2831436" cy="49281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870867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429"/>
              </a:spcAft>
              <a:buClrTx/>
              <a:buSzPct val="100000"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>
              <a:ln>
                <a:noFill/>
              </a:ln>
              <a:solidFill>
                <a:srgbClr val="FDD300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BC5790EB-F80E-4E02-959C-3C12D34C9DEE}"/>
              </a:ext>
            </a:extLst>
          </p:cNvPr>
          <p:cNvSpPr/>
          <p:nvPr/>
        </p:nvSpPr>
        <p:spPr>
          <a:xfrm>
            <a:off x="232903" y="4193090"/>
            <a:ext cx="1274885" cy="215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Pain Point Magnitude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9703BF3B-9698-4A36-BDCE-8161E0C2571F}"/>
              </a:ext>
            </a:extLst>
          </p:cNvPr>
          <p:cNvSpPr>
            <a:spLocks/>
          </p:cNvSpPr>
          <p:nvPr/>
        </p:nvSpPr>
        <p:spPr bwMode="gray">
          <a:xfrm>
            <a:off x="296245" y="4704879"/>
            <a:ext cx="2831437" cy="396704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870867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429"/>
              </a:spcAft>
              <a:buClrTx/>
              <a:buSzPct val="100000"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>
              <a:ln>
                <a:noFill/>
              </a:ln>
              <a:solidFill>
                <a:srgbClr val="FDD300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946D0F93-BB8A-4D8C-A83B-598EE07D88B5}"/>
              </a:ext>
            </a:extLst>
          </p:cNvPr>
          <p:cNvSpPr/>
          <p:nvPr/>
        </p:nvSpPr>
        <p:spPr>
          <a:xfrm>
            <a:off x="232903" y="4674372"/>
            <a:ext cx="1274885" cy="215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Persona Alignment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81" name="Group 280">
            <a:extLst>
              <a:ext uri="{FF2B5EF4-FFF2-40B4-BE49-F238E27FC236}">
                <a16:creationId xmlns:a16="http://schemas.microsoft.com/office/drawing/2014/main" id="{89B4567C-3369-498C-A137-B5C0D449D238}"/>
              </a:ext>
            </a:extLst>
          </p:cNvPr>
          <p:cNvGrpSpPr/>
          <p:nvPr/>
        </p:nvGrpSpPr>
        <p:grpSpPr>
          <a:xfrm>
            <a:off x="667923" y="4898643"/>
            <a:ext cx="2018321" cy="137434"/>
            <a:chOff x="422086" y="4970708"/>
            <a:chExt cx="2018321" cy="137434"/>
          </a:xfrm>
        </p:grpSpPr>
        <p:sp>
          <p:nvSpPr>
            <p:cNvPr id="282" name="Oval 281">
              <a:extLst>
                <a:ext uri="{FF2B5EF4-FFF2-40B4-BE49-F238E27FC236}">
                  <a16:creationId xmlns:a16="http://schemas.microsoft.com/office/drawing/2014/main" id="{38BBF7F5-734A-4A78-B299-5439E3BB6AF1}"/>
                </a:ext>
              </a:extLst>
            </p:cNvPr>
            <p:cNvSpPr/>
            <p:nvPr/>
          </p:nvSpPr>
          <p:spPr>
            <a:xfrm>
              <a:off x="422086" y="4970708"/>
              <a:ext cx="150916" cy="137434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83" name="TextBox 282">
              <a:extLst>
                <a:ext uri="{FF2B5EF4-FFF2-40B4-BE49-F238E27FC236}">
                  <a16:creationId xmlns:a16="http://schemas.microsoft.com/office/drawing/2014/main" id="{614F3A9E-3660-4E13-89EB-10B2750C1475}"/>
                </a:ext>
              </a:extLst>
            </p:cNvPr>
            <p:cNvSpPr txBox="1"/>
            <p:nvPr/>
          </p:nvSpPr>
          <p:spPr>
            <a:xfrm>
              <a:off x="685296" y="4973552"/>
              <a:ext cx="571558" cy="12297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115888" marR="0" lvl="0" indent="-115888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 kumimoji="0" sz="800" b="0" i="0" u="none" strike="noStrike" cap="none" spc="0" normalizeH="0" baseline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pPr marL="0" marR="0" lvl="0" indent="0" algn="ctr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Customer</a:t>
              </a:r>
            </a:p>
          </p:txBody>
        </p:sp>
        <p:sp>
          <p:nvSpPr>
            <p:cNvPr id="284" name="TextBox 283">
              <a:extLst>
                <a:ext uri="{FF2B5EF4-FFF2-40B4-BE49-F238E27FC236}">
                  <a16:creationId xmlns:a16="http://schemas.microsoft.com/office/drawing/2014/main" id="{FF0509BC-1383-4258-BC8C-BB8D61BCCF73}"/>
                </a:ext>
              </a:extLst>
            </p:cNvPr>
            <p:cNvSpPr txBox="1"/>
            <p:nvPr/>
          </p:nvSpPr>
          <p:spPr>
            <a:xfrm>
              <a:off x="1793957" y="4973552"/>
              <a:ext cx="646450" cy="12297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115888" marR="0" lvl="0" indent="-115888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 kumimoji="0" sz="800" b="0" i="0" u="none" strike="noStrike" cap="none" spc="0" normalizeH="0" baseline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pPr marL="0" marR="0" lvl="0" indent="0" algn="ctr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Provider</a:t>
              </a:r>
            </a:p>
          </p:txBody>
        </p:sp>
        <p:sp>
          <p:nvSpPr>
            <p:cNvPr id="286" name="Oval 285">
              <a:extLst>
                <a:ext uri="{FF2B5EF4-FFF2-40B4-BE49-F238E27FC236}">
                  <a16:creationId xmlns:a16="http://schemas.microsoft.com/office/drawing/2014/main" id="{5AD34E33-1882-4D4A-982F-403017D3DAEB}"/>
                </a:ext>
              </a:extLst>
            </p:cNvPr>
            <p:cNvSpPr/>
            <p:nvPr/>
          </p:nvSpPr>
          <p:spPr>
            <a:xfrm>
              <a:off x="1530073" y="4970708"/>
              <a:ext cx="150916" cy="137434"/>
            </a:xfrm>
            <a:prstGeom prst="ellipse">
              <a:avLst/>
            </a:prstGeom>
            <a:solidFill>
              <a:srgbClr val="C55A1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87" name="Rectangle 286">
            <a:extLst>
              <a:ext uri="{FF2B5EF4-FFF2-40B4-BE49-F238E27FC236}">
                <a16:creationId xmlns:a16="http://schemas.microsoft.com/office/drawing/2014/main" id="{D2DBC7BE-E381-4668-9B63-7D68C9E5E4B6}"/>
              </a:ext>
            </a:extLst>
          </p:cNvPr>
          <p:cNvSpPr>
            <a:spLocks/>
          </p:cNvSpPr>
          <p:nvPr/>
        </p:nvSpPr>
        <p:spPr bwMode="gray">
          <a:xfrm>
            <a:off x="295833" y="5101582"/>
            <a:ext cx="2833460" cy="1095159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870867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429"/>
              </a:spcAft>
              <a:buClrTx/>
              <a:buSzPct val="100000"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>
              <a:ln>
                <a:noFill/>
              </a:ln>
              <a:solidFill>
                <a:srgbClr val="FDD300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499EFAFE-D606-4F0E-9A1F-40EF3395415B}"/>
              </a:ext>
            </a:extLst>
          </p:cNvPr>
          <p:cNvSpPr/>
          <p:nvPr/>
        </p:nvSpPr>
        <p:spPr>
          <a:xfrm>
            <a:off x="232491" y="5085407"/>
            <a:ext cx="1274885" cy="215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Pain Point Category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C8BFA466-6FB1-4304-9726-755CE85DA839}"/>
              </a:ext>
            </a:extLst>
          </p:cNvPr>
          <p:cNvSpPr txBox="1"/>
          <p:nvPr/>
        </p:nvSpPr>
        <p:spPr>
          <a:xfrm>
            <a:off x="659845" y="5962996"/>
            <a:ext cx="936281" cy="1229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115888" marR="0" lvl="0" indent="-11588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800" b="0" i="0" u="none" strike="noStrike" cap="none" spc="0" normalizeH="0" baseline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Manual Process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9DC29D8C-A4B0-4DA4-A387-C3467F0A87C5}"/>
              </a:ext>
            </a:extLst>
          </p:cNvPr>
          <p:cNvSpPr txBox="1"/>
          <p:nvPr/>
        </p:nvSpPr>
        <p:spPr>
          <a:xfrm>
            <a:off x="1826784" y="5820170"/>
            <a:ext cx="936281" cy="1229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115888" marR="0" lvl="0" indent="-11588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800" b="0" i="0" u="none" strike="noStrike" cap="none" spc="0" normalizeH="0" baseline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Redundancy</a:t>
            </a: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5812258A-B9BE-46D2-B75D-09201BC69250}"/>
              </a:ext>
            </a:extLst>
          </p:cNvPr>
          <p:cNvSpPr txBox="1"/>
          <p:nvPr/>
        </p:nvSpPr>
        <p:spPr>
          <a:xfrm>
            <a:off x="659845" y="5351359"/>
            <a:ext cx="952378" cy="1229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115888" marR="0" lvl="0" indent="-11588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800" b="0" i="0" u="none" strike="noStrike" cap="none" spc="0" normalizeH="0" baseline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Inefficient Handoff</a:t>
            </a: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5E2E3AFF-2259-439F-96FA-A87D35BCD348}"/>
              </a:ext>
            </a:extLst>
          </p:cNvPr>
          <p:cNvSpPr txBox="1"/>
          <p:nvPr/>
        </p:nvSpPr>
        <p:spPr>
          <a:xfrm>
            <a:off x="659845" y="5657178"/>
            <a:ext cx="936281" cy="1229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115888" marR="0" lvl="0" indent="-11588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800" b="0" i="0" u="none" strike="noStrike" cap="none" spc="0" normalizeH="0" baseline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Bottleneck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50BF694E-6D3E-4BCA-8282-2065EAAE740B}"/>
              </a:ext>
            </a:extLst>
          </p:cNvPr>
          <p:cNvSpPr txBox="1"/>
          <p:nvPr/>
        </p:nvSpPr>
        <p:spPr>
          <a:xfrm>
            <a:off x="1826784" y="5494185"/>
            <a:ext cx="1238157" cy="1229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115888" marR="0" lvl="0" indent="-11588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800" b="0" i="0" u="none" strike="noStrike" cap="none" spc="0" normalizeH="0" baseline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Unofficial Workaround</a:t>
            </a:r>
          </a:p>
        </p:txBody>
      </p:sp>
      <p:sp>
        <p:nvSpPr>
          <p:cNvPr id="294" name="Arrows_Fill_35">
            <a:extLst>
              <a:ext uri="{FF2B5EF4-FFF2-40B4-BE49-F238E27FC236}">
                <a16:creationId xmlns:a16="http://schemas.microsoft.com/office/drawing/2014/main" id="{E0C18BB2-70DE-40BB-AA2F-E0501D91C93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512612" y="5761143"/>
            <a:ext cx="241024" cy="241024"/>
          </a:xfrm>
          <a:custGeom>
            <a:avLst/>
            <a:gdLst>
              <a:gd name="T0" fmla="*/ 256 w 512"/>
              <a:gd name="T1" fmla="*/ 0 h 512"/>
              <a:gd name="T2" fmla="*/ 0 w 512"/>
              <a:gd name="T3" fmla="*/ 256 h 512"/>
              <a:gd name="T4" fmla="*/ 256 w 512"/>
              <a:gd name="T5" fmla="*/ 512 h 512"/>
              <a:gd name="T6" fmla="*/ 512 w 512"/>
              <a:gd name="T7" fmla="*/ 256 h 512"/>
              <a:gd name="T8" fmla="*/ 256 w 512"/>
              <a:gd name="T9" fmla="*/ 0 h 512"/>
              <a:gd name="T10" fmla="*/ 106 w 512"/>
              <a:gd name="T11" fmla="*/ 181 h 512"/>
              <a:gd name="T12" fmla="*/ 379 w 512"/>
              <a:gd name="T13" fmla="*/ 181 h 512"/>
              <a:gd name="T14" fmla="*/ 355 w 512"/>
              <a:gd name="T15" fmla="*/ 157 h 512"/>
              <a:gd name="T16" fmla="*/ 355 w 512"/>
              <a:gd name="T17" fmla="*/ 141 h 512"/>
              <a:gd name="T18" fmla="*/ 370 w 512"/>
              <a:gd name="T19" fmla="*/ 141 h 512"/>
              <a:gd name="T20" fmla="*/ 413 w 512"/>
              <a:gd name="T21" fmla="*/ 184 h 512"/>
              <a:gd name="T22" fmla="*/ 415 w 512"/>
              <a:gd name="T23" fmla="*/ 188 h 512"/>
              <a:gd name="T24" fmla="*/ 415 w 512"/>
              <a:gd name="T25" fmla="*/ 196 h 512"/>
              <a:gd name="T26" fmla="*/ 413 w 512"/>
              <a:gd name="T27" fmla="*/ 199 h 512"/>
              <a:gd name="T28" fmla="*/ 370 w 512"/>
              <a:gd name="T29" fmla="*/ 242 h 512"/>
              <a:gd name="T30" fmla="*/ 362 w 512"/>
              <a:gd name="T31" fmla="*/ 245 h 512"/>
              <a:gd name="T32" fmla="*/ 355 w 512"/>
              <a:gd name="T33" fmla="*/ 242 h 512"/>
              <a:gd name="T34" fmla="*/ 355 w 512"/>
              <a:gd name="T35" fmla="*/ 227 h 512"/>
              <a:gd name="T36" fmla="*/ 379 w 512"/>
              <a:gd name="T37" fmla="*/ 202 h 512"/>
              <a:gd name="T38" fmla="*/ 106 w 512"/>
              <a:gd name="T39" fmla="*/ 202 h 512"/>
              <a:gd name="T40" fmla="*/ 96 w 512"/>
              <a:gd name="T41" fmla="*/ 192 h 512"/>
              <a:gd name="T42" fmla="*/ 106 w 512"/>
              <a:gd name="T43" fmla="*/ 181 h 512"/>
              <a:gd name="T44" fmla="*/ 405 w 512"/>
              <a:gd name="T45" fmla="*/ 330 h 512"/>
              <a:gd name="T46" fmla="*/ 132 w 512"/>
              <a:gd name="T47" fmla="*/ 330 h 512"/>
              <a:gd name="T48" fmla="*/ 157 w 512"/>
              <a:gd name="T49" fmla="*/ 355 h 512"/>
              <a:gd name="T50" fmla="*/ 157 w 512"/>
              <a:gd name="T51" fmla="*/ 370 h 512"/>
              <a:gd name="T52" fmla="*/ 149 w 512"/>
              <a:gd name="T53" fmla="*/ 373 h 512"/>
              <a:gd name="T54" fmla="*/ 141 w 512"/>
              <a:gd name="T55" fmla="*/ 370 h 512"/>
              <a:gd name="T56" fmla="*/ 99 w 512"/>
              <a:gd name="T57" fmla="*/ 327 h 512"/>
              <a:gd name="T58" fmla="*/ 96 w 512"/>
              <a:gd name="T59" fmla="*/ 324 h 512"/>
              <a:gd name="T60" fmla="*/ 96 w 512"/>
              <a:gd name="T61" fmla="*/ 316 h 512"/>
              <a:gd name="T62" fmla="*/ 99 w 512"/>
              <a:gd name="T63" fmla="*/ 312 h 512"/>
              <a:gd name="T64" fmla="*/ 141 w 512"/>
              <a:gd name="T65" fmla="*/ 269 h 512"/>
              <a:gd name="T66" fmla="*/ 157 w 512"/>
              <a:gd name="T67" fmla="*/ 269 h 512"/>
              <a:gd name="T68" fmla="*/ 157 w 512"/>
              <a:gd name="T69" fmla="*/ 285 h 512"/>
              <a:gd name="T70" fmla="*/ 132 w 512"/>
              <a:gd name="T71" fmla="*/ 309 h 512"/>
              <a:gd name="T72" fmla="*/ 405 w 512"/>
              <a:gd name="T73" fmla="*/ 309 h 512"/>
              <a:gd name="T74" fmla="*/ 416 w 512"/>
              <a:gd name="T75" fmla="*/ 320 h 512"/>
              <a:gd name="T76" fmla="*/ 405 w 512"/>
              <a:gd name="T77" fmla="*/ 33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06" y="181"/>
                </a:moveTo>
                <a:cubicBezTo>
                  <a:pt x="379" y="181"/>
                  <a:pt x="379" y="181"/>
                  <a:pt x="379" y="181"/>
                </a:cubicBezTo>
                <a:cubicBezTo>
                  <a:pt x="355" y="157"/>
                  <a:pt x="355" y="157"/>
                  <a:pt x="355" y="157"/>
                </a:cubicBezTo>
                <a:cubicBezTo>
                  <a:pt x="351" y="152"/>
                  <a:pt x="351" y="146"/>
                  <a:pt x="355" y="141"/>
                </a:cubicBezTo>
                <a:cubicBezTo>
                  <a:pt x="359" y="137"/>
                  <a:pt x="366" y="137"/>
                  <a:pt x="370" y="141"/>
                </a:cubicBezTo>
                <a:cubicBezTo>
                  <a:pt x="413" y="184"/>
                  <a:pt x="413" y="184"/>
                  <a:pt x="413" y="184"/>
                </a:cubicBezTo>
                <a:cubicBezTo>
                  <a:pt x="414" y="185"/>
                  <a:pt x="414" y="186"/>
                  <a:pt x="415" y="188"/>
                </a:cubicBezTo>
                <a:cubicBezTo>
                  <a:pt x="416" y="190"/>
                  <a:pt x="416" y="193"/>
                  <a:pt x="415" y="196"/>
                </a:cubicBezTo>
                <a:cubicBezTo>
                  <a:pt x="414" y="197"/>
                  <a:pt x="414" y="198"/>
                  <a:pt x="413" y="199"/>
                </a:cubicBezTo>
                <a:cubicBezTo>
                  <a:pt x="370" y="242"/>
                  <a:pt x="370" y="242"/>
                  <a:pt x="370" y="242"/>
                </a:cubicBezTo>
                <a:cubicBezTo>
                  <a:pt x="368" y="244"/>
                  <a:pt x="365" y="245"/>
                  <a:pt x="362" y="245"/>
                </a:cubicBezTo>
                <a:cubicBezTo>
                  <a:pt x="360" y="245"/>
                  <a:pt x="357" y="244"/>
                  <a:pt x="355" y="242"/>
                </a:cubicBezTo>
                <a:cubicBezTo>
                  <a:pt x="351" y="238"/>
                  <a:pt x="351" y="231"/>
                  <a:pt x="355" y="227"/>
                </a:cubicBezTo>
                <a:cubicBezTo>
                  <a:pt x="379" y="202"/>
                  <a:pt x="379" y="202"/>
                  <a:pt x="379" y="202"/>
                </a:cubicBezTo>
                <a:cubicBezTo>
                  <a:pt x="106" y="202"/>
                  <a:pt x="106" y="202"/>
                  <a:pt x="106" y="202"/>
                </a:cubicBezTo>
                <a:cubicBezTo>
                  <a:pt x="100" y="202"/>
                  <a:pt x="96" y="198"/>
                  <a:pt x="96" y="192"/>
                </a:cubicBezTo>
                <a:cubicBezTo>
                  <a:pt x="96" y="186"/>
                  <a:pt x="100" y="181"/>
                  <a:pt x="106" y="181"/>
                </a:cubicBezTo>
                <a:close/>
                <a:moveTo>
                  <a:pt x="405" y="330"/>
                </a:moveTo>
                <a:cubicBezTo>
                  <a:pt x="132" y="330"/>
                  <a:pt x="132" y="330"/>
                  <a:pt x="132" y="330"/>
                </a:cubicBezTo>
                <a:cubicBezTo>
                  <a:pt x="157" y="355"/>
                  <a:pt x="157" y="355"/>
                  <a:pt x="157" y="355"/>
                </a:cubicBezTo>
                <a:cubicBezTo>
                  <a:pt x="161" y="359"/>
                  <a:pt x="161" y="366"/>
                  <a:pt x="157" y="370"/>
                </a:cubicBezTo>
                <a:cubicBezTo>
                  <a:pt x="154" y="372"/>
                  <a:pt x="152" y="373"/>
                  <a:pt x="149" y="373"/>
                </a:cubicBezTo>
                <a:cubicBezTo>
                  <a:pt x="146" y="373"/>
                  <a:pt x="144" y="372"/>
                  <a:pt x="141" y="370"/>
                </a:cubicBezTo>
                <a:cubicBezTo>
                  <a:pt x="99" y="327"/>
                  <a:pt x="99" y="327"/>
                  <a:pt x="99" y="327"/>
                </a:cubicBezTo>
                <a:cubicBezTo>
                  <a:pt x="98" y="326"/>
                  <a:pt x="97" y="325"/>
                  <a:pt x="96" y="324"/>
                </a:cubicBezTo>
                <a:cubicBezTo>
                  <a:pt x="95" y="321"/>
                  <a:pt x="95" y="318"/>
                  <a:pt x="96" y="316"/>
                </a:cubicBezTo>
                <a:cubicBezTo>
                  <a:pt x="97" y="314"/>
                  <a:pt x="98" y="313"/>
                  <a:pt x="99" y="312"/>
                </a:cubicBezTo>
                <a:cubicBezTo>
                  <a:pt x="141" y="269"/>
                  <a:pt x="141" y="269"/>
                  <a:pt x="141" y="269"/>
                </a:cubicBezTo>
                <a:cubicBezTo>
                  <a:pt x="146" y="265"/>
                  <a:pt x="152" y="265"/>
                  <a:pt x="157" y="269"/>
                </a:cubicBezTo>
                <a:cubicBezTo>
                  <a:pt x="161" y="274"/>
                  <a:pt x="161" y="280"/>
                  <a:pt x="157" y="285"/>
                </a:cubicBezTo>
                <a:cubicBezTo>
                  <a:pt x="132" y="309"/>
                  <a:pt x="132" y="309"/>
                  <a:pt x="132" y="309"/>
                </a:cubicBezTo>
                <a:cubicBezTo>
                  <a:pt x="405" y="309"/>
                  <a:pt x="405" y="309"/>
                  <a:pt x="405" y="309"/>
                </a:cubicBezTo>
                <a:cubicBezTo>
                  <a:pt x="411" y="309"/>
                  <a:pt x="416" y="314"/>
                  <a:pt x="416" y="320"/>
                </a:cubicBezTo>
                <a:cubicBezTo>
                  <a:pt x="416" y="326"/>
                  <a:pt x="411" y="330"/>
                  <a:pt x="405" y="33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5" name="Arrows_Fill_5">
            <a:extLst>
              <a:ext uri="{FF2B5EF4-FFF2-40B4-BE49-F238E27FC236}">
                <a16:creationId xmlns:a16="http://schemas.microsoft.com/office/drawing/2014/main" id="{FB13485D-B3FC-43BF-92AA-7D5A47E2FA5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512612" y="5435158"/>
            <a:ext cx="241024" cy="241024"/>
          </a:xfrm>
          <a:custGeom>
            <a:avLst/>
            <a:gdLst>
              <a:gd name="T0" fmla="*/ 256 w 512"/>
              <a:gd name="T1" fmla="*/ 0 h 512"/>
              <a:gd name="T2" fmla="*/ 0 w 512"/>
              <a:gd name="T3" fmla="*/ 256 h 512"/>
              <a:gd name="T4" fmla="*/ 256 w 512"/>
              <a:gd name="T5" fmla="*/ 512 h 512"/>
              <a:gd name="T6" fmla="*/ 512 w 512"/>
              <a:gd name="T7" fmla="*/ 256 h 512"/>
              <a:gd name="T8" fmla="*/ 256 w 512"/>
              <a:gd name="T9" fmla="*/ 0 h 512"/>
              <a:gd name="T10" fmla="*/ 404 w 512"/>
              <a:gd name="T11" fmla="*/ 260 h 512"/>
              <a:gd name="T12" fmla="*/ 402 w 512"/>
              <a:gd name="T13" fmla="*/ 263 h 512"/>
              <a:gd name="T14" fmla="*/ 370 w 512"/>
              <a:gd name="T15" fmla="*/ 295 h 512"/>
              <a:gd name="T16" fmla="*/ 362 w 512"/>
              <a:gd name="T17" fmla="*/ 298 h 512"/>
              <a:gd name="T18" fmla="*/ 355 w 512"/>
              <a:gd name="T19" fmla="*/ 295 h 512"/>
              <a:gd name="T20" fmla="*/ 355 w 512"/>
              <a:gd name="T21" fmla="*/ 280 h 512"/>
              <a:gd name="T22" fmla="*/ 369 w 512"/>
              <a:gd name="T23" fmla="*/ 266 h 512"/>
              <a:gd name="T24" fmla="*/ 341 w 512"/>
              <a:gd name="T25" fmla="*/ 266 h 512"/>
              <a:gd name="T26" fmla="*/ 309 w 512"/>
              <a:gd name="T27" fmla="*/ 234 h 512"/>
              <a:gd name="T28" fmla="*/ 309 w 512"/>
              <a:gd name="T29" fmla="*/ 170 h 512"/>
              <a:gd name="T30" fmla="*/ 298 w 512"/>
              <a:gd name="T31" fmla="*/ 160 h 512"/>
              <a:gd name="T32" fmla="*/ 288 w 512"/>
              <a:gd name="T33" fmla="*/ 170 h 512"/>
              <a:gd name="T34" fmla="*/ 288 w 512"/>
              <a:gd name="T35" fmla="*/ 341 h 512"/>
              <a:gd name="T36" fmla="*/ 256 w 512"/>
              <a:gd name="T37" fmla="*/ 373 h 512"/>
              <a:gd name="T38" fmla="*/ 224 w 512"/>
              <a:gd name="T39" fmla="*/ 341 h 512"/>
              <a:gd name="T40" fmla="*/ 224 w 512"/>
              <a:gd name="T41" fmla="*/ 256 h 512"/>
              <a:gd name="T42" fmla="*/ 224 w 512"/>
              <a:gd name="T43" fmla="*/ 170 h 512"/>
              <a:gd name="T44" fmla="*/ 213 w 512"/>
              <a:gd name="T45" fmla="*/ 160 h 512"/>
              <a:gd name="T46" fmla="*/ 202 w 512"/>
              <a:gd name="T47" fmla="*/ 170 h 512"/>
              <a:gd name="T48" fmla="*/ 202 w 512"/>
              <a:gd name="T49" fmla="*/ 341 h 512"/>
              <a:gd name="T50" fmla="*/ 170 w 512"/>
              <a:gd name="T51" fmla="*/ 373 h 512"/>
              <a:gd name="T52" fmla="*/ 138 w 512"/>
              <a:gd name="T53" fmla="*/ 341 h 512"/>
              <a:gd name="T54" fmla="*/ 138 w 512"/>
              <a:gd name="T55" fmla="*/ 277 h 512"/>
              <a:gd name="T56" fmla="*/ 128 w 512"/>
              <a:gd name="T57" fmla="*/ 266 h 512"/>
              <a:gd name="T58" fmla="*/ 117 w 512"/>
              <a:gd name="T59" fmla="*/ 256 h 512"/>
              <a:gd name="T60" fmla="*/ 128 w 512"/>
              <a:gd name="T61" fmla="*/ 245 h 512"/>
              <a:gd name="T62" fmla="*/ 160 w 512"/>
              <a:gd name="T63" fmla="*/ 277 h 512"/>
              <a:gd name="T64" fmla="*/ 160 w 512"/>
              <a:gd name="T65" fmla="*/ 341 h 512"/>
              <a:gd name="T66" fmla="*/ 170 w 512"/>
              <a:gd name="T67" fmla="*/ 352 h 512"/>
              <a:gd name="T68" fmla="*/ 181 w 512"/>
              <a:gd name="T69" fmla="*/ 341 h 512"/>
              <a:gd name="T70" fmla="*/ 181 w 512"/>
              <a:gd name="T71" fmla="*/ 170 h 512"/>
              <a:gd name="T72" fmla="*/ 213 w 512"/>
              <a:gd name="T73" fmla="*/ 138 h 512"/>
              <a:gd name="T74" fmla="*/ 245 w 512"/>
              <a:gd name="T75" fmla="*/ 170 h 512"/>
              <a:gd name="T76" fmla="*/ 245 w 512"/>
              <a:gd name="T77" fmla="*/ 256 h 512"/>
              <a:gd name="T78" fmla="*/ 245 w 512"/>
              <a:gd name="T79" fmla="*/ 341 h 512"/>
              <a:gd name="T80" fmla="*/ 256 w 512"/>
              <a:gd name="T81" fmla="*/ 352 h 512"/>
              <a:gd name="T82" fmla="*/ 266 w 512"/>
              <a:gd name="T83" fmla="*/ 341 h 512"/>
              <a:gd name="T84" fmla="*/ 266 w 512"/>
              <a:gd name="T85" fmla="*/ 170 h 512"/>
              <a:gd name="T86" fmla="*/ 298 w 512"/>
              <a:gd name="T87" fmla="*/ 138 h 512"/>
              <a:gd name="T88" fmla="*/ 330 w 512"/>
              <a:gd name="T89" fmla="*/ 170 h 512"/>
              <a:gd name="T90" fmla="*/ 330 w 512"/>
              <a:gd name="T91" fmla="*/ 234 h 512"/>
              <a:gd name="T92" fmla="*/ 341 w 512"/>
              <a:gd name="T93" fmla="*/ 245 h 512"/>
              <a:gd name="T94" fmla="*/ 369 w 512"/>
              <a:gd name="T95" fmla="*/ 245 h 512"/>
              <a:gd name="T96" fmla="*/ 355 w 512"/>
              <a:gd name="T97" fmla="*/ 231 h 512"/>
              <a:gd name="T98" fmla="*/ 355 w 512"/>
              <a:gd name="T99" fmla="*/ 216 h 512"/>
              <a:gd name="T100" fmla="*/ 370 w 512"/>
              <a:gd name="T101" fmla="*/ 216 h 512"/>
              <a:gd name="T102" fmla="*/ 402 w 512"/>
              <a:gd name="T103" fmla="*/ 248 h 512"/>
              <a:gd name="T104" fmla="*/ 404 w 512"/>
              <a:gd name="T105" fmla="*/ 252 h 512"/>
              <a:gd name="T106" fmla="*/ 404 w 512"/>
              <a:gd name="T107" fmla="*/ 26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04" y="260"/>
                </a:moveTo>
                <a:cubicBezTo>
                  <a:pt x="404" y="261"/>
                  <a:pt x="403" y="262"/>
                  <a:pt x="402" y="263"/>
                </a:cubicBezTo>
                <a:cubicBezTo>
                  <a:pt x="370" y="295"/>
                  <a:pt x="370" y="295"/>
                  <a:pt x="370" y="295"/>
                </a:cubicBezTo>
                <a:cubicBezTo>
                  <a:pt x="368" y="297"/>
                  <a:pt x="365" y="298"/>
                  <a:pt x="362" y="298"/>
                </a:cubicBezTo>
                <a:cubicBezTo>
                  <a:pt x="360" y="298"/>
                  <a:pt x="357" y="297"/>
                  <a:pt x="355" y="295"/>
                </a:cubicBezTo>
                <a:cubicBezTo>
                  <a:pt x="351" y="291"/>
                  <a:pt x="351" y="284"/>
                  <a:pt x="355" y="280"/>
                </a:cubicBezTo>
                <a:cubicBezTo>
                  <a:pt x="369" y="266"/>
                  <a:pt x="369" y="266"/>
                  <a:pt x="369" y="266"/>
                </a:cubicBezTo>
                <a:cubicBezTo>
                  <a:pt x="341" y="266"/>
                  <a:pt x="341" y="266"/>
                  <a:pt x="341" y="266"/>
                </a:cubicBezTo>
                <a:cubicBezTo>
                  <a:pt x="323" y="266"/>
                  <a:pt x="309" y="252"/>
                  <a:pt x="309" y="234"/>
                </a:cubicBezTo>
                <a:cubicBezTo>
                  <a:pt x="309" y="170"/>
                  <a:pt x="309" y="170"/>
                  <a:pt x="309" y="170"/>
                </a:cubicBezTo>
                <a:cubicBezTo>
                  <a:pt x="309" y="164"/>
                  <a:pt x="304" y="160"/>
                  <a:pt x="298" y="160"/>
                </a:cubicBezTo>
                <a:cubicBezTo>
                  <a:pt x="292" y="160"/>
                  <a:pt x="288" y="164"/>
                  <a:pt x="288" y="170"/>
                </a:cubicBezTo>
                <a:cubicBezTo>
                  <a:pt x="288" y="341"/>
                  <a:pt x="288" y="341"/>
                  <a:pt x="288" y="341"/>
                </a:cubicBezTo>
                <a:cubicBezTo>
                  <a:pt x="288" y="359"/>
                  <a:pt x="273" y="373"/>
                  <a:pt x="256" y="373"/>
                </a:cubicBezTo>
                <a:cubicBezTo>
                  <a:pt x="238" y="373"/>
                  <a:pt x="224" y="359"/>
                  <a:pt x="224" y="341"/>
                </a:cubicBezTo>
                <a:cubicBezTo>
                  <a:pt x="224" y="256"/>
                  <a:pt x="224" y="256"/>
                  <a:pt x="224" y="256"/>
                </a:cubicBezTo>
                <a:cubicBezTo>
                  <a:pt x="224" y="170"/>
                  <a:pt x="224" y="170"/>
                  <a:pt x="224" y="170"/>
                </a:cubicBezTo>
                <a:cubicBezTo>
                  <a:pt x="224" y="164"/>
                  <a:pt x="219" y="160"/>
                  <a:pt x="213" y="160"/>
                </a:cubicBezTo>
                <a:cubicBezTo>
                  <a:pt x="207" y="160"/>
                  <a:pt x="202" y="164"/>
                  <a:pt x="202" y="170"/>
                </a:cubicBezTo>
                <a:cubicBezTo>
                  <a:pt x="202" y="341"/>
                  <a:pt x="202" y="341"/>
                  <a:pt x="202" y="341"/>
                </a:cubicBezTo>
                <a:cubicBezTo>
                  <a:pt x="202" y="359"/>
                  <a:pt x="188" y="373"/>
                  <a:pt x="170" y="373"/>
                </a:cubicBezTo>
                <a:cubicBezTo>
                  <a:pt x="153" y="373"/>
                  <a:pt x="138" y="359"/>
                  <a:pt x="138" y="341"/>
                </a:cubicBezTo>
                <a:cubicBezTo>
                  <a:pt x="138" y="277"/>
                  <a:pt x="138" y="277"/>
                  <a:pt x="138" y="277"/>
                </a:cubicBezTo>
                <a:cubicBezTo>
                  <a:pt x="138" y="271"/>
                  <a:pt x="134" y="266"/>
                  <a:pt x="128" y="266"/>
                </a:cubicBezTo>
                <a:cubicBezTo>
                  <a:pt x="122" y="266"/>
                  <a:pt x="117" y="262"/>
                  <a:pt x="117" y="256"/>
                </a:cubicBezTo>
                <a:cubicBezTo>
                  <a:pt x="117" y="250"/>
                  <a:pt x="122" y="245"/>
                  <a:pt x="128" y="245"/>
                </a:cubicBezTo>
                <a:cubicBezTo>
                  <a:pt x="145" y="245"/>
                  <a:pt x="160" y="259"/>
                  <a:pt x="160" y="277"/>
                </a:cubicBezTo>
                <a:cubicBezTo>
                  <a:pt x="160" y="341"/>
                  <a:pt x="160" y="341"/>
                  <a:pt x="160" y="341"/>
                </a:cubicBezTo>
                <a:cubicBezTo>
                  <a:pt x="160" y="347"/>
                  <a:pt x="164" y="352"/>
                  <a:pt x="170" y="352"/>
                </a:cubicBezTo>
                <a:cubicBezTo>
                  <a:pt x="176" y="352"/>
                  <a:pt x="181" y="347"/>
                  <a:pt x="181" y="341"/>
                </a:cubicBezTo>
                <a:cubicBezTo>
                  <a:pt x="181" y="170"/>
                  <a:pt x="181" y="170"/>
                  <a:pt x="181" y="170"/>
                </a:cubicBezTo>
                <a:cubicBezTo>
                  <a:pt x="181" y="153"/>
                  <a:pt x="195" y="138"/>
                  <a:pt x="213" y="138"/>
                </a:cubicBezTo>
                <a:cubicBezTo>
                  <a:pt x="231" y="138"/>
                  <a:pt x="245" y="153"/>
                  <a:pt x="245" y="170"/>
                </a:cubicBezTo>
                <a:cubicBezTo>
                  <a:pt x="245" y="256"/>
                  <a:pt x="245" y="256"/>
                  <a:pt x="245" y="256"/>
                </a:cubicBezTo>
                <a:cubicBezTo>
                  <a:pt x="245" y="341"/>
                  <a:pt x="245" y="341"/>
                  <a:pt x="245" y="341"/>
                </a:cubicBezTo>
                <a:cubicBezTo>
                  <a:pt x="245" y="347"/>
                  <a:pt x="250" y="352"/>
                  <a:pt x="256" y="352"/>
                </a:cubicBezTo>
                <a:cubicBezTo>
                  <a:pt x="262" y="352"/>
                  <a:pt x="266" y="347"/>
                  <a:pt x="266" y="341"/>
                </a:cubicBezTo>
                <a:cubicBezTo>
                  <a:pt x="266" y="170"/>
                  <a:pt x="266" y="170"/>
                  <a:pt x="266" y="170"/>
                </a:cubicBezTo>
                <a:cubicBezTo>
                  <a:pt x="266" y="153"/>
                  <a:pt x="281" y="138"/>
                  <a:pt x="298" y="138"/>
                </a:cubicBezTo>
                <a:cubicBezTo>
                  <a:pt x="316" y="138"/>
                  <a:pt x="330" y="153"/>
                  <a:pt x="330" y="170"/>
                </a:cubicBezTo>
                <a:cubicBezTo>
                  <a:pt x="330" y="234"/>
                  <a:pt x="330" y="234"/>
                  <a:pt x="330" y="234"/>
                </a:cubicBezTo>
                <a:cubicBezTo>
                  <a:pt x="330" y="240"/>
                  <a:pt x="335" y="245"/>
                  <a:pt x="341" y="245"/>
                </a:cubicBezTo>
                <a:cubicBezTo>
                  <a:pt x="369" y="245"/>
                  <a:pt x="369" y="245"/>
                  <a:pt x="369" y="245"/>
                </a:cubicBezTo>
                <a:cubicBezTo>
                  <a:pt x="355" y="231"/>
                  <a:pt x="355" y="231"/>
                  <a:pt x="355" y="231"/>
                </a:cubicBezTo>
                <a:cubicBezTo>
                  <a:pt x="351" y="227"/>
                  <a:pt x="351" y="220"/>
                  <a:pt x="355" y="216"/>
                </a:cubicBezTo>
                <a:cubicBezTo>
                  <a:pt x="359" y="212"/>
                  <a:pt x="366" y="212"/>
                  <a:pt x="370" y="216"/>
                </a:cubicBezTo>
                <a:cubicBezTo>
                  <a:pt x="402" y="248"/>
                  <a:pt x="402" y="248"/>
                  <a:pt x="402" y="248"/>
                </a:cubicBezTo>
                <a:cubicBezTo>
                  <a:pt x="403" y="249"/>
                  <a:pt x="404" y="250"/>
                  <a:pt x="404" y="252"/>
                </a:cubicBezTo>
                <a:cubicBezTo>
                  <a:pt x="405" y="254"/>
                  <a:pt x="405" y="257"/>
                  <a:pt x="404" y="26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6" name="Gestures_Fill_13">
            <a:extLst>
              <a:ext uri="{FF2B5EF4-FFF2-40B4-BE49-F238E27FC236}">
                <a16:creationId xmlns:a16="http://schemas.microsoft.com/office/drawing/2014/main" id="{CB696503-FA65-4DC4-843C-39B6C948CA3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61140" y="5903969"/>
            <a:ext cx="241024" cy="241024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118 w 512"/>
              <a:gd name="T5" fmla="*/ 241 h 512"/>
              <a:gd name="T6" fmla="*/ 106 w 512"/>
              <a:gd name="T7" fmla="*/ 213 h 512"/>
              <a:gd name="T8" fmla="*/ 341 w 512"/>
              <a:gd name="T9" fmla="*/ 213 h 512"/>
              <a:gd name="T10" fmla="*/ 329 w 512"/>
              <a:gd name="T11" fmla="*/ 231 h 512"/>
              <a:gd name="T12" fmla="*/ 320 w 512"/>
              <a:gd name="T13" fmla="*/ 213 h 512"/>
              <a:gd name="T14" fmla="*/ 128 w 512"/>
              <a:gd name="T15" fmla="*/ 213 h 512"/>
              <a:gd name="T16" fmla="*/ 120 w 512"/>
              <a:gd name="T17" fmla="*/ 241 h 512"/>
              <a:gd name="T18" fmla="*/ 172 w 512"/>
              <a:gd name="T19" fmla="*/ 222 h 512"/>
              <a:gd name="T20" fmla="*/ 161 w 512"/>
              <a:gd name="T21" fmla="*/ 234 h 512"/>
              <a:gd name="T22" fmla="*/ 149 w 512"/>
              <a:gd name="T23" fmla="*/ 213 h 512"/>
              <a:gd name="T24" fmla="*/ 298 w 512"/>
              <a:gd name="T25" fmla="*/ 201 h 512"/>
              <a:gd name="T26" fmla="*/ 277 w 512"/>
              <a:gd name="T27" fmla="*/ 204 h 512"/>
              <a:gd name="T28" fmla="*/ 171 w 512"/>
              <a:gd name="T29" fmla="*/ 213 h 512"/>
              <a:gd name="T30" fmla="*/ 368 w 512"/>
              <a:gd name="T31" fmla="*/ 410 h 512"/>
              <a:gd name="T32" fmla="*/ 353 w 512"/>
              <a:gd name="T33" fmla="*/ 414 h 512"/>
              <a:gd name="T34" fmla="*/ 362 w 512"/>
              <a:gd name="T35" fmla="*/ 342 h 512"/>
              <a:gd name="T36" fmla="*/ 351 w 512"/>
              <a:gd name="T37" fmla="*/ 288 h 512"/>
              <a:gd name="T38" fmla="*/ 341 w 512"/>
              <a:gd name="T39" fmla="*/ 298 h 512"/>
              <a:gd name="T40" fmla="*/ 330 w 512"/>
              <a:gd name="T41" fmla="*/ 309 h 512"/>
              <a:gd name="T42" fmla="*/ 320 w 512"/>
              <a:gd name="T43" fmla="*/ 298 h 512"/>
              <a:gd name="T44" fmla="*/ 309 w 512"/>
              <a:gd name="T45" fmla="*/ 277 h 512"/>
              <a:gd name="T46" fmla="*/ 298 w 512"/>
              <a:gd name="T47" fmla="*/ 298 h 512"/>
              <a:gd name="T48" fmla="*/ 277 w 512"/>
              <a:gd name="T49" fmla="*/ 298 h 512"/>
              <a:gd name="T50" fmla="*/ 266 w 512"/>
              <a:gd name="T51" fmla="*/ 256 h 512"/>
              <a:gd name="T52" fmla="*/ 256 w 512"/>
              <a:gd name="T53" fmla="*/ 298 h 512"/>
              <a:gd name="T54" fmla="*/ 234 w 512"/>
              <a:gd name="T55" fmla="*/ 298 h 512"/>
              <a:gd name="T56" fmla="*/ 224 w 512"/>
              <a:gd name="T57" fmla="*/ 202 h 512"/>
              <a:gd name="T58" fmla="*/ 213 w 512"/>
              <a:gd name="T59" fmla="*/ 341 h 512"/>
              <a:gd name="T60" fmla="*/ 195 w 512"/>
              <a:gd name="T61" fmla="*/ 349 h 512"/>
              <a:gd name="T62" fmla="*/ 157 w 512"/>
              <a:gd name="T63" fmla="*/ 287 h 512"/>
              <a:gd name="T64" fmla="*/ 148 w 512"/>
              <a:gd name="T65" fmla="*/ 304 h 512"/>
              <a:gd name="T66" fmla="*/ 206 w 512"/>
              <a:gd name="T67" fmla="*/ 397 h 512"/>
              <a:gd name="T68" fmla="*/ 199 w 512"/>
              <a:gd name="T69" fmla="*/ 416 h 512"/>
              <a:gd name="T70" fmla="*/ 128 w 512"/>
              <a:gd name="T71" fmla="*/ 313 h 512"/>
              <a:gd name="T72" fmla="*/ 164 w 512"/>
              <a:gd name="T73" fmla="*/ 267 h 512"/>
              <a:gd name="T74" fmla="*/ 192 w 512"/>
              <a:gd name="T75" fmla="*/ 304 h 512"/>
              <a:gd name="T76" fmla="*/ 224 w 512"/>
              <a:gd name="T77" fmla="*/ 181 h 512"/>
              <a:gd name="T78" fmla="*/ 256 w 512"/>
              <a:gd name="T79" fmla="*/ 236 h 512"/>
              <a:gd name="T80" fmla="*/ 297 w 512"/>
              <a:gd name="T81" fmla="*/ 258 h 512"/>
              <a:gd name="T82" fmla="*/ 336 w 512"/>
              <a:gd name="T83" fmla="*/ 271 h 512"/>
              <a:gd name="T84" fmla="*/ 384 w 512"/>
              <a:gd name="T85" fmla="*/ 298 h 512"/>
              <a:gd name="T86" fmla="*/ 368 w 512"/>
              <a:gd name="T87" fmla="*/ 41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18" y="241"/>
                </a:moveTo>
                <a:cubicBezTo>
                  <a:pt x="113" y="241"/>
                  <a:pt x="109" y="238"/>
                  <a:pt x="108" y="233"/>
                </a:cubicBezTo>
                <a:cubicBezTo>
                  <a:pt x="107" y="226"/>
                  <a:pt x="106" y="220"/>
                  <a:pt x="106" y="213"/>
                </a:cubicBezTo>
                <a:cubicBezTo>
                  <a:pt x="106" y="148"/>
                  <a:pt x="159" y="96"/>
                  <a:pt x="224" y="96"/>
                </a:cubicBezTo>
                <a:cubicBezTo>
                  <a:pt x="288" y="96"/>
                  <a:pt x="341" y="148"/>
                  <a:pt x="341" y="213"/>
                </a:cubicBezTo>
                <a:cubicBezTo>
                  <a:pt x="341" y="216"/>
                  <a:pt x="341" y="218"/>
                  <a:pt x="341" y="221"/>
                </a:cubicBezTo>
                <a:cubicBezTo>
                  <a:pt x="340" y="227"/>
                  <a:pt x="335" y="231"/>
                  <a:pt x="329" y="231"/>
                </a:cubicBezTo>
                <a:cubicBezTo>
                  <a:pt x="324" y="230"/>
                  <a:pt x="319" y="225"/>
                  <a:pt x="319" y="219"/>
                </a:cubicBezTo>
                <a:cubicBezTo>
                  <a:pt x="320" y="217"/>
                  <a:pt x="320" y="215"/>
                  <a:pt x="320" y="213"/>
                </a:cubicBezTo>
                <a:cubicBezTo>
                  <a:pt x="320" y="160"/>
                  <a:pt x="277" y="117"/>
                  <a:pt x="224" y="117"/>
                </a:cubicBezTo>
                <a:cubicBezTo>
                  <a:pt x="171" y="117"/>
                  <a:pt x="128" y="160"/>
                  <a:pt x="128" y="213"/>
                </a:cubicBezTo>
                <a:cubicBezTo>
                  <a:pt x="128" y="218"/>
                  <a:pt x="128" y="224"/>
                  <a:pt x="129" y="229"/>
                </a:cubicBezTo>
                <a:cubicBezTo>
                  <a:pt x="130" y="235"/>
                  <a:pt x="126" y="240"/>
                  <a:pt x="120" y="241"/>
                </a:cubicBezTo>
                <a:cubicBezTo>
                  <a:pt x="120" y="241"/>
                  <a:pt x="119" y="241"/>
                  <a:pt x="118" y="241"/>
                </a:cubicBezTo>
                <a:close/>
                <a:moveTo>
                  <a:pt x="172" y="222"/>
                </a:moveTo>
                <a:cubicBezTo>
                  <a:pt x="173" y="228"/>
                  <a:pt x="169" y="233"/>
                  <a:pt x="163" y="234"/>
                </a:cubicBezTo>
                <a:cubicBezTo>
                  <a:pt x="162" y="234"/>
                  <a:pt x="162" y="234"/>
                  <a:pt x="161" y="234"/>
                </a:cubicBezTo>
                <a:cubicBezTo>
                  <a:pt x="156" y="234"/>
                  <a:pt x="151" y="231"/>
                  <a:pt x="150" y="225"/>
                </a:cubicBezTo>
                <a:cubicBezTo>
                  <a:pt x="150" y="221"/>
                  <a:pt x="149" y="217"/>
                  <a:pt x="149" y="213"/>
                </a:cubicBezTo>
                <a:cubicBezTo>
                  <a:pt x="149" y="172"/>
                  <a:pt x="183" y="138"/>
                  <a:pt x="224" y="138"/>
                </a:cubicBezTo>
                <a:cubicBezTo>
                  <a:pt x="261" y="138"/>
                  <a:pt x="292" y="164"/>
                  <a:pt x="298" y="201"/>
                </a:cubicBezTo>
                <a:cubicBezTo>
                  <a:pt x="299" y="206"/>
                  <a:pt x="295" y="212"/>
                  <a:pt x="289" y="213"/>
                </a:cubicBezTo>
                <a:cubicBezTo>
                  <a:pt x="283" y="214"/>
                  <a:pt x="278" y="210"/>
                  <a:pt x="277" y="204"/>
                </a:cubicBezTo>
                <a:cubicBezTo>
                  <a:pt x="272" y="178"/>
                  <a:pt x="250" y="160"/>
                  <a:pt x="224" y="160"/>
                </a:cubicBezTo>
                <a:cubicBezTo>
                  <a:pt x="195" y="160"/>
                  <a:pt x="171" y="184"/>
                  <a:pt x="171" y="213"/>
                </a:cubicBezTo>
                <a:cubicBezTo>
                  <a:pt x="171" y="216"/>
                  <a:pt x="171" y="219"/>
                  <a:pt x="172" y="222"/>
                </a:cubicBezTo>
                <a:close/>
                <a:moveTo>
                  <a:pt x="368" y="410"/>
                </a:moveTo>
                <a:cubicBezTo>
                  <a:pt x="366" y="414"/>
                  <a:pt x="362" y="416"/>
                  <a:pt x="359" y="416"/>
                </a:cubicBezTo>
                <a:cubicBezTo>
                  <a:pt x="357" y="416"/>
                  <a:pt x="355" y="415"/>
                  <a:pt x="353" y="414"/>
                </a:cubicBezTo>
                <a:cubicBezTo>
                  <a:pt x="348" y="411"/>
                  <a:pt x="347" y="405"/>
                  <a:pt x="350" y="400"/>
                </a:cubicBezTo>
                <a:cubicBezTo>
                  <a:pt x="364" y="374"/>
                  <a:pt x="362" y="342"/>
                  <a:pt x="362" y="342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2"/>
                  <a:pt x="357" y="288"/>
                  <a:pt x="351" y="288"/>
                </a:cubicBezTo>
                <a:cubicBezTo>
                  <a:pt x="346" y="288"/>
                  <a:pt x="342" y="292"/>
                  <a:pt x="341" y="297"/>
                </a:cubicBezTo>
                <a:cubicBezTo>
                  <a:pt x="341" y="298"/>
                  <a:pt x="341" y="298"/>
                  <a:pt x="341" y="298"/>
                </a:cubicBezTo>
                <a:cubicBezTo>
                  <a:pt x="341" y="304"/>
                  <a:pt x="336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24" y="309"/>
                  <a:pt x="320" y="304"/>
                  <a:pt x="320" y="298"/>
                </a:cubicBezTo>
                <a:cubicBezTo>
                  <a:pt x="320" y="288"/>
                  <a:pt x="320" y="288"/>
                  <a:pt x="320" y="288"/>
                </a:cubicBezTo>
                <a:cubicBezTo>
                  <a:pt x="320" y="282"/>
                  <a:pt x="315" y="277"/>
                  <a:pt x="309" y="277"/>
                </a:cubicBezTo>
                <a:cubicBezTo>
                  <a:pt x="303" y="277"/>
                  <a:pt x="298" y="282"/>
                  <a:pt x="298" y="288"/>
                </a:cubicBezTo>
                <a:cubicBezTo>
                  <a:pt x="298" y="298"/>
                  <a:pt x="298" y="298"/>
                  <a:pt x="298" y="298"/>
                </a:cubicBezTo>
                <a:cubicBezTo>
                  <a:pt x="298" y="304"/>
                  <a:pt x="294" y="309"/>
                  <a:pt x="288" y="309"/>
                </a:cubicBezTo>
                <a:cubicBezTo>
                  <a:pt x="282" y="309"/>
                  <a:pt x="277" y="304"/>
                  <a:pt x="277" y="298"/>
                </a:cubicBezTo>
                <a:cubicBezTo>
                  <a:pt x="277" y="266"/>
                  <a:pt x="277" y="266"/>
                  <a:pt x="277" y="266"/>
                </a:cubicBezTo>
                <a:cubicBezTo>
                  <a:pt x="277" y="260"/>
                  <a:pt x="272" y="256"/>
                  <a:pt x="266" y="256"/>
                </a:cubicBezTo>
                <a:cubicBezTo>
                  <a:pt x="260" y="256"/>
                  <a:pt x="256" y="260"/>
                  <a:pt x="256" y="266"/>
                </a:cubicBezTo>
                <a:cubicBezTo>
                  <a:pt x="256" y="298"/>
                  <a:pt x="256" y="298"/>
                  <a:pt x="256" y="298"/>
                </a:cubicBezTo>
                <a:cubicBezTo>
                  <a:pt x="256" y="304"/>
                  <a:pt x="251" y="309"/>
                  <a:pt x="245" y="309"/>
                </a:cubicBezTo>
                <a:cubicBezTo>
                  <a:pt x="239" y="309"/>
                  <a:pt x="234" y="304"/>
                  <a:pt x="234" y="298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207"/>
                  <a:pt x="230" y="202"/>
                  <a:pt x="224" y="202"/>
                </a:cubicBezTo>
                <a:cubicBezTo>
                  <a:pt x="218" y="202"/>
                  <a:pt x="213" y="207"/>
                  <a:pt x="213" y="213"/>
                </a:cubicBezTo>
                <a:cubicBezTo>
                  <a:pt x="213" y="341"/>
                  <a:pt x="213" y="341"/>
                  <a:pt x="213" y="341"/>
                </a:cubicBezTo>
                <a:cubicBezTo>
                  <a:pt x="213" y="345"/>
                  <a:pt x="211" y="349"/>
                  <a:pt x="207" y="351"/>
                </a:cubicBezTo>
                <a:cubicBezTo>
                  <a:pt x="203" y="352"/>
                  <a:pt x="199" y="352"/>
                  <a:pt x="195" y="349"/>
                </a:cubicBezTo>
                <a:cubicBezTo>
                  <a:pt x="181" y="337"/>
                  <a:pt x="166" y="299"/>
                  <a:pt x="163" y="292"/>
                </a:cubicBezTo>
                <a:cubicBezTo>
                  <a:pt x="162" y="290"/>
                  <a:pt x="160" y="288"/>
                  <a:pt x="157" y="287"/>
                </a:cubicBezTo>
                <a:cubicBezTo>
                  <a:pt x="154" y="286"/>
                  <a:pt x="152" y="286"/>
                  <a:pt x="149" y="288"/>
                </a:cubicBezTo>
                <a:cubicBezTo>
                  <a:pt x="145" y="290"/>
                  <a:pt x="145" y="298"/>
                  <a:pt x="148" y="304"/>
                </a:cubicBezTo>
                <a:cubicBezTo>
                  <a:pt x="148" y="305"/>
                  <a:pt x="148" y="305"/>
                  <a:pt x="148" y="305"/>
                </a:cubicBezTo>
                <a:cubicBezTo>
                  <a:pt x="149" y="306"/>
                  <a:pt x="170" y="365"/>
                  <a:pt x="206" y="397"/>
                </a:cubicBezTo>
                <a:cubicBezTo>
                  <a:pt x="210" y="401"/>
                  <a:pt x="211" y="408"/>
                  <a:pt x="207" y="412"/>
                </a:cubicBezTo>
                <a:cubicBezTo>
                  <a:pt x="205" y="414"/>
                  <a:pt x="202" y="416"/>
                  <a:pt x="199" y="416"/>
                </a:cubicBezTo>
                <a:cubicBezTo>
                  <a:pt x="196" y="416"/>
                  <a:pt x="194" y="415"/>
                  <a:pt x="192" y="413"/>
                </a:cubicBezTo>
                <a:cubicBezTo>
                  <a:pt x="153" y="379"/>
                  <a:pt x="131" y="320"/>
                  <a:pt x="128" y="313"/>
                </a:cubicBezTo>
                <a:cubicBezTo>
                  <a:pt x="121" y="298"/>
                  <a:pt x="123" y="277"/>
                  <a:pt x="139" y="269"/>
                </a:cubicBezTo>
                <a:cubicBezTo>
                  <a:pt x="147" y="265"/>
                  <a:pt x="156" y="264"/>
                  <a:pt x="164" y="267"/>
                </a:cubicBezTo>
                <a:cubicBezTo>
                  <a:pt x="172" y="270"/>
                  <a:pt x="179" y="275"/>
                  <a:pt x="182" y="283"/>
                </a:cubicBezTo>
                <a:cubicBezTo>
                  <a:pt x="185" y="289"/>
                  <a:pt x="188" y="297"/>
                  <a:pt x="192" y="304"/>
                </a:cubicBezTo>
                <a:cubicBezTo>
                  <a:pt x="192" y="213"/>
                  <a:pt x="192" y="213"/>
                  <a:pt x="192" y="213"/>
                </a:cubicBezTo>
                <a:cubicBezTo>
                  <a:pt x="192" y="195"/>
                  <a:pt x="206" y="181"/>
                  <a:pt x="224" y="181"/>
                </a:cubicBezTo>
                <a:cubicBezTo>
                  <a:pt x="241" y="181"/>
                  <a:pt x="256" y="195"/>
                  <a:pt x="256" y="213"/>
                </a:cubicBezTo>
                <a:cubicBezTo>
                  <a:pt x="256" y="236"/>
                  <a:pt x="256" y="236"/>
                  <a:pt x="256" y="236"/>
                </a:cubicBezTo>
                <a:cubicBezTo>
                  <a:pt x="259" y="235"/>
                  <a:pt x="263" y="234"/>
                  <a:pt x="266" y="234"/>
                </a:cubicBezTo>
                <a:cubicBezTo>
                  <a:pt x="281" y="234"/>
                  <a:pt x="293" y="244"/>
                  <a:pt x="297" y="258"/>
                </a:cubicBezTo>
                <a:cubicBezTo>
                  <a:pt x="301" y="257"/>
                  <a:pt x="305" y="256"/>
                  <a:pt x="309" y="256"/>
                </a:cubicBezTo>
                <a:cubicBezTo>
                  <a:pt x="320" y="256"/>
                  <a:pt x="330" y="262"/>
                  <a:pt x="336" y="271"/>
                </a:cubicBezTo>
                <a:cubicBezTo>
                  <a:pt x="341" y="268"/>
                  <a:pt x="346" y="266"/>
                  <a:pt x="352" y="266"/>
                </a:cubicBezTo>
                <a:cubicBezTo>
                  <a:pt x="369" y="266"/>
                  <a:pt x="384" y="281"/>
                  <a:pt x="384" y="298"/>
                </a:cubicBezTo>
                <a:cubicBezTo>
                  <a:pt x="384" y="341"/>
                  <a:pt x="384" y="341"/>
                  <a:pt x="384" y="341"/>
                </a:cubicBezTo>
                <a:cubicBezTo>
                  <a:pt x="384" y="342"/>
                  <a:pt x="386" y="379"/>
                  <a:pt x="368" y="41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97" name="Group 296">
            <a:extLst>
              <a:ext uri="{FF2B5EF4-FFF2-40B4-BE49-F238E27FC236}">
                <a16:creationId xmlns:a16="http://schemas.microsoft.com/office/drawing/2014/main" id="{9CC03A32-95BF-4AEE-81D6-7361AABD9208}"/>
              </a:ext>
            </a:extLst>
          </p:cNvPr>
          <p:cNvGrpSpPr/>
          <p:nvPr/>
        </p:nvGrpSpPr>
        <p:grpSpPr>
          <a:xfrm>
            <a:off x="361140" y="5598151"/>
            <a:ext cx="241024" cy="241024"/>
            <a:chOff x="1813336" y="5351780"/>
            <a:chExt cx="241300" cy="241300"/>
          </a:xfrm>
        </p:grpSpPr>
        <p:sp>
          <p:nvSpPr>
            <p:cNvPr id="298" name="Freeform 772">
              <a:extLst>
                <a:ext uri="{FF2B5EF4-FFF2-40B4-BE49-F238E27FC236}">
                  <a16:creationId xmlns:a16="http://schemas.microsoft.com/office/drawing/2014/main" id="{9066D62A-246F-4B17-814F-8D6B9B02C2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7210" y="5427009"/>
              <a:ext cx="113553" cy="105746"/>
            </a:xfrm>
            <a:custGeom>
              <a:avLst/>
              <a:gdLst>
                <a:gd name="T0" fmla="*/ 105 w 240"/>
                <a:gd name="T1" fmla="*/ 87 h 224"/>
                <a:gd name="T2" fmla="*/ 109 w 240"/>
                <a:gd name="T3" fmla="*/ 96 h 224"/>
                <a:gd name="T4" fmla="*/ 109 w 240"/>
                <a:gd name="T5" fmla="*/ 224 h 224"/>
                <a:gd name="T6" fmla="*/ 130 w 240"/>
                <a:gd name="T7" fmla="*/ 208 h 224"/>
                <a:gd name="T8" fmla="*/ 130 w 240"/>
                <a:gd name="T9" fmla="*/ 96 h 224"/>
                <a:gd name="T10" fmla="*/ 134 w 240"/>
                <a:gd name="T11" fmla="*/ 87 h 224"/>
                <a:gd name="T12" fmla="*/ 240 w 240"/>
                <a:gd name="T13" fmla="*/ 0 h 224"/>
                <a:gd name="T14" fmla="*/ 0 w 240"/>
                <a:gd name="T15" fmla="*/ 0 h 224"/>
                <a:gd name="T16" fmla="*/ 105 w 240"/>
                <a:gd name="T17" fmla="*/ 87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224">
                  <a:moveTo>
                    <a:pt x="105" y="87"/>
                  </a:moveTo>
                  <a:cubicBezTo>
                    <a:pt x="108" y="90"/>
                    <a:pt x="109" y="93"/>
                    <a:pt x="109" y="96"/>
                  </a:cubicBezTo>
                  <a:cubicBezTo>
                    <a:pt x="109" y="224"/>
                    <a:pt x="109" y="224"/>
                    <a:pt x="109" y="224"/>
                  </a:cubicBezTo>
                  <a:cubicBezTo>
                    <a:pt x="130" y="208"/>
                    <a:pt x="130" y="208"/>
                    <a:pt x="130" y="208"/>
                  </a:cubicBezTo>
                  <a:cubicBezTo>
                    <a:pt x="130" y="96"/>
                    <a:pt x="130" y="96"/>
                    <a:pt x="130" y="96"/>
                  </a:cubicBezTo>
                  <a:cubicBezTo>
                    <a:pt x="130" y="93"/>
                    <a:pt x="132" y="90"/>
                    <a:pt x="134" y="87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5" y="87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99" name="Freeform 773">
              <a:extLst>
                <a:ext uri="{FF2B5EF4-FFF2-40B4-BE49-F238E27FC236}">
                  <a16:creationId xmlns:a16="http://schemas.microsoft.com/office/drawing/2014/main" id="{9565B720-C1B0-4E04-AF2F-DA03E8E33A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13336" y="5351780"/>
              <a:ext cx="241300" cy="2413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412 w 512"/>
                <a:gd name="T11" fmla="*/ 157 h 512"/>
                <a:gd name="T12" fmla="*/ 288 w 512"/>
                <a:gd name="T13" fmla="*/ 261 h 512"/>
                <a:gd name="T14" fmla="*/ 288 w 512"/>
                <a:gd name="T15" fmla="*/ 373 h 512"/>
                <a:gd name="T16" fmla="*/ 283 w 512"/>
                <a:gd name="T17" fmla="*/ 382 h 512"/>
                <a:gd name="T18" fmla="*/ 241 w 512"/>
                <a:gd name="T19" fmla="*/ 414 h 512"/>
                <a:gd name="T20" fmla="*/ 234 w 512"/>
                <a:gd name="T21" fmla="*/ 416 h 512"/>
                <a:gd name="T22" fmla="*/ 230 w 512"/>
                <a:gd name="T23" fmla="*/ 415 h 512"/>
                <a:gd name="T24" fmla="*/ 224 w 512"/>
                <a:gd name="T25" fmla="*/ 405 h 512"/>
                <a:gd name="T26" fmla="*/ 224 w 512"/>
                <a:gd name="T27" fmla="*/ 261 h 512"/>
                <a:gd name="T28" fmla="*/ 100 w 512"/>
                <a:gd name="T29" fmla="*/ 157 h 512"/>
                <a:gd name="T30" fmla="*/ 96 w 512"/>
                <a:gd name="T31" fmla="*/ 145 h 512"/>
                <a:gd name="T32" fmla="*/ 106 w 512"/>
                <a:gd name="T33" fmla="*/ 138 h 512"/>
                <a:gd name="T34" fmla="*/ 405 w 512"/>
                <a:gd name="T35" fmla="*/ 138 h 512"/>
                <a:gd name="T36" fmla="*/ 415 w 512"/>
                <a:gd name="T37" fmla="*/ 145 h 512"/>
                <a:gd name="T38" fmla="*/ 412 w 512"/>
                <a:gd name="T39" fmla="*/ 157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412" y="157"/>
                  </a:moveTo>
                  <a:cubicBezTo>
                    <a:pt x="288" y="261"/>
                    <a:pt x="288" y="261"/>
                    <a:pt x="288" y="261"/>
                  </a:cubicBezTo>
                  <a:cubicBezTo>
                    <a:pt x="288" y="373"/>
                    <a:pt x="288" y="373"/>
                    <a:pt x="288" y="373"/>
                  </a:cubicBezTo>
                  <a:cubicBezTo>
                    <a:pt x="288" y="376"/>
                    <a:pt x="286" y="380"/>
                    <a:pt x="283" y="382"/>
                  </a:cubicBezTo>
                  <a:cubicBezTo>
                    <a:pt x="241" y="414"/>
                    <a:pt x="241" y="414"/>
                    <a:pt x="241" y="414"/>
                  </a:cubicBezTo>
                  <a:cubicBezTo>
                    <a:pt x="239" y="415"/>
                    <a:pt x="237" y="416"/>
                    <a:pt x="234" y="416"/>
                  </a:cubicBezTo>
                  <a:cubicBezTo>
                    <a:pt x="233" y="416"/>
                    <a:pt x="231" y="415"/>
                    <a:pt x="230" y="415"/>
                  </a:cubicBezTo>
                  <a:cubicBezTo>
                    <a:pt x="226" y="413"/>
                    <a:pt x="224" y="409"/>
                    <a:pt x="224" y="405"/>
                  </a:cubicBezTo>
                  <a:cubicBezTo>
                    <a:pt x="224" y="261"/>
                    <a:pt x="224" y="261"/>
                    <a:pt x="224" y="261"/>
                  </a:cubicBezTo>
                  <a:cubicBezTo>
                    <a:pt x="100" y="157"/>
                    <a:pt x="100" y="157"/>
                    <a:pt x="100" y="157"/>
                  </a:cubicBezTo>
                  <a:cubicBezTo>
                    <a:pt x="96" y="154"/>
                    <a:pt x="95" y="150"/>
                    <a:pt x="96" y="145"/>
                  </a:cubicBezTo>
                  <a:cubicBezTo>
                    <a:pt x="98" y="141"/>
                    <a:pt x="102" y="138"/>
                    <a:pt x="106" y="138"/>
                  </a:cubicBezTo>
                  <a:cubicBezTo>
                    <a:pt x="405" y="138"/>
                    <a:pt x="405" y="138"/>
                    <a:pt x="405" y="138"/>
                  </a:cubicBezTo>
                  <a:cubicBezTo>
                    <a:pt x="409" y="138"/>
                    <a:pt x="414" y="141"/>
                    <a:pt x="415" y="145"/>
                  </a:cubicBezTo>
                  <a:cubicBezTo>
                    <a:pt x="417" y="150"/>
                    <a:pt x="415" y="154"/>
                    <a:pt x="412" y="157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00" name="General_Fill_38">
            <a:extLst>
              <a:ext uri="{FF2B5EF4-FFF2-40B4-BE49-F238E27FC236}">
                <a16:creationId xmlns:a16="http://schemas.microsoft.com/office/drawing/2014/main" id="{B65506A3-5A66-4294-99FB-FE63B1E533C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61140" y="5292332"/>
            <a:ext cx="241024" cy="241024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416 w 512"/>
              <a:gd name="T5" fmla="*/ 330 h 512"/>
              <a:gd name="T6" fmla="*/ 394 w 512"/>
              <a:gd name="T7" fmla="*/ 341 h 512"/>
              <a:gd name="T8" fmla="*/ 384 w 512"/>
              <a:gd name="T9" fmla="*/ 320 h 512"/>
              <a:gd name="T10" fmla="*/ 371 w 512"/>
              <a:gd name="T11" fmla="*/ 334 h 512"/>
              <a:gd name="T12" fmla="*/ 338 w 512"/>
              <a:gd name="T13" fmla="*/ 359 h 512"/>
              <a:gd name="T14" fmla="*/ 318 w 512"/>
              <a:gd name="T15" fmla="*/ 376 h 512"/>
              <a:gd name="T16" fmla="*/ 277 w 512"/>
              <a:gd name="T17" fmla="*/ 370 h 512"/>
              <a:gd name="T18" fmla="*/ 250 w 512"/>
              <a:gd name="T19" fmla="*/ 384 h 512"/>
              <a:gd name="T20" fmla="*/ 217 w 512"/>
              <a:gd name="T21" fmla="*/ 381 h 512"/>
              <a:gd name="T22" fmla="*/ 172 w 512"/>
              <a:gd name="T23" fmla="*/ 368 h 512"/>
              <a:gd name="T24" fmla="*/ 128 w 512"/>
              <a:gd name="T25" fmla="*/ 320 h 512"/>
              <a:gd name="T26" fmla="*/ 117 w 512"/>
              <a:gd name="T27" fmla="*/ 341 h 512"/>
              <a:gd name="T28" fmla="*/ 96 w 512"/>
              <a:gd name="T29" fmla="*/ 330 h 512"/>
              <a:gd name="T30" fmla="*/ 106 w 512"/>
              <a:gd name="T31" fmla="*/ 170 h 512"/>
              <a:gd name="T32" fmla="*/ 106 w 512"/>
              <a:gd name="T33" fmla="*/ 149 h 512"/>
              <a:gd name="T34" fmla="*/ 128 w 512"/>
              <a:gd name="T35" fmla="*/ 160 h 512"/>
              <a:gd name="T36" fmla="*/ 224 w 512"/>
              <a:gd name="T37" fmla="*/ 181 h 512"/>
              <a:gd name="T38" fmla="*/ 261 w 512"/>
              <a:gd name="T39" fmla="*/ 161 h 512"/>
              <a:gd name="T40" fmla="*/ 343 w 512"/>
              <a:gd name="T41" fmla="*/ 181 h 512"/>
              <a:gd name="T42" fmla="*/ 384 w 512"/>
              <a:gd name="T43" fmla="*/ 160 h 512"/>
              <a:gd name="T44" fmla="*/ 405 w 512"/>
              <a:gd name="T45" fmla="*/ 149 h 512"/>
              <a:gd name="T46" fmla="*/ 405 w 512"/>
              <a:gd name="T47" fmla="*/ 170 h 512"/>
              <a:gd name="T48" fmla="*/ 416 w 512"/>
              <a:gd name="T49" fmla="*/ 330 h 512"/>
              <a:gd name="T50" fmla="*/ 350 w 512"/>
              <a:gd name="T51" fmla="*/ 328 h 512"/>
              <a:gd name="T52" fmla="*/ 335 w 512"/>
              <a:gd name="T53" fmla="*/ 337 h 512"/>
              <a:gd name="T54" fmla="*/ 328 w 512"/>
              <a:gd name="T55" fmla="*/ 332 h 512"/>
              <a:gd name="T56" fmla="*/ 294 w 512"/>
              <a:gd name="T57" fmla="*/ 274 h 512"/>
              <a:gd name="T58" fmla="*/ 275 w 512"/>
              <a:gd name="T59" fmla="*/ 284 h 512"/>
              <a:gd name="T60" fmla="*/ 310 w 512"/>
              <a:gd name="T61" fmla="*/ 343 h 512"/>
              <a:gd name="T62" fmla="*/ 290 w 512"/>
              <a:gd name="T63" fmla="*/ 353 h 512"/>
              <a:gd name="T64" fmla="*/ 243 w 512"/>
              <a:gd name="T65" fmla="*/ 296 h 512"/>
              <a:gd name="T66" fmla="*/ 260 w 512"/>
              <a:gd name="T67" fmla="*/ 345 h 512"/>
              <a:gd name="T68" fmla="*/ 256 w 512"/>
              <a:gd name="T69" fmla="*/ 361 h 512"/>
              <a:gd name="T70" fmla="*/ 239 w 512"/>
              <a:gd name="T71" fmla="*/ 357 h 512"/>
              <a:gd name="T72" fmla="*/ 228 w 512"/>
              <a:gd name="T73" fmla="*/ 337 h 512"/>
              <a:gd name="T74" fmla="*/ 220 w 512"/>
              <a:gd name="T75" fmla="*/ 325 h 512"/>
              <a:gd name="T76" fmla="*/ 202 w 512"/>
              <a:gd name="T77" fmla="*/ 337 h 512"/>
              <a:gd name="T78" fmla="*/ 207 w 512"/>
              <a:gd name="T79" fmla="*/ 363 h 512"/>
              <a:gd name="T80" fmla="*/ 158 w 512"/>
              <a:gd name="T81" fmla="*/ 304 h 512"/>
              <a:gd name="T82" fmla="*/ 128 w 512"/>
              <a:gd name="T83" fmla="*/ 298 h 512"/>
              <a:gd name="T84" fmla="*/ 184 w 512"/>
              <a:gd name="T85" fmla="*/ 202 h 512"/>
              <a:gd name="T86" fmla="*/ 160 w 512"/>
              <a:gd name="T87" fmla="*/ 234 h 512"/>
              <a:gd name="T88" fmla="*/ 193 w 512"/>
              <a:gd name="T89" fmla="*/ 266 h 512"/>
              <a:gd name="T90" fmla="*/ 349 w 512"/>
              <a:gd name="T91" fmla="*/ 319 h 512"/>
              <a:gd name="T92" fmla="*/ 384 w 512"/>
              <a:gd name="T93" fmla="*/ 202 h 512"/>
              <a:gd name="T94" fmla="*/ 362 w 512"/>
              <a:gd name="T95" fmla="*/ 298 h 512"/>
              <a:gd name="T96" fmla="*/ 322 w 512"/>
              <a:gd name="T97" fmla="*/ 230 h 512"/>
              <a:gd name="T98" fmla="*/ 190 w 512"/>
              <a:gd name="T99" fmla="*/ 245 h 512"/>
              <a:gd name="T100" fmla="*/ 181 w 512"/>
              <a:gd name="T101" fmla="*/ 234 h 512"/>
              <a:gd name="T102" fmla="*/ 268 w 512"/>
              <a:gd name="T103" fmla="*/ 182 h 512"/>
              <a:gd name="T104" fmla="*/ 341 w 512"/>
              <a:gd name="T105" fmla="*/ 20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16" y="330"/>
                </a:moveTo>
                <a:cubicBezTo>
                  <a:pt x="416" y="336"/>
                  <a:pt x="411" y="341"/>
                  <a:pt x="405" y="341"/>
                </a:cubicBezTo>
                <a:cubicBezTo>
                  <a:pt x="394" y="341"/>
                  <a:pt x="394" y="341"/>
                  <a:pt x="394" y="341"/>
                </a:cubicBezTo>
                <a:cubicBezTo>
                  <a:pt x="388" y="341"/>
                  <a:pt x="384" y="336"/>
                  <a:pt x="384" y="330"/>
                </a:cubicBezTo>
                <a:cubicBezTo>
                  <a:pt x="384" y="320"/>
                  <a:pt x="384" y="320"/>
                  <a:pt x="384" y="320"/>
                </a:cubicBezTo>
                <a:cubicBezTo>
                  <a:pt x="371" y="320"/>
                  <a:pt x="371" y="320"/>
                  <a:pt x="371" y="320"/>
                </a:cubicBezTo>
                <a:cubicBezTo>
                  <a:pt x="372" y="324"/>
                  <a:pt x="372" y="329"/>
                  <a:pt x="371" y="334"/>
                </a:cubicBezTo>
                <a:cubicBezTo>
                  <a:pt x="368" y="342"/>
                  <a:pt x="363" y="350"/>
                  <a:pt x="355" y="354"/>
                </a:cubicBezTo>
                <a:cubicBezTo>
                  <a:pt x="350" y="357"/>
                  <a:pt x="344" y="359"/>
                  <a:pt x="338" y="359"/>
                </a:cubicBezTo>
                <a:cubicBezTo>
                  <a:pt x="336" y="359"/>
                  <a:pt x="334" y="358"/>
                  <a:pt x="332" y="358"/>
                </a:cubicBezTo>
                <a:cubicBezTo>
                  <a:pt x="330" y="365"/>
                  <a:pt x="325" y="372"/>
                  <a:pt x="318" y="376"/>
                </a:cubicBezTo>
                <a:cubicBezTo>
                  <a:pt x="313" y="380"/>
                  <a:pt x="307" y="381"/>
                  <a:pt x="301" y="381"/>
                </a:cubicBezTo>
                <a:cubicBezTo>
                  <a:pt x="292" y="381"/>
                  <a:pt x="283" y="377"/>
                  <a:pt x="277" y="370"/>
                </a:cubicBezTo>
                <a:cubicBezTo>
                  <a:pt x="274" y="374"/>
                  <a:pt x="271" y="377"/>
                  <a:pt x="267" y="379"/>
                </a:cubicBezTo>
                <a:cubicBezTo>
                  <a:pt x="261" y="382"/>
                  <a:pt x="256" y="384"/>
                  <a:pt x="250" y="384"/>
                </a:cubicBezTo>
                <a:cubicBezTo>
                  <a:pt x="241" y="384"/>
                  <a:pt x="232" y="380"/>
                  <a:pt x="226" y="374"/>
                </a:cubicBezTo>
                <a:cubicBezTo>
                  <a:pt x="224" y="376"/>
                  <a:pt x="221" y="379"/>
                  <a:pt x="217" y="381"/>
                </a:cubicBezTo>
                <a:cubicBezTo>
                  <a:pt x="212" y="384"/>
                  <a:pt x="207" y="385"/>
                  <a:pt x="202" y="385"/>
                </a:cubicBezTo>
                <a:cubicBezTo>
                  <a:pt x="190" y="385"/>
                  <a:pt x="178" y="379"/>
                  <a:pt x="172" y="368"/>
                </a:cubicBezTo>
                <a:cubicBezTo>
                  <a:pt x="143" y="320"/>
                  <a:pt x="143" y="320"/>
                  <a:pt x="143" y="320"/>
                </a:cubicBezTo>
                <a:cubicBezTo>
                  <a:pt x="128" y="320"/>
                  <a:pt x="128" y="320"/>
                  <a:pt x="128" y="320"/>
                </a:cubicBezTo>
                <a:cubicBezTo>
                  <a:pt x="128" y="330"/>
                  <a:pt x="128" y="330"/>
                  <a:pt x="128" y="330"/>
                </a:cubicBezTo>
                <a:cubicBezTo>
                  <a:pt x="128" y="336"/>
                  <a:pt x="123" y="341"/>
                  <a:pt x="117" y="341"/>
                </a:cubicBezTo>
                <a:cubicBezTo>
                  <a:pt x="106" y="341"/>
                  <a:pt x="106" y="341"/>
                  <a:pt x="106" y="341"/>
                </a:cubicBezTo>
                <a:cubicBezTo>
                  <a:pt x="100" y="341"/>
                  <a:pt x="96" y="336"/>
                  <a:pt x="96" y="330"/>
                </a:cubicBezTo>
                <a:cubicBezTo>
                  <a:pt x="96" y="324"/>
                  <a:pt x="100" y="320"/>
                  <a:pt x="106" y="320"/>
                </a:cubicBezTo>
                <a:cubicBezTo>
                  <a:pt x="106" y="170"/>
                  <a:pt x="106" y="170"/>
                  <a:pt x="106" y="170"/>
                </a:cubicBezTo>
                <a:cubicBezTo>
                  <a:pt x="100" y="170"/>
                  <a:pt x="96" y="166"/>
                  <a:pt x="96" y="160"/>
                </a:cubicBezTo>
                <a:cubicBezTo>
                  <a:pt x="96" y="154"/>
                  <a:pt x="100" y="149"/>
                  <a:pt x="106" y="149"/>
                </a:cubicBezTo>
                <a:cubicBezTo>
                  <a:pt x="117" y="149"/>
                  <a:pt x="117" y="149"/>
                  <a:pt x="117" y="149"/>
                </a:cubicBezTo>
                <a:cubicBezTo>
                  <a:pt x="123" y="149"/>
                  <a:pt x="128" y="154"/>
                  <a:pt x="128" y="160"/>
                </a:cubicBezTo>
                <a:cubicBezTo>
                  <a:pt x="128" y="181"/>
                  <a:pt x="128" y="181"/>
                  <a:pt x="128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61" y="161"/>
                  <a:pt x="261" y="161"/>
                  <a:pt x="261" y="161"/>
                </a:cubicBezTo>
                <a:cubicBezTo>
                  <a:pt x="264" y="160"/>
                  <a:pt x="267" y="159"/>
                  <a:pt x="269" y="160"/>
                </a:cubicBezTo>
                <a:cubicBezTo>
                  <a:pt x="343" y="181"/>
                  <a:pt x="343" y="181"/>
                  <a:pt x="343" y="181"/>
                </a:cubicBezTo>
                <a:cubicBezTo>
                  <a:pt x="384" y="181"/>
                  <a:pt x="384" y="181"/>
                  <a:pt x="384" y="181"/>
                </a:cubicBezTo>
                <a:cubicBezTo>
                  <a:pt x="384" y="160"/>
                  <a:pt x="384" y="160"/>
                  <a:pt x="384" y="160"/>
                </a:cubicBezTo>
                <a:cubicBezTo>
                  <a:pt x="384" y="154"/>
                  <a:pt x="388" y="149"/>
                  <a:pt x="394" y="149"/>
                </a:cubicBezTo>
                <a:cubicBezTo>
                  <a:pt x="405" y="149"/>
                  <a:pt x="405" y="149"/>
                  <a:pt x="405" y="149"/>
                </a:cubicBezTo>
                <a:cubicBezTo>
                  <a:pt x="411" y="149"/>
                  <a:pt x="416" y="154"/>
                  <a:pt x="416" y="160"/>
                </a:cubicBezTo>
                <a:cubicBezTo>
                  <a:pt x="416" y="166"/>
                  <a:pt x="411" y="170"/>
                  <a:pt x="405" y="170"/>
                </a:cubicBezTo>
                <a:cubicBezTo>
                  <a:pt x="405" y="320"/>
                  <a:pt x="405" y="320"/>
                  <a:pt x="405" y="320"/>
                </a:cubicBezTo>
                <a:cubicBezTo>
                  <a:pt x="411" y="320"/>
                  <a:pt x="416" y="324"/>
                  <a:pt x="416" y="330"/>
                </a:cubicBezTo>
                <a:close/>
                <a:moveTo>
                  <a:pt x="349" y="319"/>
                </a:moveTo>
                <a:cubicBezTo>
                  <a:pt x="350" y="322"/>
                  <a:pt x="351" y="325"/>
                  <a:pt x="350" y="328"/>
                </a:cubicBezTo>
                <a:cubicBezTo>
                  <a:pt x="349" y="332"/>
                  <a:pt x="347" y="334"/>
                  <a:pt x="344" y="336"/>
                </a:cubicBezTo>
                <a:cubicBezTo>
                  <a:pt x="342" y="337"/>
                  <a:pt x="338" y="338"/>
                  <a:pt x="335" y="337"/>
                </a:cubicBezTo>
                <a:cubicBezTo>
                  <a:pt x="332" y="336"/>
                  <a:pt x="330" y="334"/>
                  <a:pt x="328" y="332"/>
                </a:cubicBezTo>
                <a:cubicBezTo>
                  <a:pt x="328" y="332"/>
                  <a:pt x="328" y="332"/>
                  <a:pt x="328" y="332"/>
                </a:cubicBezTo>
                <a:cubicBezTo>
                  <a:pt x="328" y="332"/>
                  <a:pt x="328" y="332"/>
                  <a:pt x="328" y="331"/>
                </a:cubicBezTo>
                <a:cubicBezTo>
                  <a:pt x="294" y="274"/>
                  <a:pt x="294" y="274"/>
                  <a:pt x="294" y="274"/>
                </a:cubicBezTo>
                <a:cubicBezTo>
                  <a:pt x="291" y="268"/>
                  <a:pt x="284" y="267"/>
                  <a:pt x="279" y="270"/>
                </a:cubicBezTo>
                <a:cubicBezTo>
                  <a:pt x="274" y="273"/>
                  <a:pt x="272" y="279"/>
                  <a:pt x="275" y="284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3" y="348"/>
                  <a:pt x="313" y="355"/>
                  <a:pt x="307" y="358"/>
                </a:cubicBezTo>
                <a:cubicBezTo>
                  <a:pt x="301" y="361"/>
                  <a:pt x="294" y="359"/>
                  <a:pt x="290" y="353"/>
                </a:cubicBezTo>
                <a:cubicBezTo>
                  <a:pt x="258" y="300"/>
                  <a:pt x="258" y="300"/>
                  <a:pt x="258" y="300"/>
                </a:cubicBezTo>
                <a:cubicBezTo>
                  <a:pt x="255" y="295"/>
                  <a:pt x="249" y="293"/>
                  <a:pt x="243" y="296"/>
                </a:cubicBezTo>
                <a:cubicBezTo>
                  <a:pt x="238" y="299"/>
                  <a:pt x="237" y="306"/>
                  <a:pt x="240" y="311"/>
                </a:cubicBezTo>
                <a:cubicBezTo>
                  <a:pt x="260" y="345"/>
                  <a:pt x="260" y="345"/>
                  <a:pt x="260" y="345"/>
                </a:cubicBezTo>
                <a:cubicBezTo>
                  <a:pt x="262" y="347"/>
                  <a:pt x="262" y="350"/>
                  <a:pt x="261" y="353"/>
                </a:cubicBezTo>
                <a:cubicBezTo>
                  <a:pt x="261" y="356"/>
                  <a:pt x="259" y="359"/>
                  <a:pt x="256" y="361"/>
                </a:cubicBezTo>
                <a:cubicBezTo>
                  <a:pt x="250" y="364"/>
                  <a:pt x="243" y="362"/>
                  <a:pt x="239" y="357"/>
                </a:cubicBezTo>
                <a:cubicBezTo>
                  <a:pt x="239" y="357"/>
                  <a:pt x="239" y="357"/>
                  <a:pt x="239" y="35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0" y="325"/>
                  <a:pt x="220" y="325"/>
                  <a:pt x="220" y="325"/>
                </a:cubicBezTo>
                <a:cubicBezTo>
                  <a:pt x="217" y="320"/>
                  <a:pt x="210" y="319"/>
                  <a:pt x="206" y="322"/>
                </a:cubicBezTo>
                <a:cubicBezTo>
                  <a:pt x="201" y="325"/>
                  <a:pt x="199" y="332"/>
                  <a:pt x="202" y="337"/>
                </a:cubicBezTo>
                <a:cubicBezTo>
                  <a:pt x="210" y="348"/>
                  <a:pt x="210" y="348"/>
                  <a:pt x="210" y="348"/>
                </a:cubicBezTo>
                <a:cubicBezTo>
                  <a:pt x="211" y="350"/>
                  <a:pt x="214" y="358"/>
                  <a:pt x="207" y="363"/>
                </a:cubicBezTo>
                <a:cubicBezTo>
                  <a:pt x="201" y="366"/>
                  <a:pt x="193" y="362"/>
                  <a:pt x="190" y="357"/>
                </a:cubicBezTo>
                <a:cubicBezTo>
                  <a:pt x="158" y="304"/>
                  <a:pt x="158" y="304"/>
                  <a:pt x="158" y="304"/>
                </a:cubicBezTo>
                <a:cubicBezTo>
                  <a:pt x="156" y="300"/>
                  <a:pt x="153" y="298"/>
                  <a:pt x="149" y="298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202"/>
                  <a:pt x="128" y="202"/>
                  <a:pt x="128" y="202"/>
                </a:cubicBezTo>
                <a:cubicBezTo>
                  <a:pt x="184" y="202"/>
                  <a:pt x="184" y="202"/>
                  <a:pt x="184" y="202"/>
                </a:cubicBezTo>
                <a:cubicBezTo>
                  <a:pt x="176" y="207"/>
                  <a:pt x="176" y="207"/>
                  <a:pt x="176" y="207"/>
                </a:cubicBezTo>
                <a:cubicBezTo>
                  <a:pt x="166" y="213"/>
                  <a:pt x="160" y="223"/>
                  <a:pt x="160" y="234"/>
                </a:cubicBezTo>
                <a:cubicBezTo>
                  <a:pt x="160" y="244"/>
                  <a:pt x="164" y="254"/>
                  <a:pt x="170" y="260"/>
                </a:cubicBezTo>
                <a:cubicBezTo>
                  <a:pt x="177" y="265"/>
                  <a:pt x="185" y="267"/>
                  <a:pt x="193" y="266"/>
                </a:cubicBezTo>
                <a:cubicBezTo>
                  <a:pt x="307" y="247"/>
                  <a:pt x="307" y="247"/>
                  <a:pt x="307" y="247"/>
                </a:cubicBezTo>
                <a:lnTo>
                  <a:pt x="349" y="319"/>
                </a:lnTo>
                <a:close/>
                <a:moveTo>
                  <a:pt x="341" y="202"/>
                </a:moveTo>
                <a:cubicBezTo>
                  <a:pt x="384" y="202"/>
                  <a:pt x="384" y="202"/>
                  <a:pt x="384" y="202"/>
                </a:cubicBezTo>
                <a:cubicBezTo>
                  <a:pt x="384" y="298"/>
                  <a:pt x="384" y="298"/>
                  <a:pt x="384" y="298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8"/>
                  <a:pt x="362" y="299"/>
                  <a:pt x="361" y="299"/>
                </a:cubicBezTo>
                <a:cubicBezTo>
                  <a:pt x="322" y="230"/>
                  <a:pt x="322" y="230"/>
                  <a:pt x="322" y="230"/>
                </a:cubicBezTo>
                <a:cubicBezTo>
                  <a:pt x="320" y="226"/>
                  <a:pt x="316" y="224"/>
                  <a:pt x="311" y="225"/>
                </a:cubicBezTo>
                <a:cubicBezTo>
                  <a:pt x="190" y="245"/>
                  <a:pt x="190" y="245"/>
                  <a:pt x="190" y="245"/>
                </a:cubicBezTo>
                <a:cubicBezTo>
                  <a:pt x="187" y="246"/>
                  <a:pt x="185" y="245"/>
                  <a:pt x="184" y="244"/>
                </a:cubicBezTo>
                <a:cubicBezTo>
                  <a:pt x="182" y="242"/>
                  <a:pt x="181" y="238"/>
                  <a:pt x="181" y="234"/>
                </a:cubicBezTo>
                <a:cubicBezTo>
                  <a:pt x="181" y="229"/>
                  <a:pt x="184" y="227"/>
                  <a:pt x="186" y="226"/>
                </a:cubicBezTo>
                <a:cubicBezTo>
                  <a:pt x="268" y="182"/>
                  <a:pt x="268" y="182"/>
                  <a:pt x="268" y="182"/>
                </a:cubicBezTo>
                <a:cubicBezTo>
                  <a:pt x="338" y="202"/>
                  <a:pt x="338" y="202"/>
                  <a:pt x="338" y="202"/>
                </a:cubicBezTo>
                <a:cubicBezTo>
                  <a:pt x="339" y="202"/>
                  <a:pt x="340" y="202"/>
                  <a:pt x="341" y="202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01" name="Group 300">
            <a:extLst>
              <a:ext uri="{FF2B5EF4-FFF2-40B4-BE49-F238E27FC236}">
                <a16:creationId xmlns:a16="http://schemas.microsoft.com/office/drawing/2014/main" id="{69DF3413-8D2B-4611-AD54-FB03F613A8D2}"/>
              </a:ext>
            </a:extLst>
          </p:cNvPr>
          <p:cNvGrpSpPr/>
          <p:nvPr/>
        </p:nvGrpSpPr>
        <p:grpSpPr>
          <a:xfrm>
            <a:off x="295833" y="4359424"/>
            <a:ext cx="2831849" cy="328807"/>
            <a:chOff x="9068600" y="5869215"/>
            <a:chExt cx="2831849" cy="328807"/>
          </a:xfrm>
        </p:grpSpPr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1EA6A567-A626-41D4-A4B4-BE93759E29CB}"/>
                </a:ext>
              </a:extLst>
            </p:cNvPr>
            <p:cNvSpPr/>
            <p:nvPr/>
          </p:nvSpPr>
          <p:spPr>
            <a:xfrm>
              <a:off x="9068600" y="5966375"/>
              <a:ext cx="150916" cy="137434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3" name="TextBox 302">
              <a:extLst>
                <a:ext uri="{FF2B5EF4-FFF2-40B4-BE49-F238E27FC236}">
                  <a16:creationId xmlns:a16="http://schemas.microsoft.com/office/drawing/2014/main" id="{EE358F91-CA19-4D5D-B6C5-610A12646381}"/>
                </a:ext>
              </a:extLst>
            </p:cNvPr>
            <p:cNvSpPr txBox="1"/>
            <p:nvPr/>
          </p:nvSpPr>
          <p:spPr>
            <a:xfrm>
              <a:off x="9248832" y="5910508"/>
              <a:ext cx="641731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115888" marR="0" lvl="0" indent="-115888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 kumimoji="0" sz="800" b="0" i="0" u="none" strike="noStrike" cap="none" spc="0" normalizeH="0" baseline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pPr marL="0" marR="0" lvl="0" indent="0" algn="l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Low</a:t>
              </a:r>
              <a:r>
                <a:rPr kumimoji="0" lang="en-US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</a:p>
            <a:p>
              <a:pPr marL="0" marR="0" lvl="0" indent="0" algn="l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(&lt;2K Hours)</a:t>
              </a:r>
            </a:p>
          </p:txBody>
        </p:sp>
        <p:sp>
          <p:nvSpPr>
            <p:cNvPr id="304" name="Oval 303">
              <a:extLst>
                <a:ext uri="{FF2B5EF4-FFF2-40B4-BE49-F238E27FC236}">
                  <a16:creationId xmlns:a16="http://schemas.microsoft.com/office/drawing/2014/main" id="{EB11836E-048F-4A70-94EE-28555DBBE94B}"/>
                </a:ext>
              </a:extLst>
            </p:cNvPr>
            <p:cNvSpPr/>
            <p:nvPr/>
          </p:nvSpPr>
          <p:spPr>
            <a:xfrm>
              <a:off x="9884166" y="5905749"/>
              <a:ext cx="255739" cy="255739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6" name="TextBox 305">
              <a:extLst>
                <a:ext uri="{FF2B5EF4-FFF2-40B4-BE49-F238E27FC236}">
                  <a16:creationId xmlns:a16="http://schemas.microsoft.com/office/drawing/2014/main" id="{360372C8-C1A5-4AF3-9BB5-B35B66E64F0A}"/>
                </a:ext>
              </a:extLst>
            </p:cNvPr>
            <p:cNvSpPr txBox="1"/>
            <p:nvPr/>
          </p:nvSpPr>
          <p:spPr>
            <a:xfrm>
              <a:off x="10176685" y="5910508"/>
              <a:ext cx="773508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115888" marR="0" lvl="0" indent="-115888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 kumimoji="0" sz="800" b="0" i="0" u="none" strike="noStrike" cap="none" spc="0" normalizeH="0" baseline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pPr marL="0" marR="0" lvl="0" indent="0" algn="l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Medium</a:t>
              </a:r>
            </a:p>
            <a:p>
              <a:pPr marL="0" marR="0" lvl="0" indent="0" algn="l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(2K-5K Hours)</a:t>
              </a:r>
            </a:p>
          </p:txBody>
        </p:sp>
        <p:sp>
          <p:nvSpPr>
            <p:cNvPr id="307" name="Oval 306">
              <a:extLst>
                <a:ext uri="{FF2B5EF4-FFF2-40B4-BE49-F238E27FC236}">
                  <a16:creationId xmlns:a16="http://schemas.microsoft.com/office/drawing/2014/main" id="{B74376A8-1EB9-4A50-AEB4-2EBE3311A0F7}"/>
                </a:ext>
              </a:extLst>
            </p:cNvPr>
            <p:cNvSpPr/>
            <p:nvPr/>
          </p:nvSpPr>
          <p:spPr>
            <a:xfrm>
              <a:off x="10917833" y="5869215"/>
              <a:ext cx="328807" cy="328807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8" name="TextBox 307">
              <a:extLst>
                <a:ext uri="{FF2B5EF4-FFF2-40B4-BE49-F238E27FC236}">
                  <a16:creationId xmlns:a16="http://schemas.microsoft.com/office/drawing/2014/main" id="{29058E79-1711-4BDB-B9F6-342CADF196EF}"/>
                </a:ext>
              </a:extLst>
            </p:cNvPr>
            <p:cNvSpPr txBox="1"/>
            <p:nvPr/>
          </p:nvSpPr>
          <p:spPr>
            <a:xfrm>
              <a:off x="11283399" y="5910508"/>
              <a:ext cx="61705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115888" marR="0" lvl="0" indent="-115888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 kumimoji="0" sz="800" b="0" i="0" u="none" strike="noStrike" cap="none" spc="0" normalizeH="0" baseline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pPr marL="0" marR="0" lvl="0" indent="0" algn="l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High</a:t>
              </a:r>
              <a:r>
                <a:rPr kumimoji="0" lang="en-US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</a:p>
            <a:p>
              <a:pPr marL="0" marR="0" lvl="0" indent="0" algn="l" defTabSz="7680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(5K+ Hours)</a:t>
              </a:r>
            </a:p>
          </p:txBody>
        </p:sp>
      </p:grpSp>
      <p:sp>
        <p:nvSpPr>
          <p:cNvPr id="327" name="Oval 326">
            <a:extLst>
              <a:ext uri="{FF2B5EF4-FFF2-40B4-BE49-F238E27FC236}">
                <a16:creationId xmlns:a16="http://schemas.microsoft.com/office/drawing/2014/main" id="{94AA88A3-70CD-4865-A81A-480D56E3EF94}"/>
              </a:ext>
            </a:extLst>
          </p:cNvPr>
          <p:cNvSpPr/>
          <p:nvPr/>
        </p:nvSpPr>
        <p:spPr bwMode="gray">
          <a:xfrm>
            <a:off x="2009263" y="2217615"/>
            <a:ext cx="255739" cy="255739"/>
          </a:xfrm>
          <a:prstGeom prst="ellipse">
            <a:avLst/>
          </a:prstGeom>
          <a:solidFill>
            <a:srgbClr val="C55A1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8" name="Oval 327">
            <a:extLst>
              <a:ext uri="{FF2B5EF4-FFF2-40B4-BE49-F238E27FC236}">
                <a16:creationId xmlns:a16="http://schemas.microsoft.com/office/drawing/2014/main" id="{7E71588B-921C-4B65-8B74-C73F49947CEF}"/>
              </a:ext>
            </a:extLst>
          </p:cNvPr>
          <p:cNvSpPr/>
          <p:nvPr/>
        </p:nvSpPr>
        <p:spPr bwMode="gray">
          <a:xfrm>
            <a:off x="2644699" y="2371589"/>
            <a:ext cx="151089" cy="150223"/>
          </a:xfrm>
          <a:prstGeom prst="ellipse">
            <a:avLst/>
          </a:prstGeom>
          <a:solidFill>
            <a:srgbClr val="C55A1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330" name="Group 329">
            <a:extLst>
              <a:ext uri="{FF2B5EF4-FFF2-40B4-BE49-F238E27FC236}">
                <a16:creationId xmlns:a16="http://schemas.microsoft.com/office/drawing/2014/main" id="{9C0C885B-A448-4A8D-AC89-D21505AB2D3D}"/>
              </a:ext>
            </a:extLst>
          </p:cNvPr>
          <p:cNvGrpSpPr/>
          <p:nvPr/>
        </p:nvGrpSpPr>
        <p:grpSpPr>
          <a:xfrm>
            <a:off x="10232189" y="5239926"/>
            <a:ext cx="328339" cy="324914"/>
            <a:chOff x="10232189" y="5239926"/>
            <a:chExt cx="328339" cy="324914"/>
          </a:xfrm>
        </p:grpSpPr>
        <p:sp>
          <p:nvSpPr>
            <p:cNvPr id="331" name="Oval 330">
              <a:extLst>
                <a:ext uri="{FF2B5EF4-FFF2-40B4-BE49-F238E27FC236}">
                  <a16:creationId xmlns:a16="http://schemas.microsoft.com/office/drawing/2014/main" id="{E22CDE31-1495-409E-8B03-CDF93EDC61A8}"/>
                </a:ext>
              </a:extLst>
            </p:cNvPr>
            <p:cNvSpPr/>
            <p:nvPr/>
          </p:nvSpPr>
          <p:spPr bwMode="gray">
            <a:xfrm>
              <a:off x="10232189" y="5239926"/>
              <a:ext cx="328339" cy="32491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32" name="Chord 331">
              <a:extLst>
                <a:ext uri="{FF2B5EF4-FFF2-40B4-BE49-F238E27FC236}">
                  <a16:creationId xmlns:a16="http://schemas.microsoft.com/office/drawing/2014/main" id="{A5039B70-0B0A-4F1B-861F-F8674EC7E54D}"/>
                </a:ext>
              </a:extLst>
            </p:cNvPr>
            <p:cNvSpPr/>
            <p:nvPr/>
          </p:nvSpPr>
          <p:spPr bwMode="gray">
            <a:xfrm>
              <a:off x="10232189" y="5239926"/>
              <a:ext cx="328339" cy="324914"/>
            </a:xfrm>
            <a:prstGeom prst="chord">
              <a:avLst>
                <a:gd name="adj1" fmla="val 21595537"/>
                <a:gd name="adj2" fmla="val 10753347"/>
              </a:avLst>
            </a:prstGeom>
            <a:solidFill>
              <a:srgbClr val="FFFF00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40" name="Oval 339">
            <a:extLst>
              <a:ext uri="{FF2B5EF4-FFF2-40B4-BE49-F238E27FC236}">
                <a16:creationId xmlns:a16="http://schemas.microsoft.com/office/drawing/2014/main" id="{E51E82A1-E5ED-4BC5-8C5A-1CA277B88503}"/>
              </a:ext>
            </a:extLst>
          </p:cNvPr>
          <p:cNvSpPr/>
          <p:nvPr/>
        </p:nvSpPr>
        <p:spPr bwMode="gray">
          <a:xfrm>
            <a:off x="5523932" y="3214909"/>
            <a:ext cx="151089" cy="150223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1" name="Chord 340">
            <a:extLst>
              <a:ext uri="{FF2B5EF4-FFF2-40B4-BE49-F238E27FC236}">
                <a16:creationId xmlns:a16="http://schemas.microsoft.com/office/drawing/2014/main" id="{23E02835-5436-457D-B2CC-04454EFD5E1E}"/>
              </a:ext>
            </a:extLst>
          </p:cNvPr>
          <p:cNvSpPr/>
          <p:nvPr/>
        </p:nvSpPr>
        <p:spPr bwMode="gray">
          <a:xfrm>
            <a:off x="5523932" y="3214909"/>
            <a:ext cx="151089" cy="150223"/>
          </a:xfrm>
          <a:prstGeom prst="chord">
            <a:avLst>
              <a:gd name="adj1" fmla="val 21595537"/>
              <a:gd name="adj2" fmla="val 10753347"/>
            </a:avLst>
          </a:prstGeom>
          <a:solidFill>
            <a:srgbClr val="FFFF00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345" name="Group 344">
            <a:extLst>
              <a:ext uri="{FF2B5EF4-FFF2-40B4-BE49-F238E27FC236}">
                <a16:creationId xmlns:a16="http://schemas.microsoft.com/office/drawing/2014/main" id="{966D6B4A-DD0E-425C-8C57-866747963FAF}"/>
              </a:ext>
            </a:extLst>
          </p:cNvPr>
          <p:cNvGrpSpPr/>
          <p:nvPr/>
        </p:nvGrpSpPr>
        <p:grpSpPr>
          <a:xfrm>
            <a:off x="1101255" y="2936586"/>
            <a:ext cx="219455" cy="219456"/>
            <a:chOff x="1813336" y="5351780"/>
            <a:chExt cx="241300" cy="241300"/>
          </a:xfrm>
        </p:grpSpPr>
        <p:sp>
          <p:nvSpPr>
            <p:cNvPr id="346" name="Freeform 772">
              <a:extLst>
                <a:ext uri="{FF2B5EF4-FFF2-40B4-BE49-F238E27FC236}">
                  <a16:creationId xmlns:a16="http://schemas.microsoft.com/office/drawing/2014/main" id="{EE9C374C-A20A-4560-AD03-4EF10AB02C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7210" y="5427009"/>
              <a:ext cx="113553" cy="105746"/>
            </a:xfrm>
            <a:custGeom>
              <a:avLst/>
              <a:gdLst>
                <a:gd name="T0" fmla="*/ 105 w 240"/>
                <a:gd name="T1" fmla="*/ 87 h 224"/>
                <a:gd name="T2" fmla="*/ 109 w 240"/>
                <a:gd name="T3" fmla="*/ 96 h 224"/>
                <a:gd name="T4" fmla="*/ 109 w 240"/>
                <a:gd name="T5" fmla="*/ 224 h 224"/>
                <a:gd name="T6" fmla="*/ 130 w 240"/>
                <a:gd name="T7" fmla="*/ 208 h 224"/>
                <a:gd name="T8" fmla="*/ 130 w 240"/>
                <a:gd name="T9" fmla="*/ 96 h 224"/>
                <a:gd name="T10" fmla="*/ 134 w 240"/>
                <a:gd name="T11" fmla="*/ 87 h 224"/>
                <a:gd name="T12" fmla="*/ 240 w 240"/>
                <a:gd name="T13" fmla="*/ 0 h 224"/>
                <a:gd name="T14" fmla="*/ 0 w 240"/>
                <a:gd name="T15" fmla="*/ 0 h 224"/>
                <a:gd name="T16" fmla="*/ 105 w 240"/>
                <a:gd name="T17" fmla="*/ 87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224">
                  <a:moveTo>
                    <a:pt x="105" y="87"/>
                  </a:moveTo>
                  <a:cubicBezTo>
                    <a:pt x="108" y="90"/>
                    <a:pt x="109" y="93"/>
                    <a:pt x="109" y="96"/>
                  </a:cubicBezTo>
                  <a:cubicBezTo>
                    <a:pt x="109" y="224"/>
                    <a:pt x="109" y="224"/>
                    <a:pt x="109" y="224"/>
                  </a:cubicBezTo>
                  <a:cubicBezTo>
                    <a:pt x="130" y="208"/>
                    <a:pt x="130" y="208"/>
                    <a:pt x="130" y="208"/>
                  </a:cubicBezTo>
                  <a:cubicBezTo>
                    <a:pt x="130" y="96"/>
                    <a:pt x="130" y="96"/>
                    <a:pt x="130" y="96"/>
                  </a:cubicBezTo>
                  <a:cubicBezTo>
                    <a:pt x="130" y="93"/>
                    <a:pt x="132" y="90"/>
                    <a:pt x="134" y="87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5" y="87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47" name="Freeform 773">
              <a:extLst>
                <a:ext uri="{FF2B5EF4-FFF2-40B4-BE49-F238E27FC236}">
                  <a16:creationId xmlns:a16="http://schemas.microsoft.com/office/drawing/2014/main" id="{20E9DD83-FBFA-480D-933C-190FD2DE54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13336" y="5351780"/>
              <a:ext cx="241300" cy="2413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412 w 512"/>
                <a:gd name="T11" fmla="*/ 157 h 512"/>
                <a:gd name="T12" fmla="*/ 288 w 512"/>
                <a:gd name="T13" fmla="*/ 261 h 512"/>
                <a:gd name="T14" fmla="*/ 288 w 512"/>
                <a:gd name="T15" fmla="*/ 373 h 512"/>
                <a:gd name="T16" fmla="*/ 283 w 512"/>
                <a:gd name="T17" fmla="*/ 382 h 512"/>
                <a:gd name="T18" fmla="*/ 241 w 512"/>
                <a:gd name="T19" fmla="*/ 414 h 512"/>
                <a:gd name="T20" fmla="*/ 234 w 512"/>
                <a:gd name="T21" fmla="*/ 416 h 512"/>
                <a:gd name="T22" fmla="*/ 230 w 512"/>
                <a:gd name="T23" fmla="*/ 415 h 512"/>
                <a:gd name="T24" fmla="*/ 224 w 512"/>
                <a:gd name="T25" fmla="*/ 405 h 512"/>
                <a:gd name="T26" fmla="*/ 224 w 512"/>
                <a:gd name="T27" fmla="*/ 261 h 512"/>
                <a:gd name="T28" fmla="*/ 100 w 512"/>
                <a:gd name="T29" fmla="*/ 157 h 512"/>
                <a:gd name="T30" fmla="*/ 96 w 512"/>
                <a:gd name="T31" fmla="*/ 145 h 512"/>
                <a:gd name="T32" fmla="*/ 106 w 512"/>
                <a:gd name="T33" fmla="*/ 138 h 512"/>
                <a:gd name="T34" fmla="*/ 405 w 512"/>
                <a:gd name="T35" fmla="*/ 138 h 512"/>
                <a:gd name="T36" fmla="*/ 415 w 512"/>
                <a:gd name="T37" fmla="*/ 145 h 512"/>
                <a:gd name="T38" fmla="*/ 412 w 512"/>
                <a:gd name="T39" fmla="*/ 157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412" y="157"/>
                  </a:moveTo>
                  <a:cubicBezTo>
                    <a:pt x="288" y="261"/>
                    <a:pt x="288" y="261"/>
                    <a:pt x="288" y="261"/>
                  </a:cubicBezTo>
                  <a:cubicBezTo>
                    <a:pt x="288" y="373"/>
                    <a:pt x="288" y="373"/>
                    <a:pt x="288" y="373"/>
                  </a:cubicBezTo>
                  <a:cubicBezTo>
                    <a:pt x="288" y="376"/>
                    <a:pt x="286" y="380"/>
                    <a:pt x="283" y="382"/>
                  </a:cubicBezTo>
                  <a:cubicBezTo>
                    <a:pt x="241" y="414"/>
                    <a:pt x="241" y="414"/>
                    <a:pt x="241" y="414"/>
                  </a:cubicBezTo>
                  <a:cubicBezTo>
                    <a:pt x="239" y="415"/>
                    <a:pt x="237" y="416"/>
                    <a:pt x="234" y="416"/>
                  </a:cubicBezTo>
                  <a:cubicBezTo>
                    <a:pt x="233" y="416"/>
                    <a:pt x="231" y="415"/>
                    <a:pt x="230" y="415"/>
                  </a:cubicBezTo>
                  <a:cubicBezTo>
                    <a:pt x="226" y="413"/>
                    <a:pt x="224" y="409"/>
                    <a:pt x="224" y="405"/>
                  </a:cubicBezTo>
                  <a:cubicBezTo>
                    <a:pt x="224" y="261"/>
                    <a:pt x="224" y="261"/>
                    <a:pt x="224" y="261"/>
                  </a:cubicBezTo>
                  <a:cubicBezTo>
                    <a:pt x="100" y="157"/>
                    <a:pt x="100" y="157"/>
                    <a:pt x="100" y="157"/>
                  </a:cubicBezTo>
                  <a:cubicBezTo>
                    <a:pt x="96" y="154"/>
                    <a:pt x="95" y="150"/>
                    <a:pt x="96" y="145"/>
                  </a:cubicBezTo>
                  <a:cubicBezTo>
                    <a:pt x="98" y="141"/>
                    <a:pt x="102" y="138"/>
                    <a:pt x="106" y="138"/>
                  </a:cubicBezTo>
                  <a:cubicBezTo>
                    <a:pt x="405" y="138"/>
                    <a:pt x="405" y="138"/>
                    <a:pt x="405" y="138"/>
                  </a:cubicBezTo>
                  <a:cubicBezTo>
                    <a:pt x="409" y="138"/>
                    <a:pt x="414" y="141"/>
                    <a:pt x="415" y="145"/>
                  </a:cubicBezTo>
                  <a:cubicBezTo>
                    <a:pt x="417" y="150"/>
                    <a:pt x="415" y="154"/>
                    <a:pt x="412" y="157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48" name="Arrows_Fill_35">
            <a:extLst>
              <a:ext uri="{FF2B5EF4-FFF2-40B4-BE49-F238E27FC236}">
                <a16:creationId xmlns:a16="http://schemas.microsoft.com/office/drawing/2014/main" id="{58FE7801-CC52-43D0-8D0E-85F77D38DBD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361825" y="2936586"/>
            <a:ext cx="219456" cy="219456"/>
          </a:xfrm>
          <a:custGeom>
            <a:avLst/>
            <a:gdLst>
              <a:gd name="T0" fmla="*/ 256 w 512"/>
              <a:gd name="T1" fmla="*/ 0 h 512"/>
              <a:gd name="T2" fmla="*/ 0 w 512"/>
              <a:gd name="T3" fmla="*/ 256 h 512"/>
              <a:gd name="T4" fmla="*/ 256 w 512"/>
              <a:gd name="T5" fmla="*/ 512 h 512"/>
              <a:gd name="T6" fmla="*/ 512 w 512"/>
              <a:gd name="T7" fmla="*/ 256 h 512"/>
              <a:gd name="T8" fmla="*/ 256 w 512"/>
              <a:gd name="T9" fmla="*/ 0 h 512"/>
              <a:gd name="T10" fmla="*/ 106 w 512"/>
              <a:gd name="T11" fmla="*/ 181 h 512"/>
              <a:gd name="T12" fmla="*/ 379 w 512"/>
              <a:gd name="T13" fmla="*/ 181 h 512"/>
              <a:gd name="T14" fmla="*/ 355 w 512"/>
              <a:gd name="T15" fmla="*/ 157 h 512"/>
              <a:gd name="T16" fmla="*/ 355 w 512"/>
              <a:gd name="T17" fmla="*/ 141 h 512"/>
              <a:gd name="T18" fmla="*/ 370 w 512"/>
              <a:gd name="T19" fmla="*/ 141 h 512"/>
              <a:gd name="T20" fmla="*/ 413 w 512"/>
              <a:gd name="T21" fmla="*/ 184 h 512"/>
              <a:gd name="T22" fmla="*/ 415 w 512"/>
              <a:gd name="T23" fmla="*/ 188 h 512"/>
              <a:gd name="T24" fmla="*/ 415 w 512"/>
              <a:gd name="T25" fmla="*/ 196 h 512"/>
              <a:gd name="T26" fmla="*/ 413 w 512"/>
              <a:gd name="T27" fmla="*/ 199 h 512"/>
              <a:gd name="T28" fmla="*/ 370 w 512"/>
              <a:gd name="T29" fmla="*/ 242 h 512"/>
              <a:gd name="T30" fmla="*/ 362 w 512"/>
              <a:gd name="T31" fmla="*/ 245 h 512"/>
              <a:gd name="T32" fmla="*/ 355 w 512"/>
              <a:gd name="T33" fmla="*/ 242 h 512"/>
              <a:gd name="T34" fmla="*/ 355 w 512"/>
              <a:gd name="T35" fmla="*/ 227 h 512"/>
              <a:gd name="T36" fmla="*/ 379 w 512"/>
              <a:gd name="T37" fmla="*/ 202 h 512"/>
              <a:gd name="T38" fmla="*/ 106 w 512"/>
              <a:gd name="T39" fmla="*/ 202 h 512"/>
              <a:gd name="T40" fmla="*/ 96 w 512"/>
              <a:gd name="T41" fmla="*/ 192 h 512"/>
              <a:gd name="T42" fmla="*/ 106 w 512"/>
              <a:gd name="T43" fmla="*/ 181 h 512"/>
              <a:gd name="T44" fmla="*/ 405 w 512"/>
              <a:gd name="T45" fmla="*/ 330 h 512"/>
              <a:gd name="T46" fmla="*/ 132 w 512"/>
              <a:gd name="T47" fmla="*/ 330 h 512"/>
              <a:gd name="T48" fmla="*/ 157 w 512"/>
              <a:gd name="T49" fmla="*/ 355 h 512"/>
              <a:gd name="T50" fmla="*/ 157 w 512"/>
              <a:gd name="T51" fmla="*/ 370 h 512"/>
              <a:gd name="T52" fmla="*/ 149 w 512"/>
              <a:gd name="T53" fmla="*/ 373 h 512"/>
              <a:gd name="T54" fmla="*/ 141 w 512"/>
              <a:gd name="T55" fmla="*/ 370 h 512"/>
              <a:gd name="T56" fmla="*/ 99 w 512"/>
              <a:gd name="T57" fmla="*/ 327 h 512"/>
              <a:gd name="T58" fmla="*/ 96 w 512"/>
              <a:gd name="T59" fmla="*/ 324 h 512"/>
              <a:gd name="T60" fmla="*/ 96 w 512"/>
              <a:gd name="T61" fmla="*/ 316 h 512"/>
              <a:gd name="T62" fmla="*/ 99 w 512"/>
              <a:gd name="T63" fmla="*/ 312 h 512"/>
              <a:gd name="T64" fmla="*/ 141 w 512"/>
              <a:gd name="T65" fmla="*/ 269 h 512"/>
              <a:gd name="T66" fmla="*/ 157 w 512"/>
              <a:gd name="T67" fmla="*/ 269 h 512"/>
              <a:gd name="T68" fmla="*/ 157 w 512"/>
              <a:gd name="T69" fmla="*/ 285 h 512"/>
              <a:gd name="T70" fmla="*/ 132 w 512"/>
              <a:gd name="T71" fmla="*/ 309 h 512"/>
              <a:gd name="T72" fmla="*/ 405 w 512"/>
              <a:gd name="T73" fmla="*/ 309 h 512"/>
              <a:gd name="T74" fmla="*/ 416 w 512"/>
              <a:gd name="T75" fmla="*/ 320 h 512"/>
              <a:gd name="T76" fmla="*/ 405 w 512"/>
              <a:gd name="T77" fmla="*/ 33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06" y="181"/>
                </a:moveTo>
                <a:cubicBezTo>
                  <a:pt x="379" y="181"/>
                  <a:pt x="379" y="181"/>
                  <a:pt x="379" y="181"/>
                </a:cubicBezTo>
                <a:cubicBezTo>
                  <a:pt x="355" y="157"/>
                  <a:pt x="355" y="157"/>
                  <a:pt x="355" y="157"/>
                </a:cubicBezTo>
                <a:cubicBezTo>
                  <a:pt x="351" y="152"/>
                  <a:pt x="351" y="146"/>
                  <a:pt x="355" y="141"/>
                </a:cubicBezTo>
                <a:cubicBezTo>
                  <a:pt x="359" y="137"/>
                  <a:pt x="366" y="137"/>
                  <a:pt x="370" y="141"/>
                </a:cubicBezTo>
                <a:cubicBezTo>
                  <a:pt x="413" y="184"/>
                  <a:pt x="413" y="184"/>
                  <a:pt x="413" y="184"/>
                </a:cubicBezTo>
                <a:cubicBezTo>
                  <a:pt x="414" y="185"/>
                  <a:pt x="414" y="186"/>
                  <a:pt x="415" y="188"/>
                </a:cubicBezTo>
                <a:cubicBezTo>
                  <a:pt x="416" y="190"/>
                  <a:pt x="416" y="193"/>
                  <a:pt x="415" y="196"/>
                </a:cubicBezTo>
                <a:cubicBezTo>
                  <a:pt x="414" y="197"/>
                  <a:pt x="414" y="198"/>
                  <a:pt x="413" y="199"/>
                </a:cubicBezTo>
                <a:cubicBezTo>
                  <a:pt x="370" y="242"/>
                  <a:pt x="370" y="242"/>
                  <a:pt x="370" y="242"/>
                </a:cubicBezTo>
                <a:cubicBezTo>
                  <a:pt x="368" y="244"/>
                  <a:pt x="365" y="245"/>
                  <a:pt x="362" y="245"/>
                </a:cubicBezTo>
                <a:cubicBezTo>
                  <a:pt x="360" y="245"/>
                  <a:pt x="357" y="244"/>
                  <a:pt x="355" y="242"/>
                </a:cubicBezTo>
                <a:cubicBezTo>
                  <a:pt x="351" y="238"/>
                  <a:pt x="351" y="231"/>
                  <a:pt x="355" y="227"/>
                </a:cubicBezTo>
                <a:cubicBezTo>
                  <a:pt x="379" y="202"/>
                  <a:pt x="379" y="202"/>
                  <a:pt x="379" y="202"/>
                </a:cubicBezTo>
                <a:cubicBezTo>
                  <a:pt x="106" y="202"/>
                  <a:pt x="106" y="202"/>
                  <a:pt x="106" y="202"/>
                </a:cubicBezTo>
                <a:cubicBezTo>
                  <a:pt x="100" y="202"/>
                  <a:pt x="96" y="198"/>
                  <a:pt x="96" y="192"/>
                </a:cubicBezTo>
                <a:cubicBezTo>
                  <a:pt x="96" y="186"/>
                  <a:pt x="100" y="181"/>
                  <a:pt x="106" y="181"/>
                </a:cubicBezTo>
                <a:close/>
                <a:moveTo>
                  <a:pt x="405" y="330"/>
                </a:moveTo>
                <a:cubicBezTo>
                  <a:pt x="132" y="330"/>
                  <a:pt x="132" y="330"/>
                  <a:pt x="132" y="330"/>
                </a:cubicBezTo>
                <a:cubicBezTo>
                  <a:pt x="157" y="355"/>
                  <a:pt x="157" y="355"/>
                  <a:pt x="157" y="355"/>
                </a:cubicBezTo>
                <a:cubicBezTo>
                  <a:pt x="161" y="359"/>
                  <a:pt x="161" y="366"/>
                  <a:pt x="157" y="370"/>
                </a:cubicBezTo>
                <a:cubicBezTo>
                  <a:pt x="154" y="372"/>
                  <a:pt x="152" y="373"/>
                  <a:pt x="149" y="373"/>
                </a:cubicBezTo>
                <a:cubicBezTo>
                  <a:pt x="146" y="373"/>
                  <a:pt x="144" y="372"/>
                  <a:pt x="141" y="370"/>
                </a:cubicBezTo>
                <a:cubicBezTo>
                  <a:pt x="99" y="327"/>
                  <a:pt x="99" y="327"/>
                  <a:pt x="99" y="327"/>
                </a:cubicBezTo>
                <a:cubicBezTo>
                  <a:pt x="98" y="326"/>
                  <a:pt x="97" y="325"/>
                  <a:pt x="96" y="324"/>
                </a:cubicBezTo>
                <a:cubicBezTo>
                  <a:pt x="95" y="321"/>
                  <a:pt x="95" y="318"/>
                  <a:pt x="96" y="316"/>
                </a:cubicBezTo>
                <a:cubicBezTo>
                  <a:pt x="97" y="314"/>
                  <a:pt x="98" y="313"/>
                  <a:pt x="99" y="312"/>
                </a:cubicBezTo>
                <a:cubicBezTo>
                  <a:pt x="141" y="269"/>
                  <a:pt x="141" y="269"/>
                  <a:pt x="141" y="269"/>
                </a:cubicBezTo>
                <a:cubicBezTo>
                  <a:pt x="146" y="265"/>
                  <a:pt x="152" y="265"/>
                  <a:pt x="157" y="269"/>
                </a:cubicBezTo>
                <a:cubicBezTo>
                  <a:pt x="161" y="274"/>
                  <a:pt x="161" y="280"/>
                  <a:pt x="157" y="285"/>
                </a:cubicBezTo>
                <a:cubicBezTo>
                  <a:pt x="132" y="309"/>
                  <a:pt x="132" y="309"/>
                  <a:pt x="132" y="309"/>
                </a:cubicBezTo>
                <a:cubicBezTo>
                  <a:pt x="405" y="309"/>
                  <a:pt x="405" y="309"/>
                  <a:pt x="405" y="309"/>
                </a:cubicBezTo>
                <a:cubicBezTo>
                  <a:pt x="411" y="309"/>
                  <a:pt x="416" y="314"/>
                  <a:pt x="416" y="320"/>
                </a:cubicBezTo>
                <a:cubicBezTo>
                  <a:pt x="416" y="326"/>
                  <a:pt x="411" y="330"/>
                  <a:pt x="405" y="33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9" name="Gestures_Fill_13">
            <a:extLst>
              <a:ext uri="{FF2B5EF4-FFF2-40B4-BE49-F238E27FC236}">
                <a16:creationId xmlns:a16="http://schemas.microsoft.com/office/drawing/2014/main" id="{FD9ADB37-09CB-40F7-BEEC-F9D6AA702746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80139" y="2936586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118 w 512"/>
              <a:gd name="T5" fmla="*/ 241 h 512"/>
              <a:gd name="T6" fmla="*/ 106 w 512"/>
              <a:gd name="T7" fmla="*/ 213 h 512"/>
              <a:gd name="T8" fmla="*/ 341 w 512"/>
              <a:gd name="T9" fmla="*/ 213 h 512"/>
              <a:gd name="T10" fmla="*/ 329 w 512"/>
              <a:gd name="T11" fmla="*/ 231 h 512"/>
              <a:gd name="T12" fmla="*/ 320 w 512"/>
              <a:gd name="T13" fmla="*/ 213 h 512"/>
              <a:gd name="T14" fmla="*/ 128 w 512"/>
              <a:gd name="T15" fmla="*/ 213 h 512"/>
              <a:gd name="T16" fmla="*/ 120 w 512"/>
              <a:gd name="T17" fmla="*/ 241 h 512"/>
              <a:gd name="T18" fmla="*/ 172 w 512"/>
              <a:gd name="T19" fmla="*/ 222 h 512"/>
              <a:gd name="T20" fmla="*/ 161 w 512"/>
              <a:gd name="T21" fmla="*/ 234 h 512"/>
              <a:gd name="T22" fmla="*/ 149 w 512"/>
              <a:gd name="T23" fmla="*/ 213 h 512"/>
              <a:gd name="T24" fmla="*/ 298 w 512"/>
              <a:gd name="T25" fmla="*/ 201 h 512"/>
              <a:gd name="T26" fmla="*/ 277 w 512"/>
              <a:gd name="T27" fmla="*/ 204 h 512"/>
              <a:gd name="T28" fmla="*/ 171 w 512"/>
              <a:gd name="T29" fmla="*/ 213 h 512"/>
              <a:gd name="T30" fmla="*/ 368 w 512"/>
              <a:gd name="T31" fmla="*/ 410 h 512"/>
              <a:gd name="T32" fmla="*/ 353 w 512"/>
              <a:gd name="T33" fmla="*/ 414 h 512"/>
              <a:gd name="T34" fmla="*/ 362 w 512"/>
              <a:gd name="T35" fmla="*/ 342 h 512"/>
              <a:gd name="T36" fmla="*/ 351 w 512"/>
              <a:gd name="T37" fmla="*/ 288 h 512"/>
              <a:gd name="T38" fmla="*/ 341 w 512"/>
              <a:gd name="T39" fmla="*/ 298 h 512"/>
              <a:gd name="T40" fmla="*/ 330 w 512"/>
              <a:gd name="T41" fmla="*/ 309 h 512"/>
              <a:gd name="T42" fmla="*/ 320 w 512"/>
              <a:gd name="T43" fmla="*/ 298 h 512"/>
              <a:gd name="T44" fmla="*/ 309 w 512"/>
              <a:gd name="T45" fmla="*/ 277 h 512"/>
              <a:gd name="T46" fmla="*/ 298 w 512"/>
              <a:gd name="T47" fmla="*/ 298 h 512"/>
              <a:gd name="T48" fmla="*/ 277 w 512"/>
              <a:gd name="T49" fmla="*/ 298 h 512"/>
              <a:gd name="T50" fmla="*/ 266 w 512"/>
              <a:gd name="T51" fmla="*/ 256 h 512"/>
              <a:gd name="T52" fmla="*/ 256 w 512"/>
              <a:gd name="T53" fmla="*/ 298 h 512"/>
              <a:gd name="T54" fmla="*/ 234 w 512"/>
              <a:gd name="T55" fmla="*/ 298 h 512"/>
              <a:gd name="T56" fmla="*/ 224 w 512"/>
              <a:gd name="T57" fmla="*/ 202 h 512"/>
              <a:gd name="T58" fmla="*/ 213 w 512"/>
              <a:gd name="T59" fmla="*/ 341 h 512"/>
              <a:gd name="T60" fmla="*/ 195 w 512"/>
              <a:gd name="T61" fmla="*/ 349 h 512"/>
              <a:gd name="T62" fmla="*/ 157 w 512"/>
              <a:gd name="T63" fmla="*/ 287 h 512"/>
              <a:gd name="T64" fmla="*/ 148 w 512"/>
              <a:gd name="T65" fmla="*/ 304 h 512"/>
              <a:gd name="T66" fmla="*/ 206 w 512"/>
              <a:gd name="T67" fmla="*/ 397 h 512"/>
              <a:gd name="T68" fmla="*/ 199 w 512"/>
              <a:gd name="T69" fmla="*/ 416 h 512"/>
              <a:gd name="T70" fmla="*/ 128 w 512"/>
              <a:gd name="T71" fmla="*/ 313 h 512"/>
              <a:gd name="T72" fmla="*/ 164 w 512"/>
              <a:gd name="T73" fmla="*/ 267 h 512"/>
              <a:gd name="T74" fmla="*/ 192 w 512"/>
              <a:gd name="T75" fmla="*/ 304 h 512"/>
              <a:gd name="T76" fmla="*/ 224 w 512"/>
              <a:gd name="T77" fmla="*/ 181 h 512"/>
              <a:gd name="T78" fmla="*/ 256 w 512"/>
              <a:gd name="T79" fmla="*/ 236 h 512"/>
              <a:gd name="T80" fmla="*/ 297 w 512"/>
              <a:gd name="T81" fmla="*/ 258 h 512"/>
              <a:gd name="T82" fmla="*/ 336 w 512"/>
              <a:gd name="T83" fmla="*/ 271 h 512"/>
              <a:gd name="T84" fmla="*/ 384 w 512"/>
              <a:gd name="T85" fmla="*/ 298 h 512"/>
              <a:gd name="T86" fmla="*/ 368 w 512"/>
              <a:gd name="T87" fmla="*/ 41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118" y="241"/>
                </a:moveTo>
                <a:cubicBezTo>
                  <a:pt x="113" y="241"/>
                  <a:pt x="109" y="238"/>
                  <a:pt x="108" y="233"/>
                </a:cubicBezTo>
                <a:cubicBezTo>
                  <a:pt x="107" y="226"/>
                  <a:pt x="106" y="220"/>
                  <a:pt x="106" y="213"/>
                </a:cubicBezTo>
                <a:cubicBezTo>
                  <a:pt x="106" y="148"/>
                  <a:pt x="159" y="96"/>
                  <a:pt x="224" y="96"/>
                </a:cubicBezTo>
                <a:cubicBezTo>
                  <a:pt x="288" y="96"/>
                  <a:pt x="341" y="148"/>
                  <a:pt x="341" y="213"/>
                </a:cubicBezTo>
                <a:cubicBezTo>
                  <a:pt x="341" y="216"/>
                  <a:pt x="341" y="218"/>
                  <a:pt x="341" y="221"/>
                </a:cubicBezTo>
                <a:cubicBezTo>
                  <a:pt x="340" y="227"/>
                  <a:pt x="335" y="231"/>
                  <a:pt x="329" y="231"/>
                </a:cubicBezTo>
                <a:cubicBezTo>
                  <a:pt x="324" y="230"/>
                  <a:pt x="319" y="225"/>
                  <a:pt x="319" y="219"/>
                </a:cubicBezTo>
                <a:cubicBezTo>
                  <a:pt x="320" y="217"/>
                  <a:pt x="320" y="215"/>
                  <a:pt x="320" y="213"/>
                </a:cubicBezTo>
                <a:cubicBezTo>
                  <a:pt x="320" y="160"/>
                  <a:pt x="277" y="117"/>
                  <a:pt x="224" y="117"/>
                </a:cubicBezTo>
                <a:cubicBezTo>
                  <a:pt x="171" y="117"/>
                  <a:pt x="128" y="160"/>
                  <a:pt x="128" y="213"/>
                </a:cubicBezTo>
                <a:cubicBezTo>
                  <a:pt x="128" y="218"/>
                  <a:pt x="128" y="224"/>
                  <a:pt x="129" y="229"/>
                </a:cubicBezTo>
                <a:cubicBezTo>
                  <a:pt x="130" y="235"/>
                  <a:pt x="126" y="240"/>
                  <a:pt x="120" y="241"/>
                </a:cubicBezTo>
                <a:cubicBezTo>
                  <a:pt x="120" y="241"/>
                  <a:pt x="119" y="241"/>
                  <a:pt x="118" y="241"/>
                </a:cubicBezTo>
                <a:close/>
                <a:moveTo>
                  <a:pt x="172" y="222"/>
                </a:moveTo>
                <a:cubicBezTo>
                  <a:pt x="173" y="228"/>
                  <a:pt x="169" y="233"/>
                  <a:pt x="163" y="234"/>
                </a:cubicBezTo>
                <a:cubicBezTo>
                  <a:pt x="162" y="234"/>
                  <a:pt x="162" y="234"/>
                  <a:pt x="161" y="234"/>
                </a:cubicBezTo>
                <a:cubicBezTo>
                  <a:pt x="156" y="234"/>
                  <a:pt x="151" y="231"/>
                  <a:pt x="150" y="225"/>
                </a:cubicBezTo>
                <a:cubicBezTo>
                  <a:pt x="150" y="221"/>
                  <a:pt x="149" y="217"/>
                  <a:pt x="149" y="213"/>
                </a:cubicBezTo>
                <a:cubicBezTo>
                  <a:pt x="149" y="172"/>
                  <a:pt x="183" y="138"/>
                  <a:pt x="224" y="138"/>
                </a:cubicBezTo>
                <a:cubicBezTo>
                  <a:pt x="261" y="138"/>
                  <a:pt x="292" y="164"/>
                  <a:pt x="298" y="201"/>
                </a:cubicBezTo>
                <a:cubicBezTo>
                  <a:pt x="299" y="206"/>
                  <a:pt x="295" y="212"/>
                  <a:pt x="289" y="213"/>
                </a:cubicBezTo>
                <a:cubicBezTo>
                  <a:pt x="283" y="214"/>
                  <a:pt x="278" y="210"/>
                  <a:pt x="277" y="204"/>
                </a:cubicBezTo>
                <a:cubicBezTo>
                  <a:pt x="272" y="178"/>
                  <a:pt x="250" y="160"/>
                  <a:pt x="224" y="160"/>
                </a:cubicBezTo>
                <a:cubicBezTo>
                  <a:pt x="195" y="160"/>
                  <a:pt x="171" y="184"/>
                  <a:pt x="171" y="213"/>
                </a:cubicBezTo>
                <a:cubicBezTo>
                  <a:pt x="171" y="216"/>
                  <a:pt x="171" y="219"/>
                  <a:pt x="172" y="222"/>
                </a:cubicBezTo>
                <a:close/>
                <a:moveTo>
                  <a:pt x="368" y="410"/>
                </a:moveTo>
                <a:cubicBezTo>
                  <a:pt x="366" y="414"/>
                  <a:pt x="362" y="416"/>
                  <a:pt x="359" y="416"/>
                </a:cubicBezTo>
                <a:cubicBezTo>
                  <a:pt x="357" y="416"/>
                  <a:pt x="355" y="415"/>
                  <a:pt x="353" y="414"/>
                </a:cubicBezTo>
                <a:cubicBezTo>
                  <a:pt x="348" y="411"/>
                  <a:pt x="347" y="405"/>
                  <a:pt x="350" y="400"/>
                </a:cubicBezTo>
                <a:cubicBezTo>
                  <a:pt x="364" y="374"/>
                  <a:pt x="362" y="342"/>
                  <a:pt x="362" y="342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2"/>
                  <a:pt x="357" y="288"/>
                  <a:pt x="351" y="288"/>
                </a:cubicBezTo>
                <a:cubicBezTo>
                  <a:pt x="346" y="288"/>
                  <a:pt x="342" y="292"/>
                  <a:pt x="341" y="297"/>
                </a:cubicBezTo>
                <a:cubicBezTo>
                  <a:pt x="341" y="298"/>
                  <a:pt x="341" y="298"/>
                  <a:pt x="341" y="298"/>
                </a:cubicBezTo>
                <a:cubicBezTo>
                  <a:pt x="341" y="304"/>
                  <a:pt x="336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30" y="309"/>
                  <a:pt x="330" y="309"/>
                  <a:pt x="330" y="309"/>
                </a:cubicBezTo>
                <a:cubicBezTo>
                  <a:pt x="324" y="309"/>
                  <a:pt x="320" y="304"/>
                  <a:pt x="320" y="298"/>
                </a:cubicBezTo>
                <a:cubicBezTo>
                  <a:pt x="320" y="288"/>
                  <a:pt x="320" y="288"/>
                  <a:pt x="320" y="288"/>
                </a:cubicBezTo>
                <a:cubicBezTo>
                  <a:pt x="320" y="282"/>
                  <a:pt x="315" y="277"/>
                  <a:pt x="309" y="277"/>
                </a:cubicBezTo>
                <a:cubicBezTo>
                  <a:pt x="303" y="277"/>
                  <a:pt x="298" y="282"/>
                  <a:pt x="298" y="288"/>
                </a:cubicBezTo>
                <a:cubicBezTo>
                  <a:pt x="298" y="298"/>
                  <a:pt x="298" y="298"/>
                  <a:pt x="298" y="298"/>
                </a:cubicBezTo>
                <a:cubicBezTo>
                  <a:pt x="298" y="304"/>
                  <a:pt x="294" y="309"/>
                  <a:pt x="288" y="309"/>
                </a:cubicBezTo>
                <a:cubicBezTo>
                  <a:pt x="282" y="309"/>
                  <a:pt x="277" y="304"/>
                  <a:pt x="277" y="298"/>
                </a:cubicBezTo>
                <a:cubicBezTo>
                  <a:pt x="277" y="266"/>
                  <a:pt x="277" y="266"/>
                  <a:pt x="277" y="266"/>
                </a:cubicBezTo>
                <a:cubicBezTo>
                  <a:pt x="277" y="260"/>
                  <a:pt x="272" y="256"/>
                  <a:pt x="266" y="256"/>
                </a:cubicBezTo>
                <a:cubicBezTo>
                  <a:pt x="260" y="256"/>
                  <a:pt x="256" y="260"/>
                  <a:pt x="256" y="266"/>
                </a:cubicBezTo>
                <a:cubicBezTo>
                  <a:pt x="256" y="298"/>
                  <a:pt x="256" y="298"/>
                  <a:pt x="256" y="298"/>
                </a:cubicBezTo>
                <a:cubicBezTo>
                  <a:pt x="256" y="304"/>
                  <a:pt x="251" y="309"/>
                  <a:pt x="245" y="309"/>
                </a:cubicBezTo>
                <a:cubicBezTo>
                  <a:pt x="239" y="309"/>
                  <a:pt x="234" y="304"/>
                  <a:pt x="234" y="298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207"/>
                  <a:pt x="230" y="202"/>
                  <a:pt x="224" y="202"/>
                </a:cubicBezTo>
                <a:cubicBezTo>
                  <a:pt x="218" y="202"/>
                  <a:pt x="213" y="207"/>
                  <a:pt x="213" y="213"/>
                </a:cubicBezTo>
                <a:cubicBezTo>
                  <a:pt x="213" y="341"/>
                  <a:pt x="213" y="341"/>
                  <a:pt x="213" y="341"/>
                </a:cubicBezTo>
                <a:cubicBezTo>
                  <a:pt x="213" y="345"/>
                  <a:pt x="211" y="349"/>
                  <a:pt x="207" y="351"/>
                </a:cubicBezTo>
                <a:cubicBezTo>
                  <a:pt x="203" y="352"/>
                  <a:pt x="199" y="352"/>
                  <a:pt x="195" y="349"/>
                </a:cubicBezTo>
                <a:cubicBezTo>
                  <a:pt x="181" y="337"/>
                  <a:pt x="166" y="299"/>
                  <a:pt x="163" y="292"/>
                </a:cubicBezTo>
                <a:cubicBezTo>
                  <a:pt x="162" y="290"/>
                  <a:pt x="160" y="288"/>
                  <a:pt x="157" y="287"/>
                </a:cubicBezTo>
                <a:cubicBezTo>
                  <a:pt x="154" y="286"/>
                  <a:pt x="152" y="286"/>
                  <a:pt x="149" y="288"/>
                </a:cubicBezTo>
                <a:cubicBezTo>
                  <a:pt x="145" y="290"/>
                  <a:pt x="145" y="298"/>
                  <a:pt x="148" y="304"/>
                </a:cubicBezTo>
                <a:cubicBezTo>
                  <a:pt x="148" y="305"/>
                  <a:pt x="148" y="305"/>
                  <a:pt x="148" y="305"/>
                </a:cubicBezTo>
                <a:cubicBezTo>
                  <a:pt x="149" y="306"/>
                  <a:pt x="170" y="365"/>
                  <a:pt x="206" y="397"/>
                </a:cubicBezTo>
                <a:cubicBezTo>
                  <a:pt x="210" y="401"/>
                  <a:pt x="211" y="408"/>
                  <a:pt x="207" y="412"/>
                </a:cubicBezTo>
                <a:cubicBezTo>
                  <a:pt x="205" y="414"/>
                  <a:pt x="202" y="416"/>
                  <a:pt x="199" y="416"/>
                </a:cubicBezTo>
                <a:cubicBezTo>
                  <a:pt x="196" y="416"/>
                  <a:pt x="194" y="415"/>
                  <a:pt x="192" y="413"/>
                </a:cubicBezTo>
                <a:cubicBezTo>
                  <a:pt x="153" y="379"/>
                  <a:pt x="131" y="320"/>
                  <a:pt x="128" y="313"/>
                </a:cubicBezTo>
                <a:cubicBezTo>
                  <a:pt x="121" y="298"/>
                  <a:pt x="123" y="277"/>
                  <a:pt x="139" y="269"/>
                </a:cubicBezTo>
                <a:cubicBezTo>
                  <a:pt x="147" y="265"/>
                  <a:pt x="156" y="264"/>
                  <a:pt x="164" y="267"/>
                </a:cubicBezTo>
                <a:cubicBezTo>
                  <a:pt x="172" y="270"/>
                  <a:pt x="179" y="275"/>
                  <a:pt x="182" y="283"/>
                </a:cubicBezTo>
                <a:cubicBezTo>
                  <a:pt x="185" y="289"/>
                  <a:pt x="188" y="297"/>
                  <a:pt x="192" y="304"/>
                </a:cubicBezTo>
                <a:cubicBezTo>
                  <a:pt x="192" y="213"/>
                  <a:pt x="192" y="213"/>
                  <a:pt x="192" y="213"/>
                </a:cubicBezTo>
                <a:cubicBezTo>
                  <a:pt x="192" y="195"/>
                  <a:pt x="206" y="181"/>
                  <a:pt x="224" y="181"/>
                </a:cubicBezTo>
                <a:cubicBezTo>
                  <a:pt x="241" y="181"/>
                  <a:pt x="256" y="195"/>
                  <a:pt x="256" y="213"/>
                </a:cubicBezTo>
                <a:cubicBezTo>
                  <a:pt x="256" y="236"/>
                  <a:pt x="256" y="236"/>
                  <a:pt x="256" y="236"/>
                </a:cubicBezTo>
                <a:cubicBezTo>
                  <a:pt x="259" y="235"/>
                  <a:pt x="263" y="234"/>
                  <a:pt x="266" y="234"/>
                </a:cubicBezTo>
                <a:cubicBezTo>
                  <a:pt x="281" y="234"/>
                  <a:pt x="293" y="244"/>
                  <a:pt x="297" y="258"/>
                </a:cubicBezTo>
                <a:cubicBezTo>
                  <a:pt x="301" y="257"/>
                  <a:pt x="305" y="256"/>
                  <a:pt x="309" y="256"/>
                </a:cubicBezTo>
                <a:cubicBezTo>
                  <a:pt x="320" y="256"/>
                  <a:pt x="330" y="262"/>
                  <a:pt x="336" y="271"/>
                </a:cubicBezTo>
                <a:cubicBezTo>
                  <a:pt x="341" y="268"/>
                  <a:pt x="346" y="266"/>
                  <a:pt x="352" y="266"/>
                </a:cubicBezTo>
                <a:cubicBezTo>
                  <a:pt x="369" y="266"/>
                  <a:pt x="384" y="281"/>
                  <a:pt x="384" y="298"/>
                </a:cubicBezTo>
                <a:cubicBezTo>
                  <a:pt x="384" y="341"/>
                  <a:pt x="384" y="341"/>
                  <a:pt x="384" y="341"/>
                </a:cubicBezTo>
                <a:cubicBezTo>
                  <a:pt x="384" y="342"/>
                  <a:pt x="386" y="379"/>
                  <a:pt x="368" y="41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0" name="General_Fill_38">
            <a:extLst>
              <a:ext uri="{FF2B5EF4-FFF2-40B4-BE49-F238E27FC236}">
                <a16:creationId xmlns:a16="http://schemas.microsoft.com/office/drawing/2014/main" id="{C6F321C1-D0C3-435D-A4E4-6E0102D51B06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40701" y="2936586"/>
            <a:ext cx="219456" cy="219456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416 w 512"/>
              <a:gd name="T5" fmla="*/ 330 h 512"/>
              <a:gd name="T6" fmla="*/ 394 w 512"/>
              <a:gd name="T7" fmla="*/ 341 h 512"/>
              <a:gd name="T8" fmla="*/ 384 w 512"/>
              <a:gd name="T9" fmla="*/ 320 h 512"/>
              <a:gd name="T10" fmla="*/ 371 w 512"/>
              <a:gd name="T11" fmla="*/ 334 h 512"/>
              <a:gd name="T12" fmla="*/ 338 w 512"/>
              <a:gd name="T13" fmla="*/ 359 h 512"/>
              <a:gd name="T14" fmla="*/ 318 w 512"/>
              <a:gd name="T15" fmla="*/ 376 h 512"/>
              <a:gd name="T16" fmla="*/ 277 w 512"/>
              <a:gd name="T17" fmla="*/ 370 h 512"/>
              <a:gd name="T18" fmla="*/ 250 w 512"/>
              <a:gd name="T19" fmla="*/ 384 h 512"/>
              <a:gd name="T20" fmla="*/ 217 w 512"/>
              <a:gd name="T21" fmla="*/ 381 h 512"/>
              <a:gd name="T22" fmla="*/ 172 w 512"/>
              <a:gd name="T23" fmla="*/ 368 h 512"/>
              <a:gd name="T24" fmla="*/ 128 w 512"/>
              <a:gd name="T25" fmla="*/ 320 h 512"/>
              <a:gd name="T26" fmla="*/ 117 w 512"/>
              <a:gd name="T27" fmla="*/ 341 h 512"/>
              <a:gd name="T28" fmla="*/ 96 w 512"/>
              <a:gd name="T29" fmla="*/ 330 h 512"/>
              <a:gd name="T30" fmla="*/ 106 w 512"/>
              <a:gd name="T31" fmla="*/ 170 h 512"/>
              <a:gd name="T32" fmla="*/ 106 w 512"/>
              <a:gd name="T33" fmla="*/ 149 h 512"/>
              <a:gd name="T34" fmla="*/ 128 w 512"/>
              <a:gd name="T35" fmla="*/ 160 h 512"/>
              <a:gd name="T36" fmla="*/ 224 w 512"/>
              <a:gd name="T37" fmla="*/ 181 h 512"/>
              <a:gd name="T38" fmla="*/ 261 w 512"/>
              <a:gd name="T39" fmla="*/ 161 h 512"/>
              <a:gd name="T40" fmla="*/ 343 w 512"/>
              <a:gd name="T41" fmla="*/ 181 h 512"/>
              <a:gd name="T42" fmla="*/ 384 w 512"/>
              <a:gd name="T43" fmla="*/ 160 h 512"/>
              <a:gd name="T44" fmla="*/ 405 w 512"/>
              <a:gd name="T45" fmla="*/ 149 h 512"/>
              <a:gd name="T46" fmla="*/ 405 w 512"/>
              <a:gd name="T47" fmla="*/ 170 h 512"/>
              <a:gd name="T48" fmla="*/ 416 w 512"/>
              <a:gd name="T49" fmla="*/ 330 h 512"/>
              <a:gd name="T50" fmla="*/ 350 w 512"/>
              <a:gd name="T51" fmla="*/ 328 h 512"/>
              <a:gd name="T52" fmla="*/ 335 w 512"/>
              <a:gd name="T53" fmla="*/ 337 h 512"/>
              <a:gd name="T54" fmla="*/ 328 w 512"/>
              <a:gd name="T55" fmla="*/ 332 h 512"/>
              <a:gd name="T56" fmla="*/ 294 w 512"/>
              <a:gd name="T57" fmla="*/ 274 h 512"/>
              <a:gd name="T58" fmla="*/ 275 w 512"/>
              <a:gd name="T59" fmla="*/ 284 h 512"/>
              <a:gd name="T60" fmla="*/ 310 w 512"/>
              <a:gd name="T61" fmla="*/ 343 h 512"/>
              <a:gd name="T62" fmla="*/ 290 w 512"/>
              <a:gd name="T63" fmla="*/ 353 h 512"/>
              <a:gd name="T64" fmla="*/ 243 w 512"/>
              <a:gd name="T65" fmla="*/ 296 h 512"/>
              <a:gd name="T66" fmla="*/ 260 w 512"/>
              <a:gd name="T67" fmla="*/ 345 h 512"/>
              <a:gd name="T68" fmla="*/ 256 w 512"/>
              <a:gd name="T69" fmla="*/ 361 h 512"/>
              <a:gd name="T70" fmla="*/ 239 w 512"/>
              <a:gd name="T71" fmla="*/ 357 h 512"/>
              <a:gd name="T72" fmla="*/ 228 w 512"/>
              <a:gd name="T73" fmla="*/ 337 h 512"/>
              <a:gd name="T74" fmla="*/ 220 w 512"/>
              <a:gd name="T75" fmla="*/ 325 h 512"/>
              <a:gd name="T76" fmla="*/ 202 w 512"/>
              <a:gd name="T77" fmla="*/ 337 h 512"/>
              <a:gd name="T78" fmla="*/ 207 w 512"/>
              <a:gd name="T79" fmla="*/ 363 h 512"/>
              <a:gd name="T80" fmla="*/ 158 w 512"/>
              <a:gd name="T81" fmla="*/ 304 h 512"/>
              <a:gd name="T82" fmla="*/ 128 w 512"/>
              <a:gd name="T83" fmla="*/ 298 h 512"/>
              <a:gd name="T84" fmla="*/ 184 w 512"/>
              <a:gd name="T85" fmla="*/ 202 h 512"/>
              <a:gd name="T86" fmla="*/ 160 w 512"/>
              <a:gd name="T87" fmla="*/ 234 h 512"/>
              <a:gd name="T88" fmla="*/ 193 w 512"/>
              <a:gd name="T89" fmla="*/ 266 h 512"/>
              <a:gd name="T90" fmla="*/ 349 w 512"/>
              <a:gd name="T91" fmla="*/ 319 h 512"/>
              <a:gd name="T92" fmla="*/ 384 w 512"/>
              <a:gd name="T93" fmla="*/ 202 h 512"/>
              <a:gd name="T94" fmla="*/ 362 w 512"/>
              <a:gd name="T95" fmla="*/ 298 h 512"/>
              <a:gd name="T96" fmla="*/ 322 w 512"/>
              <a:gd name="T97" fmla="*/ 230 h 512"/>
              <a:gd name="T98" fmla="*/ 190 w 512"/>
              <a:gd name="T99" fmla="*/ 245 h 512"/>
              <a:gd name="T100" fmla="*/ 181 w 512"/>
              <a:gd name="T101" fmla="*/ 234 h 512"/>
              <a:gd name="T102" fmla="*/ 268 w 512"/>
              <a:gd name="T103" fmla="*/ 182 h 512"/>
              <a:gd name="T104" fmla="*/ 341 w 512"/>
              <a:gd name="T105" fmla="*/ 20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16" y="330"/>
                </a:moveTo>
                <a:cubicBezTo>
                  <a:pt x="416" y="336"/>
                  <a:pt x="411" y="341"/>
                  <a:pt x="405" y="341"/>
                </a:cubicBezTo>
                <a:cubicBezTo>
                  <a:pt x="394" y="341"/>
                  <a:pt x="394" y="341"/>
                  <a:pt x="394" y="341"/>
                </a:cubicBezTo>
                <a:cubicBezTo>
                  <a:pt x="388" y="341"/>
                  <a:pt x="384" y="336"/>
                  <a:pt x="384" y="330"/>
                </a:cubicBezTo>
                <a:cubicBezTo>
                  <a:pt x="384" y="320"/>
                  <a:pt x="384" y="320"/>
                  <a:pt x="384" y="320"/>
                </a:cubicBezTo>
                <a:cubicBezTo>
                  <a:pt x="371" y="320"/>
                  <a:pt x="371" y="320"/>
                  <a:pt x="371" y="320"/>
                </a:cubicBezTo>
                <a:cubicBezTo>
                  <a:pt x="372" y="324"/>
                  <a:pt x="372" y="329"/>
                  <a:pt x="371" y="334"/>
                </a:cubicBezTo>
                <a:cubicBezTo>
                  <a:pt x="368" y="342"/>
                  <a:pt x="363" y="350"/>
                  <a:pt x="355" y="354"/>
                </a:cubicBezTo>
                <a:cubicBezTo>
                  <a:pt x="350" y="357"/>
                  <a:pt x="344" y="359"/>
                  <a:pt x="338" y="359"/>
                </a:cubicBezTo>
                <a:cubicBezTo>
                  <a:pt x="336" y="359"/>
                  <a:pt x="334" y="358"/>
                  <a:pt x="332" y="358"/>
                </a:cubicBezTo>
                <a:cubicBezTo>
                  <a:pt x="330" y="365"/>
                  <a:pt x="325" y="372"/>
                  <a:pt x="318" y="376"/>
                </a:cubicBezTo>
                <a:cubicBezTo>
                  <a:pt x="313" y="380"/>
                  <a:pt x="307" y="381"/>
                  <a:pt x="301" y="381"/>
                </a:cubicBezTo>
                <a:cubicBezTo>
                  <a:pt x="292" y="381"/>
                  <a:pt x="283" y="377"/>
                  <a:pt x="277" y="370"/>
                </a:cubicBezTo>
                <a:cubicBezTo>
                  <a:pt x="274" y="374"/>
                  <a:pt x="271" y="377"/>
                  <a:pt x="267" y="379"/>
                </a:cubicBezTo>
                <a:cubicBezTo>
                  <a:pt x="261" y="382"/>
                  <a:pt x="256" y="384"/>
                  <a:pt x="250" y="384"/>
                </a:cubicBezTo>
                <a:cubicBezTo>
                  <a:pt x="241" y="384"/>
                  <a:pt x="232" y="380"/>
                  <a:pt x="226" y="374"/>
                </a:cubicBezTo>
                <a:cubicBezTo>
                  <a:pt x="224" y="376"/>
                  <a:pt x="221" y="379"/>
                  <a:pt x="217" y="381"/>
                </a:cubicBezTo>
                <a:cubicBezTo>
                  <a:pt x="212" y="384"/>
                  <a:pt x="207" y="385"/>
                  <a:pt x="202" y="385"/>
                </a:cubicBezTo>
                <a:cubicBezTo>
                  <a:pt x="190" y="385"/>
                  <a:pt x="178" y="379"/>
                  <a:pt x="172" y="368"/>
                </a:cubicBezTo>
                <a:cubicBezTo>
                  <a:pt x="143" y="320"/>
                  <a:pt x="143" y="320"/>
                  <a:pt x="143" y="320"/>
                </a:cubicBezTo>
                <a:cubicBezTo>
                  <a:pt x="128" y="320"/>
                  <a:pt x="128" y="320"/>
                  <a:pt x="128" y="320"/>
                </a:cubicBezTo>
                <a:cubicBezTo>
                  <a:pt x="128" y="330"/>
                  <a:pt x="128" y="330"/>
                  <a:pt x="128" y="330"/>
                </a:cubicBezTo>
                <a:cubicBezTo>
                  <a:pt x="128" y="336"/>
                  <a:pt x="123" y="341"/>
                  <a:pt x="117" y="341"/>
                </a:cubicBezTo>
                <a:cubicBezTo>
                  <a:pt x="106" y="341"/>
                  <a:pt x="106" y="341"/>
                  <a:pt x="106" y="341"/>
                </a:cubicBezTo>
                <a:cubicBezTo>
                  <a:pt x="100" y="341"/>
                  <a:pt x="96" y="336"/>
                  <a:pt x="96" y="330"/>
                </a:cubicBezTo>
                <a:cubicBezTo>
                  <a:pt x="96" y="324"/>
                  <a:pt x="100" y="320"/>
                  <a:pt x="106" y="320"/>
                </a:cubicBezTo>
                <a:cubicBezTo>
                  <a:pt x="106" y="170"/>
                  <a:pt x="106" y="170"/>
                  <a:pt x="106" y="170"/>
                </a:cubicBezTo>
                <a:cubicBezTo>
                  <a:pt x="100" y="170"/>
                  <a:pt x="96" y="166"/>
                  <a:pt x="96" y="160"/>
                </a:cubicBezTo>
                <a:cubicBezTo>
                  <a:pt x="96" y="154"/>
                  <a:pt x="100" y="149"/>
                  <a:pt x="106" y="149"/>
                </a:cubicBezTo>
                <a:cubicBezTo>
                  <a:pt x="117" y="149"/>
                  <a:pt x="117" y="149"/>
                  <a:pt x="117" y="149"/>
                </a:cubicBezTo>
                <a:cubicBezTo>
                  <a:pt x="123" y="149"/>
                  <a:pt x="128" y="154"/>
                  <a:pt x="128" y="160"/>
                </a:cubicBezTo>
                <a:cubicBezTo>
                  <a:pt x="128" y="181"/>
                  <a:pt x="128" y="181"/>
                  <a:pt x="128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61" y="161"/>
                  <a:pt x="261" y="161"/>
                  <a:pt x="261" y="161"/>
                </a:cubicBezTo>
                <a:cubicBezTo>
                  <a:pt x="264" y="160"/>
                  <a:pt x="267" y="159"/>
                  <a:pt x="269" y="160"/>
                </a:cubicBezTo>
                <a:cubicBezTo>
                  <a:pt x="343" y="181"/>
                  <a:pt x="343" y="181"/>
                  <a:pt x="343" y="181"/>
                </a:cubicBezTo>
                <a:cubicBezTo>
                  <a:pt x="384" y="181"/>
                  <a:pt x="384" y="181"/>
                  <a:pt x="384" y="181"/>
                </a:cubicBezTo>
                <a:cubicBezTo>
                  <a:pt x="384" y="160"/>
                  <a:pt x="384" y="160"/>
                  <a:pt x="384" y="160"/>
                </a:cubicBezTo>
                <a:cubicBezTo>
                  <a:pt x="384" y="154"/>
                  <a:pt x="388" y="149"/>
                  <a:pt x="394" y="149"/>
                </a:cubicBezTo>
                <a:cubicBezTo>
                  <a:pt x="405" y="149"/>
                  <a:pt x="405" y="149"/>
                  <a:pt x="405" y="149"/>
                </a:cubicBezTo>
                <a:cubicBezTo>
                  <a:pt x="411" y="149"/>
                  <a:pt x="416" y="154"/>
                  <a:pt x="416" y="160"/>
                </a:cubicBezTo>
                <a:cubicBezTo>
                  <a:pt x="416" y="166"/>
                  <a:pt x="411" y="170"/>
                  <a:pt x="405" y="170"/>
                </a:cubicBezTo>
                <a:cubicBezTo>
                  <a:pt x="405" y="320"/>
                  <a:pt x="405" y="320"/>
                  <a:pt x="405" y="320"/>
                </a:cubicBezTo>
                <a:cubicBezTo>
                  <a:pt x="411" y="320"/>
                  <a:pt x="416" y="324"/>
                  <a:pt x="416" y="330"/>
                </a:cubicBezTo>
                <a:close/>
                <a:moveTo>
                  <a:pt x="349" y="319"/>
                </a:moveTo>
                <a:cubicBezTo>
                  <a:pt x="350" y="322"/>
                  <a:pt x="351" y="325"/>
                  <a:pt x="350" y="328"/>
                </a:cubicBezTo>
                <a:cubicBezTo>
                  <a:pt x="349" y="332"/>
                  <a:pt x="347" y="334"/>
                  <a:pt x="344" y="336"/>
                </a:cubicBezTo>
                <a:cubicBezTo>
                  <a:pt x="342" y="337"/>
                  <a:pt x="338" y="338"/>
                  <a:pt x="335" y="337"/>
                </a:cubicBezTo>
                <a:cubicBezTo>
                  <a:pt x="332" y="336"/>
                  <a:pt x="330" y="334"/>
                  <a:pt x="328" y="332"/>
                </a:cubicBezTo>
                <a:cubicBezTo>
                  <a:pt x="328" y="332"/>
                  <a:pt x="328" y="332"/>
                  <a:pt x="328" y="332"/>
                </a:cubicBezTo>
                <a:cubicBezTo>
                  <a:pt x="328" y="332"/>
                  <a:pt x="328" y="332"/>
                  <a:pt x="328" y="331"/>
                </a:cubicBezTo>
                <a:cubicBezTo>
                  <a:pt x="294" y="274"/>
                  <a:pt x="294" y="274"/>
                  <a:pt x="294" y="274"/>
                </a:cubicBezTo>
                <a:cubicBezTo>
                  <a:pt x="291" y="268"/>
                  <a:pt x="284" y="267"/>
                  <a:pt x="279" y="270"/>
                </a:cubicBezTo>
                <a:cubicBezTo>
                  <a:pt x="274" y="273"/>
                  <a:pt x="272" y="279"/>
                  <a:pt x="275" y="284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3" y="348"/>
                  <a:pt x="313" y="355"/>
                  <a:pt x="307" y="358"/>
                </a:cubicBezTo>
                <a:cubicBezTo>
                  <a:pt x="301" y="361"/>
                  <a:pt x="294" y="359"/>
                  <a:pt x="290" y="353"/>
                </a:cubicBezTo>
                <a:cubicBezTo>
                  <a:pt x="258" y="300"/>
                  <a:pt x="258" y="300"/>
                  <a:pt x="258" y="300"/>
                </a:cubicBezTo>
                <a:cubicBezTo>
                  <a:pt x="255" y="295"/>
                  <a:pt x="249" y="293"/>
                  <a:pt x="243" y="296"/>
                </a:cubicBezTo>
                <a:cubicBezTo>
                  <a:pt x="238" y="299"/>
                  <a:pt x="237" y="306"/>
                  <a:pt x="240" y="311"/>
                </a:cubicBezTo>
                <a:cubicBezTo>
                  <a:pt x="260" y="345"/>
                  <a:pt x="260" y="345"/>
                  <a:pt x="260" y="345"/>
                </a:cubicBezTo>
                <a:cubicBezTo>
                  <a:pt x="262" y="347"/>
                  <a:pt x="262" y="350"/>
                  <a:pt x="261" y="353"/>
                </a:cubicBezTo>
                <a:cubicBezTo>
                  <a:pt x="261" y="356"/>
                  <a:pt x="259" y="359"/>
                  <a:pt x="256" y="361"/>
                </a:cubicBezTo>
                <a:cubicBezTo>
                  <a:pt x="250" y="364"/>
                  <a:pt x="243" y="362"/>
                  <a:pt x="239" y="357"/>
                </a:cubicBezTo>
                <a:cubicBezTo>
                  <a:pt x="239" y="357"/>
                  <a:pt x="239" y="357"/>
                  <a:pt x="239" y="35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0" y="325"/>
                  <a:pt x="220" y="325"/>
                  <a:pt x="220" y="325"/>
                </a:cubicBezTo>
                <a:cubicBezTo>
                  <a:pt x="217" y="320"/>
                  <a:pt x="210" y="319"/>
                  <a:pt x="206" y="322"/>
                </a:cubicBezTo>
                <a:cubicBezTo>
                  <a:pt x="201" y="325"/>
                  <a:pt x="199" y="332"/>
                  <a:pt x="202" y="337"/>
                </a:cubicBezTo>
                <a:cubicBezTo>
                  <a:pt x="210" y="348"/>
                  <a:pt x="210" y="348"/>
                  <a:pt x="210" y="348"/>
                </a:cubicBezTo>
                <a:cubicBezTo>
                  <a:pt x="211" y="350"/>
                  <a:pt x="214" y="358"/>
                  <a:pt x="207" y="363"/>
                </a:cubicBezTo>
                <a:cubicBezTo>
                  <a:pt x="201" y="366"/>
                  <a:pt x="193" y="362"/>
                  <a:pt x="190" y="357"/>
                </a:cubicBezTo>
                <a:cubicBezTo>
                  <a:pt x="158" y="304"/>
                  <a:pt x="158" y="304"/>
                  <a:pt x="158" y="304"/>
                </a:cubicBezTo>
                <a:cubicBezTo>
                  <a:pt x="156" y="300"/>
                  <a:pt x="153" y="298"/>
                  <a:pt x="149" y="298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202"/>
                  <a:pt x="128" y="202"/>
                  <a:pt x="128" y="202"/>
                </a:cubicBezTo>
                <a:cubicBezTo>
                  <a:pt x="184" y="202"/>
                  <a:pt x="184" y="202"/>
                  <a:pt x="184" y="202"/>
                </a:cubicBezTo>
                <a:cubicBezTo>
                  <a:pt x="176" y="207"/>
                  <a:pt x="176" y="207"/>
                  <a:pt x="176" y="207"/>
                </a:cubicBezTo>
                <a:cubicBezTo>
                  <a:pt x="166" y="213"/>
                  <a:pt x="160" y="223"/>
                  <a:pt x="160" y="234"/>
                </a:cubicBezTo>
                <a:cubicBezTo>
                  <a:pt x="160" y="244"/>
                  <a:pt x="164" y="254"/>
                  <a:pt x="170" y="260"/>
                </a:cubicBezTo>
                <a:cubicBezTo>
                  <a:pt x="177" y="265"/>
                  <a:pt x="185" y="267"/>
                  <a:pt x="193" y="266"/>
                </a:cubicBezTo>
                <a:cubicBezTo>
                  <a:pt x="307" y="247"/>
                  <a:pt x="307" y="247"/>
                  <a:pt x="307" y="247"/>
                </a:cubicBezTo>
                <a:lnTo>
                  <a:pt x="349" y="319"/>
                </a:lnTo>
                <a:close/>
                <a:moveTo>
                  <a:pt x="341" y="202"/>
                </a:moveTo>
                <a:cubicBezTo>
                  <a:pt x="384" y="202"/>
                  <a:pt x="384" y="202"/>
                  <a:pt x="384" y="202"/>
                </a:cubicBezTo>
                <a:cubicBezTo>
                  <a:pt x="384" y="298"/>
                  <a:pt x="384" y="298"/>
                  <a:pt x="384" y="298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8"/>
                  <a:pt x="362" y="299"/>
                  <a:pt x="361" y="299"/>
                </a:cubicBezTo>
                <a:cubicBezTo>
                  <a:pt x="322" y="230"/>
                  <a:pt x="322" y="230"/>
                  <a:pt x="322" y="230"/>
                </a:cubicBezTo>
                <a:cubicBezTo>
                  <a:pt x="320" y="226"/>
                  <a:pt x="316" y="224"/>
                  <a:pt x="311" y="225"/>
                </a:cubicBezTo>
                <a:cubicBezTo>
                  <a:pt x="190" y="245"/>
                  <a:pt x="190" y="245"/>
                  <a:pt x="190" y="245"/>
                </a:cubicBezTo>
                <a:cubicBezTo>
                  <a:pt x="187" y="246"/>
                  <a:pt x="185" y="245"/>
                  <a:pt x="184" y="244"/>
                </a:cubicBezTo>
                <a:cubicBezTo>
                  <a:pt x="182" y="242"/>
                  <a:pt x="181" y="238"/>
                  <a:pt x="181" y="234"/>
                </a:cubicBezTo>
                <a:cubicBezTo>
                  <a:pt x="181" y="229"/>
                  <a:pt x="184" y="227"/>
                  <a:pt x="186" y="226"/>
                </a:cubicBezTo>
                <a:cubicBezTo>
                  <a:pt x="268" y="182"/>
                  <a:pt x="268" y="182"/>
                  <a:pt x="268" y="182"/>
                </a:cubicBezTo>
                <a:cubicBezTo>
                  <a:pt x="338" y="202"/>
                  <a:pt x="338" y="202"/>
                  <a:pt x="338" y="202"/>
                </a:cubicBezTo>
                <a:cubicBezTo>
                  <a:pt x="339" y="202"/>
                  <a:pt x="340" y="202"/>
                  <a:pt x="341" y="202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1" name="Rounded Rectangular Callout 214">
            <a:extLst>
              <a:ext uri="{FF2B5EF4-FFF2-40B4-BE49-F238E27FC236}">
                <a16:creationId xmlns:a16="http://schemas.microsoft.com/office/drawing/2014/main" id="{56998184-9A3E-4626-8A84-A25B0AE4C80C}"/>
              </a:ext>
            </a:extLst>
          </p:cNvPr>
          <p:cNvSpPr>
            <a:spLocks/>
          </p:cNvSpPr>
          <p:nvPr/>
        </p:nvSpPr>
        <p:spPr bwMode="gray">
          <a:xfrm>
            <a:off x="372036" y="2976828"/>
            <a:ext cx="1768999" cy="646331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b">
            <a:spAutoFit/>
          </a:bodyPr>
          <a:lstStyle/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B2C-004:</a:t>
            </a:r>
          </a:p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 Agency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uses a shared inbox to manually receive, track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and self-assign agency requests.</a:t>
            </a:r>
          </a:p>
        </p:txBody>
      </p: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5623C86F-A7ED-4042-8D8C-5157A24A2181}"/>
              </a:ext>
            </a:extLst>
          </p:cNvPr>
          <p:cNvCxnSpPr>
            <a:cxnSpLocks/>
          </p:cNvCxnSpPr>
          <p:nvPr/>
        </p:nvCxnSpPr>
        <p:spPr bwMode="gray">
          <a:xfrm>
            <a:off x="2141101" y="2466782"/>
            <a:ext cx="333" cy="1141250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146">
            <a:extLst>
              <a:ext uri="{FF2B5EF4-FFF2-40B4-BE49-F238E27FC236}">
                <a16:creationId xmlns:a16="http://schemas.microsoft.com/office/drawing/2014/main" id="{89F45CFA-A164-4D55-895C-132FE6199C01}"/>
              </a:ext>
            </a:extLst>
          </p:cNvPr>
          <p:cNvSpPr/>
          <p:nvPr/>
        </p:nvSpPr>
        <p:spPr bwMode="gray">
          <a:xfrm>
            <a:off x="180019" y="2466139"/>
            <a:ext cx="1097695" cy="1971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Provide Service (or Goods)</a:t>
            </a:r>
          </a:p>
        </p:txBody>
      </p: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9C8B541A-BE23-4014-89B0-93463F4C92E8}"/>
              </a:ext>
            </a:extLst>
          </p:cNvPr>
          <p:cNvGrpSpPr/>
          <p:nvPr/>
        </p:nvGrpSpPr>
        <p:grpSpPr>
          <a:xfrm>
            <a:off x="5808291" y="3013279"/>
            <a:ext cx="425755" cy="531804"/>
            <a:chOff x="6611149" y="3362014"/>
            <a:chExt cx="425755" cy="531804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6A895DD4-908E-4AA7-B08F-F2FB095F19F3}"/>
                </a:ext>
              </a:extLst>
            </p:cNvPr>
            <p:cNvSpPr>
              <a:spLocks/>
            </p:cNvSpPr>
            <p:nvPr/>
          </p:nvSpPr>
          <p:spPr bwMode="gray">
            <a:xfrm>
              <a:off x="6792060" y="3848099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C46DF72F-6C2E-4D44-B9AD-11F3D7B7052A}"/>
                </a:ext>
              </a:extLst>
            </p:cNvPr>
            <p:cNvSpPr/>
            <p:nvPr/>
          </p:nvSpPr>
          <p:spPr bwMode="gray">
            <a:xfrm>
              <a:off x="6611149" y="3362014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3AAE66D1-6B6F-4767-9F83-C38F8004AC47}"/>
                </a:ext>
              </a:extLst>
            </p:cNvPr>
            <p:cNvSpPr/>
            <p:nvPr/>
          </p:nvSpPr>
          <p:spPr bwMode="gray">
            <a:xfrm>
              <a:off x="6652686" y="3403552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5" name="Healthcare_Fill_25">
              <a:extLst>
                <a:ext uri="{FF2B5EF4-FFF2-40B4-BE49-F238E27FC236}">
                  <a16:creationId xmlns:a16="http://schemas.microsoft.com/office/drawing/2014/main" id="{6A828AED-81C9-4E17-A5E2-5D27DBB69AF7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692900" y="3441700"/>
              <a:ext cx="254000" cy="254000"/>
            </a:xfrm>
            <a:custGeom>
              <a:avLst/>
              <a:gdLst>
                <a:gd name="T0" fmla="*/ 305 w 512"/>
                <a:gd name="T1" fmla="*/ 145 h 512"/>
                <a:gd name="T2" fmla="*/ 207 w 512"/>
                <a:gd name="T3" fmla="*/ 198 h 512"/>
                <a:gd name="T4" fmla="*/ 512 w 512"/>
                <a:gd name="T5" fmla="*/ 256 h 512"/>
                <a:gd name="T6" fmla="*/ 0 w 512"/>
                <a:gd name="T7" fmla="*/ 256 h 512"/>
                <a:gd name="T8" fmla="*/ 512 w 512"/>
                <a:gd name="T9" fmla="*/ 256 h 512"/>
                <a:gd name="T10" fmla="*/ 245 w 512"/>
                <a:gd name="T11" fmla="*/ 288 h 512"/>
                <a:gd name="T12" fmla="*/ 245 w 512"/>
                <a:gd name="T13" fmla="*/ 267 h 512"/>
                <a:gd name="T14" fmla="*/ 128 w 512"/>
                <a:gd name="T15" fmla="*/ 278 h 512"/>
                <a:gd name="T16" fmla="*/ 373 w 512"/>
                <a:gd name="T17" fmla="*/ 262 h 512"/>
                <a:gd name="T18" fmla="*/ 328 w 512"/>
                <a:gd name="T19" fmla="*/ 152 h 512"/>
                <a:gd name="T20" fmla="*/ 320 w 512"/>
                <a:gd name="T21" fmla="*/ 130 h 512"/>
                <a:gd name="T22" fmla="*/ 328 w 512"/>
                <a:gd name="T23" fmla="*/ 107 h 512"/>
                <a:gd name="T24" fmla="*/ 305 w 512"/>
                <a:gd name="T25" fmla="*/ 99 h 512"/>
                <a:gd name="T26" fmla="*/ 290 w 512"/>
                <a:gd name="T27" fmla="*/ 99 h 512"/>
                <a:gd name="T28" fmla="*/ 184 w 512"/>
                <a:gd name="T29" fmla="*/ 190 h 512"/>
                <a:gd name="T30" fmla="*/ 222 w 512"/>
                <a:gd name="T31" fmla="*/ 243 h 512"/>
                <a:gd name="T32" fmla="*/ 229 w 512"/>
                <a:gd name="T33" fmla="*/ 246 h 512"/>
                <a:gd name="T34" fmla="*/ 266 w 512"/>
                <a:gd name="T35" fmla="*/ 214 h 512"/>
                <a:gd name="T36" fmla="*/ 256 w 512"/>
                <a:gd name="T37" fmla="*/ 299 h 512"/>
                <a:gd name="T38" fmla="*/ 256 w 512"/>
                <a:gd name="T39" fmla="*/ 320 h 512"/>
                <a:gd name="T40" fmla="*/ 283 w 512"/>
                <a:gd name="T41" fmla="*/ 197 h 512"/>
                <a:gd name="T42" fmla="*/ 302 w 512"/>
                <a:gd name="T43" fmla="*/ 181 h 512"/>
                <a:gd name="T44" fmla="*/ 276 w 512"/>
                <a:gd name="T45" fmla="*/ 352 h 512"/>
                <a:gd name="T46" fmla="*/ 273 w 512"/>
                <a:gd name="T47" fmla="*/ 373 h 512"/>
                <a:gd name="T48" fmla="*/ 217 w 512"/>
                <a:gd name="T49" fmla="*/ 395 h 512"/>
                <a:gd name="T50" fmla="*/ 235 w 512"/>
                <a:gd name="T51" fmla="*/ 372 h 512"/>
                <a:gd name="T52" fmla="*/ 169 w 512"/>
                <a:gd name="T53" fmla="*/ 306 h 512"/>
                <a:gd name="T54" fmla="*/ 149 w 512"/>
                <a:gd name="T55" fmla="*/ 314 h 512"/>
                <a:gd name="T56" fmla="*/ 192 w 512"/>
                <a:gd name="T57" fmla="*/ 404 h 512"/>
                <a:gd name="T58" fmla="*/ 203 w 512"/>
                <a:gd name="T59" fmla="*/ 416 h 512"/>
                <a:gd name="T60" fmla="*/ 318 w 512"/>
                <a:gd name="T61" fmla="*/ 412 h 512"/>
                <a:gd name="T62" fmla="*/ 301 w 512"/>
                <a:gd name="T63" fmla="*/ 368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2" h="512">
                  <a:moveTo>
                    <a:pt x="282" y="122"/>
                  </a:moveTo>
                  <a:cubicBezTo>
                    <a:pt x="305" y="145"/>
                    <a:pt x="305" y="145"/>
                    <a:pt x="305" y="145"/>
                  </a:cubicBezTo>
                  <a:cubicBezTo>
                    <a:pt x="229" y="221"/>
                    <a:pt x="229" y="221"/>
                    <a:pt x="229" y="221"/>
                  </a:cubicBezTo>
                  <a:cubicBezTo>
                    <a:pt x="207" y="198"/>
                    <a:pt x="207" y="198"/>
                    <a:pt x="207" y="198"/>
                  </a:cubicBezTo>
                  <a:lnTo>
                    <a:pt x="282" y="122"/>
                  </a:lnTo>
                  <a:close/>
                  <a:moveTo>
                    <a:pt x="512" y="256"/>
                  </a:moveTo>
                  <a:cubicBezTo>
                    <a:pt x="512" y="398"/>
                    <a:pt x="397" y="512"/>
                    <a:pt x="256" y="512"/>
                  </a:cubicBezTo>
                  <a:cubicBezTo>
                    <a:pt x="115" y="512"/>
                    <a:pt x="0" y="398"/>
                    <a:pt x="0" y="256"/>
                  </a:cubicBezTo>
                  <a:cubicBezTo>
                    <a:pt x="0" y="115"/>
                    <a:pt x="115" y="0"/>
                    <a:pt x="256" y="0"/>
                  </a:cubicBezTo>
                  <a:cubicBezTo>
                    <a:pt x="397" y="0"/>
                    <a:pt x="512" y="115"/>
                    <a:pt x="512" y="256"/>
                  </a:cubicBezTo>
                  <a:close/>
                  <a:moveTo>
                    <a:pt x="139" y="288"/>
                  </a:moveTo>
                  <a:cubicBezTo>
                    <a:pt x="245" y="288"/>
                    <a:pt x="245" y="288"/>
                    <a:pt x="245" y="288"/>
                  </a:cubicBezTo>
                  <a:cubicBezTo>
                    <a:pt x="251" y="288"/>
                    <a:pt x="256" y="284"/>
                    <a:pt x="256" y="278"/>
                  </a:cubicBezTo>
                  <a:cubicBezTo>
                    <a:pt x="256" y="272"/>
                    <a:pt x="251" y="267"/>
                    <a:pt x="245" y="267"/>
                  </a:cubicBezTo>
                  <a:cubicBezTo>
                    <a:pt x="139" y="267"/>
                    <a:pt x="139" y="267"/>
                    <a:pt x="139" y="267"/>
                  </a:cubicBezTo>
                  <a:cubicBezTo>
                    <a:pt x="133" y="267"/>
                    <a:pt x="128" y="272"/>
                    <a:pt x="128" y="278"/>
                  </a:cubicBezTo>
                  <a:cubicBezTo>
                    <a:pt x="128" y="284"/>
                    <a:pt x="133" y="288"/>
                    <a:pt x="139" y="288"/>
                  </a:cubicBezTo>
                  <a:close/>
                  <a:moveTo>
                    <a:pt x="373" y="262"/>
                  </a:moveTo>
                  <a:cubicBezTo>
                    <a:pt x="373" y="221"/>
                    <a:pt x="352" y="184"/>
                    <a:pt x="316" y="164"/>
                  </a:cubicBezTo>
                  <a:cubicBezTo>
                    <a:pt x="328" y="152"/>
                    <a:pt x="328" y="152"/>
                    <a:pt x="328" y="152"/>
                  </a:cubicBezTo>
                  <a:cubicBezTo>
                    <a:pt x="332" y="148"/>
                    <a:pt x="332" y="141"/>
                    <a:pt x="328" y="137"/>
                  </a:cubicBezTo>
                  <a:cubicBezTo>
                    <a:pt x="320" y="130"/>
                    <a:pt x="320" y="130"/>
                    <a:pt x="320" y="130"/>
                  </a:cubicBezTo>
                  <a:cubicBezTo>
                    <a:pt x="328" y="122"/>
                    <a:pt x="328" y="122"/>
                    <a:pt x="328" y="122"/>
                  </a:cubicBezTo>
                  <a:cubicBezTo>
                    <a:pt x="332" y="118"/>
                    <a:pt x="332" y="111"/>
                    <a:pt x="328" y="107"/>
                  </a:cubicBezTo>
                  <a:cubicBezTo>
                    <a:pt x="320" y="99"/>
                    <a:pt x="320" y="99"/>
                    <a:pt x="320" y="99"/>
                  </a:cubicBezTo>
                  <a:cubicBezTo>
                    <a:pt x="316" y="95"/>
                    <a:pt x="309" y="95"/>
                    <a:pt x="305" y="99"/>
                  </a:cubicBezTo>
                  <a:cubicBezTo>
                    <a:pt x="297" y="107"/>
                    <a:pt x="297" y="107"/>
                    <a:pt x="297" y="107"/>
                  </a:cubicBezTo>
                  <a:cubicBezTo>
                    <a:pt x="290" y="99"/>
                    <a:pt x="290" y="99"/>
                    <a:pt x="290" y="99"/>
                  </a:cubicBezTo>
                  <a:cubicBezTo>
                    <a:pt x="286" y="95"/>
                    <a:pt x="279" y="95"/>
                    <a:pt x="275" y="99"/>
                  </a:cubicBezTo>
                  <a:cubicBezTo>
                    <a:pt x="184" y="190"/>
                    <a:pt x="184" y="190"/>
                    <a:pt x="184" y="190"/>
                  </a:cubicBezTo>
                  <a:cubicBezTo>
                    <a:pt x="180" y="194"/>
                    <a:pt x="180" y="201"/>
                    <a:pt x="184" y="205"/>
                  </a:cubicBezTo>
                  <a:cubicBezTo>
                    <a:pt x="222" y="243"/>
                    <a:pt x="222" y="243"/>
                    <a:pt x="222" y="243"/>
                  </a:cubicBezTo>
                  <a:cubicBezTo>
                    <a:pt x="224" y="245"/>
                    <a:pt x="226" y="246"/>
                    <a:pt x="229" y="246"/>
                  </a:cubicBezTo>
                  <a:cubicBezTo>
                    <a:pt x="229" y="246"/>
                    <a:pt x="229" y="246"/>
                    <a:pt x="229" y="246"/>
                  </a:cubicBezTo>
                  <a:cubicBezTo>
                    <a:pt x="232" y="246"/>
                    <a:pt x="235" y="245"/>
                    <a:pt x="237" y="243"/>
                  </a:cubicBezTo>
                  <a:cubicBezTo>
                    <a:pt x="266" y="214"/>
                    <a:pt x="266" y="214"/>
                    <a:pt x="266" y="214"/>
                  </a:cubicBezTo>
                  <a:cubicBezTo>
                    <a:pt x="286" y="219"/>
                    <a:pt x="299" y="236"/>
                    <a:pt x="299" y="256"/>
                  </a:cubicBezTo>
                  <a:cubicBezTo>
                    <a:pt x="299" y="281"/>
                    <a:pt x="281" y="299"/>
                    <a:pt x="256" y="299"/>
                  </a:cubicBezTo>
                  <a:cubicBezTo>
                    <a:pt x="250" y="299"/>
                    <a:pt x="245" y="304"/>
                    <a:pt x="245" y="310"/>
                  </a:cubicBezTo>
                  <a:cubicBezTo>
                    <a:pt x="245" y="316"/>
                    <a:pt x="250" y="320"/>
                    <a:pt x="256" y="320"/>
                  </a:cubicBezTo>
                  <a:cubicBezTo>
                    <a:pt x="292" y="320"/>
                    <a:pt x="320" y="293"/>
                    <a:pt x="320" y="256"/>
                  </a:cubicBezTo>
                  <a:cubicBezTo>
                    <a:pt x="320" y="230"/>
                    <a:pt x="305" y="208"/>
                    <a:pt x="283" y="197"/>
                  </a:cubicBezTo>
                  <a:cubicBezTo>
                    <a:pt x="300" y="180"/>
                    <a:pt x="300" y="180"/>
                    <a:pt x="300" y="180"/>
                  </a:cubicBezTo>
                  <a:cubicBezTo>
                    <a:pt x="301" y="180"/>
                    <a:pt x="302" y="181"/>
                    <a:pt x="302" y="181"/>
                  </a:cubicBezTo>
                  <a:cubicBezTo>
                    <a:pt x="333" y="196"/>
                    <a:pt x="352" y="227"/>
                    <a:pt x="352" y="262"/>
                  </a:cubicBezTo>
                  <a:cubicBezTo>
                    <a:pt x="352" y="307"/>
                    <a:pt x="319" y="346"/>
                    <a:pt x="276" y="352"/>
                  </a:cubicBezTo>
                  <a:cubicBezTo>
                    <a:pt x="271" y="353"/>
                    <a:pt x="268" y="357"/>
                    <a:pt x="267" y="361"/>
                  </a:cubicBezTo>
                  <a:cubicBezTo>
                    <a:pt x="266" y="366"/>
                    <a:pt x="268" y="370"/>
                    <a:pt x="273" y="373"/>
                  </a:cubicBezTo>
                  <a:cubicBezTo>
                    <a:pt x="281" y="377"/>
                    <a:pt x="289" y="386"/>
                    <a:pt x="294" y="395"/>
                  </a:cubicBezTo>
                  <a:cubicBezTo>
                    <a:pt x="217" y="395"/>
                    <a:pt x="217" y="395"/>
                    <a:pt x="217" y="395"/>
                  </a:cubicBezTo>
                  <a:cubicBezTo>
                    <a:pt x="220" y="390"/>
                    <a:pt x="224" y="386"/>
                    <a:pt x="229" y="383"/>
                  </a:cubicBezTo>
                  <a:cubicBezTo>
                    <a:pt x="233" y="381"/>
                    <a:pt x="235" y="376"/>
                    <a:pt x="235" y="372"/>
                  </a:cubicBezTo>
                  <a:cubicBezTo>
                    <a:pt x="234" y="368"/>
                    <a:pt x="231" y="364"/>
                    <a:pt x="227" y="363"/>
                  </a:cubicBezTo>
                  <a:cubicBezTo>
                    <a:pt x="202" y="357"/>
                    <a:pt x="181" y="336"/>
                    <a:pt x="169" y="306"/>
                  </a:cubicBezTo>
                  <a:cubicBezTo>
                    <a:pt x="167" y="301"/>
                    <a:pt x="161" y="298"/>
                    <a:pt x="155" y="300"/>
                  </a:cubicBezTo>
                  <a:cubicBezTo>
                    <a:pt x="150" y="302"/>
                    <a:pt x="147" y="308"/>
                    <a:pt x="149" y="314"/>
                  </a:cubicBezTo>
                  <a:cubicBezTo>
                    <a:pt x="161" y="343"/>
                    <a:pt x="180" y="366"/>
                    <a:pt x="203" y="377"/>
                  </a:cubicBezTo>
                  <a:cubicBezTo>
                    <a:pt x="198" y="384"/>
                    <a:pt x="194" y="393"/>
                    <a:pt x="192" y="404"/>
                  </a:cubicBezTo>
                  <a:cubicBezTo>
                    <a:pt x="192" y="407"/>
                    <a:pt x="192" y="410"/>
                    <a:pt x="194" y="412"/>
                  </a:cubicBezTo>
                  <a:cubicBezTo>
                    <a:pt x="196" y="415"/>
                    <a:pt x="199" y="416"/>
                    <a:pt x="203" y="416"/>
                  </a:cubicBezTo>
                  <a:cubicBezTo>
                    <a:pt x="309" y="416"/>
                    <a:pt x="309" y="416"/>
                    <a:pt x="309" y="416"/>
                  </a:cubicBezTo>
                  <a:cubicBezTo>
                    <a:pt x="313" y="416"/>
                    <a:pt x="316" y="415"/>
                    <a:pt x="318" y="412"/>
                  </a:cubicBezTo>
                  <a:cubicBezTo>
                    <a:pt x="320" y="410"/>
                    <a:pt x="320" y="407"/>
                    <a:pt x="320" y="404"/>
                  </a:cubicBezTo>
                  <a:cubicBezTo>
                    <a:pt x="317" y="391"/>
                    <a:pt x="310" y="378"/>
                    <a:pt x="301" y="368"/>
                  </a:cubicBezTo>
                  <a:cubicBezTo>
                    <a:pt x="343" y="352"/>
                    <a:pt x="373" y="309"/>
                    <a:pt x="373" y="262"/>
                  </a:cubicBez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6" name="Rectangle 155">
            <a:extLst>
              <a:ext uri="{FF2B5EF4-FFF2-40B4-BE49-F238E27FC236}">
                <a16:creationId xmlns:a16="http://schemas.microsoft.com/office/drawing/2014/main" id="{5B877E09-3EEE-4E00-814F-8883E9B9AE52}"/>
              </a:ext>
            </a:extLst>
          </p:cNvPr>
          <p:cNvSpPr/>
          <p:nvPr/>
        </p:nvSpPr>
        <p:spPr bwMode="gray">
          <a:xfrm>
            <a:off x="5681499" y="3741386"/>
            <a:ext cx="722770" cy="3510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Assess Charges</a:t>
            </a: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96D7B7F1-6E83-4CA1-AF1B-ADE384D531B2}"/>
              </a:ext>
            </a:extLst>
          </p:cNvPr>
          <p:cNvSpPr/>
          <p:nvPr/>
        </p:nvSpPr>
        <p:spPr bwMode="gray">
          <a:xfrm>
            <a:off x="7309433" y="4627005"/>
            <a:ext cx="801835" cy="279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Adjust Charges</a:t>
            </a:r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4832FF90-1B71-478D-BDAD-4EA44B1DB77A}"/>
              </a:ext>
            </a:extLst>
          </p:cNvPr>
          <p:cNvGrpSpPr/>
          <p:nvPr/>
        </p:nvGrpSpPr>
        <p:grpSpPr>
          <a:xfrm>
            <a:off x="7518463" y="3850240"/>
            <a:ext cx="425755" cy="531804"/>
            <a:chOff x="7708963" y="3916915"/>
            <a:chExt cx="425755" cy="531804"/>
          </a:xfrm>
        </p:grpSpPr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7E296C6A-492C-4AD7-A1B8-02040CE417A7}"/>
                </a:ext>
              </a:extLst>
            </p:cNvPr>
            <p:cNvSpPr>
              <a:spLocks/>
            </p:cNvSpPr>
            <p:nvPr/>
          </p:nvSpPr>
          <p:spPr bwMode="gray">
            <a:xfrm>
              <a:off x="7889874" y="4403000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B6B19D70-6C3D-4F97-9A3C-015CB453BED8}"/>
                </a:ext>
              </a:extLst>
            </p:cNvPr>
            <p:cNvSpPr/>
            <p:nvPr/>
          </p:nvSpPr>
          <p:spPr bwMode="gray">
            <a:xfrm>
              <a:off x="7708963" y="3916915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A098F74D-92D5-4FB2-B234-AB3ABDCDA3DB}"/>
                </a:ext>
              </a:extLst>
            </p:cNvPr>
            <p:cNvSpPr/>
            <p:nvPr/>
          </p:nvSpPr>
          <p:spPr bwMode="gray">
            <a:xfrm>
              <a:off x="7750500" y="3958453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1" name="Manufacturing_Fill_9">
              <a:extLst>
                <a:ext uri="{FF2B5EF4-FFF2-40B4-BE49-F238E27FC236}">
                  <a16:creationId xmlns:a16="http://schemas.microsoft.com/office/drawing/2014/main" id="{A93E588B-DFDF-4283-BA00-A2B982C22733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7797800" y="4000500"/>
              <a:ext cx="254000" cy="254000"/>
            </a:xfrm>
            <a:custGeom>
              <a:avLst/>
              <a:gdLst>
                <a:gd name="T0" fmla="*/ 341 w 512"/>
                <a:gd name="T1" fmla="*/ 232 h 512"/>
                <a:gd name="T2" fmla="*/ 373 w 512"/>
                <a:gd name="T3" fmla="*/ 200 h 512"/>
                <a:gd name="T4" fmla="*/ 364 w 512"/>
                <a:gd name="T5" fmla="*/ 237 h 512"/>
                <a:gd name="T6" fmla="*/ 364 w 512"/>
                <a:gd name="T7" fmla="*/ 237 h 512"/>
                <a:gd name="T8" fmla="*/ 354 w 512"/>
                <a:gd name="T9" fmla="*/ 249 h 512"/>
                <a:gd name="T10" fmla="*/ 288 w 512"/>
                <a:gd name="T11" fmla="*/ 264 h 512"/>
                <a:gd name="T12" fmla="*/ 276 w 512"/>
                <a:gd name="T13" fmla="*/ 267 h 512"/>
                <a:gd name="T14" fmla="*/ 167 w 512"/>
                <a:gd name="T15" fmla="*/ 376 h 512"/>
                <a:gd name="T16" fmla="*/ 137 w 512"/>
                <a:gd name="T17" fmla="*/ 376 h 512"/>
                <a:gd name="T18" fmla="*/ 131 w 512"/>
                <a:gd name="T19" fmla="*/ 361 h 512"/>
                <a:gd name="T20" fmla="*/ 137 w 512"/>
                <a:gd name="T21" fmla="*/ 346 h 512"/>
                <a:gd name="T22" fmla="*/ 246 w 512"/>
                <a:gd name="T23" fmla="*/ 237 h 512"/>
                <a:gd name="T24" fmla="*/ 249 w 512"/>
                <a:gd name="T25" fmla="*/ 225 h 512"/>
                <a:gd name="T26" fmla="*/ 264 w 512"/>
                <a:gd name="T27" fmla="*/ 159 h 512"/>
                <a:gd name="T28" fmla="*/ 276 w 512"/>
                <a:gd name="T29" fmla="*/ 149 h 512"/>
                <a:gd name="T30" fmla="*/ 309 w 512"/>
                <a:gd name="T31" fmla="*/ 140 h 512"/>
                <a:gd name="T32" fmla="*/ 312 w 512"/>
                <a:gd name="T33" fmla="*/ 140 h 512"/>
                <a:gd name="T34" fmla="*/ 281 w 512"/>
                <a:gd name="T35" fmla="*/ 171 h 512"/>
                <a:gd name="T36" fmla="*/ 280 w 512"/>
                <a:gd name="T37" fmla="*/ 185 h 512"/>
                <a:gd name="T38" fmla="*/ 301 w 512"/>
                <a:gd name="T39" fmla="*/ 211 h 512"/>
                <a:gd name="T40" fmla="*/ 328 w 512"/>
                <a:gd name="T41" fmla="*/ 233 h 512"/>
                <a:gd name="T42" fmla="*/ 341 w 512"/>
                <a:gd name="T43" fmla="*/ 232 h 512"/>
                <a:gd name="T44" fmla="*/ 512 w 512"/>
                <a:gd name="T45" fmla="*/ 256 h 512"/>
                <a:gd name="T46" fmla="*/ 256 w 512"/>
                <a:gd name="T47" fmla="*/ 512 h 512"/>
                <a:gd name="T48" fmla="*/ 0 w 512"/>
                <a:gd name="T49" fmla="*/ 256 h 512"/>
                <a:gd name="T50" fmla="*/ 256 w 512"/>
                <a:gd name="T51" fmla="*/ 0 h 512"/>
                <a:gd name="T52" fmla="*/ 512 w 512"/>
                <a:gd name="T53" fmla="*/ 256 h 512"/>
                <a:gd name="T54" fmla="*/ 389 w 512"/>
                <a:gd name="T55" fmla="*/ 175 h 512"/>
                <a:gd name="T56" fmla="*/ 382 w 512"/>
                <a:gd name="T57" fmla="*/ 169 h 512"/>
                <a:gd name="T58" fmla="*/ 372 w 512"/>
                <a:gd name="T59" fmla="*/ 171 h 512"/>
                <a:gd name="T60" fmla="*/ 333 w 512"/>
                <a:gd name="T61" fmla="*/ 210 h 512"/>
                <a:gd name="T62" fmla="*/ 317 w 512"/>
                <a:gd name="T63" fmla="*/ 196 h 512"/>
                <a:gd name="T64" fmla="*/ 303 w 512"/>
                <a:gd name="T65" fmla="*/ 180 h 512"/>
                <a:gd name="T66" fmla="*/ 342 w 512"/>
                <a:gd name="T67" fmla="*/ 141 h 512"/>
                <a:gd name="T68" fmla="*/ 344 w 512"/>
                <a:gd name="T69" fmla="*/ 131 h 512"/>
                <a:gd name="T70" fmla="*/ 338 w 512"/>
                <a:gd name="T71" fmla="*/ 124 h 512"/>
                <a:gd name="T72" fmla="*/ 265 w 512"/>
                <a:gd name="T73" fmla="*/ 131 h 512"/>
                <a:gd name="T74" fmla="*/ 249 w 512"/>
                <a:gd name="T75" fmla="*/ 144 h 512"/>
                <a:gd name="T76" fmla="*/ 227 w 512"/>
                <a:gd name="T77" fmla="*/ 226 h 512"/>
                <a:gd name="T78" fmla="*/ 122 w 512"/>
                <a:gd name="T79" fmla="*/ 331 h 512"/>
                <a:gd name="T80" fmla="*/ 109 w 512"/>
                <a:gd name="T81" fmla="*/ 361 h 512"/>
                <a:gd name="T82" fmla="*/ 122 w 512"/>
                <a:gd name="T83" fmla="*/ 391 h 512"/>
                <a:gd name="T84" fmla="*/ 152 w 512"/>
                <a:gd name="T85" fmla="*/ 404 h 512"/>
                <a:gd name="T86" fmla="*/ 182 w 512"/>
                <a:gd name="T87" fmla="*/ 391 h 512"/>
                <a:gd name="T88" fmla="*/ 287 w 512"/>
                <a:gd name="T89" fmla="*/ 286 h 512"/>
                <a:gd name="T90" fmla="*/ 369 w 512"/>
                <a:gd name="T91" fmla="*/ 264 h 512"/>
                <a:gd name="T92" fmla="*/ 382 w 512"/>
                <a:gd name="T93" fmla="*/ 248 h 512"/>
                <a:gd name="T94" fmla="*/ 389 w 512"/>
                <a:gd name="T95" fmla="*/ 175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12" h="512">
                  <a:moveTo>
                    <a:pt x="341" y="232"/>
                  </a:moveTo>
                  <a:cubicBezTo>
                    <a:pt x="373" y="200"/>
                    <a:pt x="373" y="200"/>
                    <a:pt x="373" y="200"/>
                  </a:cubicBezTo>
                  <a:cubicBezTo>
                    <a:pt x="374" y="213"/>
                    <a:pt x="370" y="226"/>
                    <a:pt x="364" y="237"/>
                  </a:cubicBezTo>
                  <a:cubicBezTo>
                    <a:pt x="364" y="237"/>
                    <a:pt x="364" y="237"/>
                    <a:pt x="364" y="237"/>
                  </a:cubicBezTo>
                  <a:cubicBezTo>
                    <a:pt x="361" y="242"/>
                    <a:pt x="358" y="246"/>
                    <a:pt x="354" y="249"/>
                  </a:cubicBezTo>
                  <a:cubicBezTo>
                    <a:pt x="337" y="267"/>
                    <a:pt x="311" y="272"/>
                    <a:pt x="288" y="264"/>
                  </a:cubicBezTo>
                  <a:cubicBezTo>
                    <a:pt x="284" y="263"/>
                    <a:pt x="279" y="264"/>
                    <a:pt x="276" y="267"/>
                  </a:cubicBezTo>
                  <a:cubicBezTo>
                    <a:pt x="167" y="376"/>
                    <a:pt x="167" y="376"/>
                    <a:pt x="167" y="376"/>
                  </a:cubicBezTo>
                  <a:cubicBezTo>
                    <a:pt x="159" y="384"/>
                    <a:pt x="145" y="384"/>
                    <a:pt x="137" y="376"/>
                  </a:cubicBezTo>
                  <a:cubicBezTo>
                    <a:pt x="133" y="372"/>
                    <a:pt x="131" y="367"/>
                    <a:pt x="131" y="361"/>
                  </a:cubicBezTo>
                  <a:cubicBezTo>
                    <a:pt x="131" y="355"/>
                    <a:pt x="133" y="350"/>
                    <a:pt x="137" y="346"/>
                  </a:cubicBezTo>
                  <a:cubicBezTo>
                    <a:pt x="246" y="237"/>
                    <a:pt x="246" y="237"/>
                    <a:pt x="246" y="237"/>
                  </a:cubicBezTo>
                  <a:cubicBezTo>
                    <a:pt x="249" y="234"/>
                    <a:pt x="250" y="229"/>
                    <a:pt x="249" y="225"/>
                  </a:cubicBezTo>
                  <a:cubicBezTo>
                    <a:pt x="241" y="202"/>
                    <a:pt x="246" y="176"/>
                    <a:pt x="264" y="159"/>
                  </a:cubicBezTo>
                  <a:cubicBezTo>
                    <a:pt x="267" y="155"/>
                    <a:pt x="271" y="152"/>
                    <a:pt x="276" y="149"/>
                  </a:cubicBezTo>
                  <a:cubicBezTo>
                    <a:pt x="286" y="143"/>
                    <a:pt x="297" y="140"/>
                    <a:pt x="309" y="140"/>
                  </a:cubicBezTo>
                  <a:cubicBezTo>
                    <a:pt x="310" y="140"/>
                    <a:pt x="311" y="140"/>
                    <a:pt x="312" y="140"/>
                  </a:cubicBezTo>
                  <a:cubicBezTo>
                    <a:pt x="281" y="171"/>
                    <a:pt x="281" y="171"/>
                    <a:pt x="281" y="171"/>
                  </a:cubicBezTo>
                  <a:cubicBezTo>
                    <a:pt x="277" y="175"/>
                    <a:pt x="277" y="181"/>
                    <a:pt x="280" y="185"/>
                  </a:cubicBezTo>
                  <a:cubicBezTo>
                    <a:pt x="286" y="194"/>
                    <a:pt x="293" y="203"/>
                    <a:pt x="301" y="211"/>
                  </a:cubicBezTo>
                  <a:cubicBezTo>
                    <a:pt x="310" y="220"/>
                    <a:pt x="318" y="227"/>
                    <a:pt x="328" y="233"/>
                  </a:cubicBezTo>
                  <a:cubicBezTo>
                    <a:pt x="332" y="236"/>
                    <a:pt x="338" y="235"/>
                    <a:pt x="341" y="232"/>
                  </a:cubicBezTo>
                  <a:close/>
                  <a:moveTo>
                    <a:pt x="512" y="256"/>
                  </a:moveTo>
                  <a:cubicBezTo>
                    <a:pt x="512" y="397"/>
                    <a:pt x="397" y="512"/>
                    <a:pt x="256" y="512"/>
                  </a:cubicBezTo>
                  <a:cubicBezTo>
                    <a:pt x="115" y="512"/>
                    <a:pt x="0" y="397"/>
                    <a:pt x="0" y="256"/>
                  </a:cubicBezTo>
                  <a:cubicBezTo>
                    <a:pt x="0" y="114"/>
                    <a:pt x="115" y="0"/>
                    <a:pt x="256" y="0"/>
                  </a:cubicBezTo>
                  <a:cubicBezTo>
                    <a:pt x="397" y="0"/>
                    <a:pt x="512" y="114"/>
                    <a:pt x="512" y="256"/>
                  </a:cubicBezTo>
                  <a:close/>
                  <a:moveTo>
                    <a:pt x="389" y="175"/>
                  </a:moveTo>
                  <a:cubicBezTo>
                    <a:pt x="388" y="172"/>
                    <a:pt x="385" y="169"/>
                    <a:pt x="382" y="169"/>
                  </a:cubicBezTo>
                  <a:cubicBezTo>
                    <a:pt x="378" y="168"/>
                    <a:pt x="374" y="169"/>
                    <a:pt x="372" y="171"/>
                  </a:cubicBezTo>
                  <a:cubicBezTo>
                    <a:pt x="333" y="210"/>
                    <a:pt x="333" y="210"/>
                    <a:pt x="333" y="210"/>
                  </a:cubicBezTo>
                  <a:cubicBezTo>
                    <a:pt x="327" y="206"/>
                    <a:pt x="322" y="201"/>
                    <a:pt x="317" y="196"/>
                  </a:cubicBezTo>
                  <a:cubicBezTo>
                    <a:pt x="311" y="191"/>
                    <a:pt x="307" y="186"/>
                    <a:pt x="303" y="180"/>
                  </a:cubicBezTo>
                  <a:cubicBezTo>
                    <a:pt x="342" y="141"/>
                    <a:pt x="342" y="141"/>
                    <a:pt x="342" y="141"/>
                  </a:cubicBezTo>
                  <a:cubicBezTo>
                    <a:pt x="344" y="139"/>
                    <a:pt x="345" y="135"/>
                    <a:pt x="344" y="131"/>
                  </a:cubicBezTo>
                  <a:cubicBezTo>
                    <a:pt x="344" y="128"/>
                    <a:pt x="341" y="125"/>
                    <a:pt x="338" y="124"/>
                  </a:cubicBezTo>
                  <a:cubicBezTo>
                    <a:pt x="313" y="115"/>
                    <a:pt x="287" y="118"/>
                    <a:pt x="265" y="131"/>
                  </a:cubicBezTo>
                  <a:cubicBezTo>
                    <a:pt x="259" y="135"/>
                    <a:pt x="253" y="139"/>
                    <a:pt x="249" y="144"/>
                  </a:cubicBezTo>
                  <a:cubicBezTo>
                    <a:pt x="227" y="165"/>
                    <a:pt x="219" y="197"/>
                    <a:pt x="227" y="226"/>
                  </a:cubicBezTo>
                  <a:cubicBezTo>
                    <a:pt x="122" y="331"/>
                    <a:pt x="122" y="331"/>
                    <a:pt x="122" y="331"/>
                  </a:cubicBezTo>
                  <a:cubicBezTo>
                    <a:pt x="114" y="339"/>
                    <a:pt x="109" y="350"/>
                    <a:pt x="109" y="361"/>
                  </a:cubicBezTo>
                  <a:cubicBezTo>
                    <a:pt x="109" y="372"/>
                    <a:pt x="114" y="383"/>
                    <a:pt x="122" y="391"/>
                  </a:cubicBezTo>
                  <a:cubicBezTo>
                    <a:pt x="130" y="399"/>
                    <a:pt x="140" y="404"/>
                    <a:pt x="152" y="404"/>
                  </a:cubicBezTo>
                  <a:cubicBezTo>
                    <a:pt x="163" y="404"/>
                    <a:pt x="174" y="399"/>
                    <a:pt x="182" y="391"/>
                  </a:cubicBezTo>
                  <a:cubicBezTo>
                    <a:pt x="287" y="286"/>
                    <a:pt x="287" y="286"/>
                    <a:pt x="287" y="286"/>
                  </a:cubicBezTo>
                  <a:cubicBezTo>
                    <a:pt x="316" y="294"/>
                    <a:pt x="348" y="286"/>
                    <a:pt x="369" y="264"/>
                  </a:cubicBezTo>
                  <a:cubicBezTo>
                    <a:pt x="374" y="260"/>
                    <a:pt x="378" y="254"/>
                    <a:pt x="382" y="248"/>
                  </a:cubicBezTo>
                  <a:cubicBezTo>
                    <a:pt x="395" y="226"/>
                    <a:pt x="398" y="200"/>
                    <a:pt x="389" y="175"/>
                  </a:cubicBez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0" name="Rectangle 139">
            <a:extLst>
              <a:ext uri="{FF2B5EF4-FFF2-40B4-BE49-F238E27FC236}">
                <a16:creationId xmlns:a16="http://schemas.microsoft.com/office/drawing/2014/main" id="{BCD8FA86-700F-4C47-B029-83B2E960BF15}"/>
              </a:ext>
            </a:extLst>
          </p:cNvPr>
          <p:cNvSpPr/>
          <p:nvPr/>
        </p:nvSpPr>
        <p:spPr bwMode="gray">
          <a:xfrm>
            <a:off x="3663383" y="3126873"/>
            <a:ext cx="1111045" cy="3042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Create Customer Bill and Receivable </a:t>
            </a:r>
          </a:p>
        </p:txBody>
      </p: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B25B6D10-C73A-44CF-A720-D7011745A67C}"/>
              </a:ext>
            </a:extLst>
          </p:cNvPr>
          <p:cNvGrpSpPr/>
          <p:nvPr/>
        </p:nvGrpSpPr>
        <p:grpSpPr>
          <a:xfrm>
            <a:off x="1344421" y="2016861"/>
            <a:ext cx="328339" cy="324914"/>
            <a:chOff x="10232189" y="5239926"/>
            <a:chExt cx="328339" cy="324914"/>
          </a:xfrm>
        </p:grpSpPr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78978204-4D29-4887-BB46-A67582D0C7A9}"/>
                </a:ext>
              </a:extLst>
            </p:cNvPr>
            <p:cNvSpPr/>
            <p:nvPr/>
          </p:nvSpPr>
          <p:spPr bwMode="gray">
            <a:xfrm>
              <a:off x="10232189" y="5239926"/>
              <a:ext cx="328339" cy="32491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3" name="Chord 142">
              <a:extLst>
                <a:ext uri="{FF2B5EF4-FFF2-40B4-BE49-F238E27FC236}">
                  <a16:creationId xmlns:a16="http://schemas.microsoft.com/office/drawing/2014/main" id="{66B21D26-DD93-4AE1-9EE7-51329D8FB46A}"/>
                </a:ext>
              </a:extLst>
            </p:cNvPr>
            <p:cNvSpPr/>
            <p:nvPr/>
          </p:nvSpPr>
          <p:spPr bwMode="gray">
            <a:xfrm>
              <a:off x="10232189" y="5239926"/>
              <a:ext cx="328339" cy="324914"/>
            </a:xfrm>
            <a:prstGeom prst="chord">
              <a:avLst>
                <a:gd name="adj1" fmla="val 21595537"/>
                <a:gd name="adj2" fmla="val 10753347"/>
              </a:avLst>
            </a:prstGeom>
            <a:solidFill>
              <a:srgbClr val="FFFF00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461F035B-7B97-4437-BFBE-815E2CACA016}"/>
              </a:ext>
            </a:extLst>
          </p:cNvPr>
          <p:cNvSpPr/>
          <p:nvPr/>
        </p:nvSpPr>
        <p:spPr>
          <a:xfrm>
            <a:off x="3527711" y="6020136"/>
            <a:ext cx="381867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*Scaling automation of data exchange may indirectly eliminate other pain points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44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" name="Table 9">
            <a:extLst>
              <a:ext uri="{FF2B5EF4-FFF2-40B4-BE49-F238E27FC236}">
                <a16:creationId xmlns:a16="http://schemas.microsoft.com/office/drawing/2014/main" id="{28D543CD-83A1-4DCC-B992-9B224B2D7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845767"/>
              </p:ext>
            </p:extLst>
          </p:nvPr>
        </p:nvGraphicFramePr>
        <p:xfrm>
          <a:off x="927099" y="1216550"/>
          <a:ext cx="10851044" cy="4434849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506729">
                  <a:extLst>
                    <a:ext uri="{9D8B030D-6E8A-4147-A177-3AD203B41FA5}">
                      <a16:colId xmlns:a16="http://schemas.microsoft.com/office/drawing/2014/main" val="548785933"/>
                    </a:ext>
                  </a:extLst>
                </a:gridCol>
                <a:gridCol w="1824682">
                  <a:extLst>
                    <a:ext uri="{9D8B030D-6E8A-4147-A177-3AD203B41FA5}">
                      <a16:colId xmlns:a16="http://schemas.microsoft.com/office/drawing/2014/main" val="235790143"/>
                    </a:ext>
                  </a:extLst>
                </a:gridCol>
                <a:gridCol w="4205982">
                  <a:extLst>
                    <a:ext uri="{9D8B030D-6E8A-4147-A177-3AD203B41FA5}">
                      <a16:colId xmlns:a16="http://schemas.microsoft.com/office/drawing/2014/main" val="1161199778"/>
                    </a:ext>
                  </a:extLst>
                </a:gridCol>
                <a:gridCol w="587229">
                  <a:extLst>
                    <a:ext uri="{9D8B030D-6E8A-4147-A177-3AD203B41FA5}">
                      <a16:colId xmlns:a16="http://schemas.microsoft.com/office/drawing/2014/main" val="2735464590"/>
                    </a:ext>
                  </a:extLst>
                </a:gridCol>
                <a:gridCol w="729842">
                  <a:extLst>
                    <a:ext uri="{9D8B030D-6E8A-4147-A177-3AD203B41FA5}">
                      <a16:colId xmlns:a16="http://schemas.microsoft.com/office/drawing/2014/main" val="894517399"/>
                    </a:ext>
                  </a:extLst>
                </a:gridCol>
                <a:gridCol w="1114818">
                  <a:extLst>
                    <a:ext uri="{9D8B030D-6E8A-4147-A177-3AD203B41FA5}">
                      <a16:colId xmlns:a16="http://schemas.microsoft.com/office/drawing/2014/main" val="2297963102"/>
                    </a:ext>
                  </a:extLst>
                </a:gridCol>
                <a:gridCol w="881762">
                  <a:extLst>
                    <a:ext uri="{9D8B030D-6E8A-4147-A177-3AD203B41FA5}">
                      <a16:colId xmlns:a16="http://schemas.microsoft.com/office/drawing/2014/main" val="24484661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Improvement Recommendation</a:t>
                      </a:r>
                    </a:p>
                  </a:txBody>
                  <a:tcPr marL="73152" marR="73152" marT="32657" marB="32657"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Potential Solution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Pain Points Resolved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Pain Point Magnitude / Annual Workload*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Solution Value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B2C Process Scalability 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742851"/>
                  </a:ext>
                </a:extLst>
              </a:tr>
              <a:tr h="346294">
                <a:tc rowSpan="3">
                  <a:txBody>
                    <a:bodyPr/>
                    <a:lstStyle/>
                    <a:p>
                      <a:pPr algn="l"/>
                      <a:r>
                        <a:rPr lang="en-US" sz="900" b="1">
                          <a:solidFill>
                            <a:srgbClr val="0832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Reduce/Optimize</a:t>
                      </a:r>
                    </a:p>
                    <a:p>
                      <a:pPr algn="l"/>
                      <a:r>
                        <a:rPr lang="en-US"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Oracle BI Access and Training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27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10752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Provide additional Oracle BI access, support, and training to customer agencies</a:t>
                      </a: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752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B2C-008: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Customer Agencies do not have access to a real-time AR aging report</a:t>
                      </a:r>
                      <a:endParaRPr lang="en-US" sz="9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1,640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10752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10752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>
                          <a:solidFill>
                            <a:srgbClr val="009A4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</a:t>
                      </a:r>
                      <a:r>
                        <a:rPr lang="en-US" sz="900" b="1">
                          <a:solidFill>
                            <a:srgbClr val="009A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357442"/>
                  </a:ext>
                </a:extLst>
              </a:tr>
              <a:tr h="346294">
                <a:tc vMerge="1"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752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defTabSz="768035"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B2C-006: 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Collections must be processed by Provider Agency before Customer Agency Accountants are able to view updated balances within Oracle.</a:t>
                      </a:r>
                      <a:endParaRPr kumimoji="0" lang="en-US" sz="90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752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10752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6296386"/>
                  </a:ext>
                </a:extLst>
              </a:tr>
              <a:tr h="486144">
                <a:tc vMerge="1"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752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vl="0" defTabSz="768035"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B2C-003: 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Customer Agencies lack real-time data regarding receivables and associated payments, so they utilize unofficial Access databases to reconcile against Oracle data.</a:t>
                      </a:r>
                      <a:endParaRPr kumimoji="0" lang="en-US" sz="90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752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10752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4865450"/>
                  </a:ext>
                </a:extLst>
              </a:tr>
              <a:tr h="346294">
                <a:tc rowSpan="3">
                  <a:txBody>
                    <a:bodyPr/>
                    <a:lstStyle/>
                    <a:p>
                      <a:pPr algn="l"/>
                      <a:r>
                        <a:rPr lang="en-US" sz="900" b="1" i="0">
                          <a:solidFill>
                            <a:srgbClr val="0832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Digitize</a:t>
                      </a:r>
                      <a:endParaRPr lang="en-US" sz="900" i="0">
                        <a:solidFill>
                          <a:srgbClr val="08325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n-US"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 Workflow Enablement 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BFB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10752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Streamline AR requests, task assignment, and task completion notifications through Enhanced Smart Workflows </a:t>
                      </a: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76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B2C-001: </a:t>
                      </a:r>
                      <a:r>
                        <a:rPr kumimoji="0" lang="en-US" sz="90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Customer Agencies manually complete Excel based request templates for all AR tasks.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6,300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10752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10752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noProof="0">
                          <a:solidFill>
                            <a:srgbClr val="009A4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</a:t>
                      </a:r>
                      <a:endParaRPr lang="en-US" sz="900" b="1" kern="1200">
                        <a:solidFill>
                          <a:srgbClr val="009A44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2589899"/>
                  </a:ext>
                </a:extLst>
              </a:tr>
              <a:tr h="346294">
                <a:tc vMerge="1"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752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752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B2C-004: </a:t>
                      </a: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Provider Agency uses a shared inbox to manually receive, track, and self-assign agency requests.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3,900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752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10752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669498"/>
                  </a:ext>
                </a:extLst>
              </a:tr>
              <a:tr h="346294">
                <a:tc vMerge="1"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752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vl="0" defTabSz="768035"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B2C-005: </a:t>
                      </a:r>
                      <a:r>
                        <a:rPr lang="en-US" sz="9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Provider Agency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personnel manually notify some Customer Agencies of completed requests via email.</a:t>
                      </a:r>
                      <a:endParaRPr kumimoji="0" lang="en-US" sz="90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752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10752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4559402"/>
                  </a:ext>
                </a:extLst>
              </a:tr>
              <a:tr h="346294">
                <a:tc rowSpan="3">
                  <a:txBody>
                    <a:bodyPr/>
                    <a:lstStyle/>
                    <a:p>
                      <a:pPr marL="0" marR="0" lvl="0" indent="0" algn="l" defTabSz="914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832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Digitize</a:t>
                      </a:r>
                      <a:endParaRPr lang="en-US" sz="900">
                        <a:solidFill>
                          <a:srgbClr val="08325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Intelligent Automation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27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10752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Automate TROR data compilation, AR task assignment, and task completion notifications</a:t>
                      </a: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defTabSz="768035">
                        <a:spcBef>
                          <a:spcPts val="300"/>
                        </a:spcBef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B2C-002: 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Collecting required data for TROR reporting is a time-consuming, manual process.</a:t>
                      </a:r>
                      <a:endParaRPr kumimoji="0" lang="en-US" sz="90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7,100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10752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10752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chemeClr val="accent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4373613"/>
                  </a:ext>
                </a:extLst>
              </a:tr>
              <a:tr h="346294">
                <a:tc vMerge="1">
                  <a:txBody>
                    <a:bodyPr/>
                    <a:lstStyle/>
                    <a:p>
                      <a:pPr marL="0" marR="0" lvl="0" indent="0" algn="ctr" defTabSz="914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/>
                    </a:p>
                  </a:txBody>
                  <a:tcPr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752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vl="0" defTabSz="768035"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B2C-005: </a:t>
                      </a:r>
                      <a:r>
                        <a:rPr lang="en-US" sz="9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Provider Agency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personnel manually notify some Customer Agencies of completed requests via email.</a:t>
                      </a:r>
                      <a:endParaRPr kumimoji="0" lang="en-US" sz="90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752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10752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6944469"/>
                  </a:ext>
                </a:extLst>
              </a:tr>
              <a:tr h="346294">
                <a:tc vMerge="1">
                  <a:txBody>
                    <a:bodyPr/>
                    <a:lstStyle/>
                    <a:p>
                      <a:pPr marL="0" marR="0" lvl="0" indent="0" algn="l" defTabSz="914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27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752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B2C-004: </a:t>
                      </a: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Provider Agency uses a shared inbox to manually receive, track, and self-assign agency requests.</a:t>
                      </a:r>
                      <a:endParaRPr kumimoji="0" lang="en-US" sz="90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3,900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752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10752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>
                        <a:solidFill>
                          <a:srgbClr val="DA291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6190723"/>
                  </a:ext>
                </a:extLst>
              </a:tr>
              <a:tr h="486144">
                <a:tc>
                  <a:txBody>
                    <a:bodyPr/>
                    <a:lstStyle/>
                    <a:p>
                      <a:pPr marL="0" marR="0" lvl="0" indent="0" algn="l" defTabSz="914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126A3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Reduce/Optimize</a:t>
                      </a:r>
                      <a:endParaRPr lang="en-US" sz="900">
                        <a:solidFill>
                          <a:srgbClr val="126A3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n-US" sz="85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Leverage Existing Oracle Functionality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752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Configure specialized TROR report within Oracle to streamline data compilation and reporting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752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B2C-002: </a:t>
                      </a:r>
                      <a:r>
                        <a:rPr lang="en-US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Collecting required data for TROR reporting is a time-consuming, manual process.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7,100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752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52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chemeClr val="accent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4729740"/>
                  </a:ext>
                </a:extLst>
              </a:tr>
              <a:tr h="352575">
                <a:tc>
                  <a:txBody>
                    <a:bodyPr/>
                    <a:lstStyle/>
                    <a:p>
                      <a:pPr algn="l"/>
                      <a:r>
                        <a:rPr lang="en-US" sz="900" b="1" kern="1200">
                          <a:solidFill>
                            <a:srgbClr val="126A3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Digitize</a:t>
                      </a:r>
                    </a:p>
                    <a:p>
                      <a:pPr algn="l"/>
                      <a:r>
                        <a:rPr lang="en-US" sz="85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Electronic Data Interchange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95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Implement an EDI solution to eliminate error-prone templates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752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B2C-001: </a:t>
                      </a:r>
                      <a:r>
                        <a:rPr kumimoji="0" lang="en-US" sz="90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Customer Agency creates Excel request template for all AR tasks.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6,300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52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Low</a:t>
                      </a:r>
                      <a:r>
                        <a:rPr lang="en-US" sz="900" b="1">
                          <a:solidFill>
                            <a:srgbClr val="009A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73152" marR="73152" marT="32657" marB="326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344083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4BC90714-3743-41C4-81D0-AE7F176E7DC6}"/>
              </a:ext>
            </a:extLst>
          </p:cNvPr>
          <p:cNvGrpSpPr/>
          <p:nvPr/>
        </p:nvGrpSpPr>
        <p:grpSpPr>
          <a:xfrm>
            <a:off x="9874694" y="4160408"/>
            <a:ext cx="965835" cy="282043"/>
            <a:chOff x="9564940" y="4159041"/>
            <a:chExt cx="965835" cy="282043"/>
          </a:xfrm>
        </p:grpSpPr>
        <p:grpSp>
          <p:nvGrpSpPr>
            <p:cNvPr id="187" name="Group 550">
              <a:extLst>
                <a:ext uri="{FF2B5EF4-FFF2-40B4-BE49-F238E27FC236}">
                  <a16:creationId xmlns:a16="http://schemas.microsoft.com/office/drawing/2014/main" id="{88485D4D-66FE-4E6D-981C-F8327ED253AB}"/>
                </a:ext>
              </a:extLst>
            </p:cNvPr>
            <p:cNvGrpSpPr>
              <a:grpSpLocks noChangeAspect="1"/>
            </p:cNvGrpSpPr>
            <p:nvPr/>
          </p:nvGrpSpPr>
          <p:grpSpPr bwMode="gray">
            <a:xfrm>
              <a:off x="9564940" y="4159041"/>
              <a:ext cx="282043" cy="282043"/>
              <a:chOff x="1520" y="1938"/>
              <a:chExt cx="340" cy="340"/>
            </a:xfrm>
            <a:solidFill>
              <a:schemeClr val="tx2"/>
            </a:solidFill>
          </p:grpSpPr>
          <p:sp>
            <p:nvSpPr>
              <p:cNvPr id="190" name="Freeform 551">
                <a:extLst>
                  <a:ext uri="{FF2B5EF4-FFF2-40B4-BE49-F238E27FC236}">
                    <a16:creationId xmlns:a16="http://schemas.microsoft.com/office/drawing/2014/main" id="{2156BADD-FC87-4068-AEBA-39B12D15D2BE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1520" y="1938"/>
                <a:ext cx="340" cy="340"/>
              </a:xfrm>
              <a:custGeom>
                <a:avLst/>
                <a:gdLst>
                  <a:gd name="T0" fmla="*/ 256 w 512"/>
                  <a:gd name="T1" fmla="*/ 0 h 512"/>
                  <a:gd name="T2" fmla="*/ 0 w 512"/>
                  <a:gd name="T3" fmla="*/ 256 h 512"/>
                  <a:gd name="T4" fmla="*/ 256 w 512"/>
                  <a:gd name="T5" fmla="*/ 512 h 512"/>
                  <a:gd name="T6" fmla="*/ 512 w 512"/>
                  <a:gd name="T7" fmla="*/ 256 h 512"/>
                  <a:gd name="T8" fmla="*/ 256 w 512"/>
                  <a:gd name="T9" fmla="*/ 0 h 512"/>
                  <a:gd name="T10" fmla="*/ 413 w 512"/>
                  <a:gd name="T11" fmla="*/ 370 h 512"/>
                  <a:gd name="T12" fmla="*/ 405 w 512"/>
                  <a:gd name="T13" fmla="*/ 374 h 512"/>
                  <a:gd name="T14" fmla="*/ 398 w 512"/>
                  <a:gd name="T15" fmla="*/ 371 h 512"/>
                  <a:gd name="T16" fmla="*/ 349 w 512"/>
                  <a:gd name="T17" fmla="*/ 358 h 512"/>
                  <a:gd name="T18" fmla="*/ 316 w 512"/>
                  <a:gd name="T19" fmla="*/ 352 h 512"/>
                  <a:gd name="T20" fmla="*/ 286 w 512"/>
                  <a:gd name="T21" fmla="*/ 324 h 512"/>
                  <a:gd name="T22" fmla="*/ 290 w 512"/>
                  <a:gd name="T23" fmla="*/ 303 h 512"/>
                  <a:gd name="T24" fmla="*/ 320 w 512"/>
                  <a:gd name="T25" fmla="*/ 233 h 512"/>
                  <a:gd name="T26" fmla="*/ 311 w 512"/>
                  <a:gd name="T27" fmla="*/ 142 h 512"/>
                  <a:gd name="T28" fmla="*/ 256 w 512"/>
                  <a:gd name="T29" fmla="*/ 118 h 512"/>
                  <a:gd name="T30" fmla="*/ 256 w 512"/>
                  <a:gd name="T31" fmla="*/ 118 h 512"/>
                  <a:gd name="T32" fmla="*/ 256 w 512"/>
                  <a:gd name="T33" fmla="*/ 118 h 512"/>
                  <a:gd name="T34" fmla="*/ 256 w 512"/>
                  <a:gd name="T35" fmla="*/ 118 h 512"/>
                  <a:gd name="T36" fmla="*/ 201 w 512"/>
                  <a:gd name="T37" fmla="*/ 142 h 512"/>
                  <a:gd name="T38" fmla="*/ 192 w 512"/>
                  <a:gd name="T39" fmla="*/ 233 h 512"/>
                  <a:gd name="T40" fmla="*/ 222 w 512"/>
                  <a:gd name="T41" fmla="*/ 303 h 512"/>
                  <a:gd name="T42" fmla="*/ 225 w 512"/>
                  <a:gd name="T43" fmla="*/ 324 h 512"/>
                  <a:gd name="T44" fmla="*/ 196 w 512"/>
                  <a:gd name="T45" fmla="*/ 352 h 512"/>
                  <a:gd name="T46" fmla="*/ 163 w 512"/>
                  <a:gd name="T47" fmla="*/ 358 h 512"/>
                  <a:gd name="T48" fmla="*/ 114 w 512"/>
                  <a:gd name="T49" fmla="*/ 371 h 512"/>
                  <a:gd name="T50" fmla="*/ 107 w 512"/>
                  <a:gd name="T51" fmla="*/ 374 h 512"/>
                  <a:gd name="T52" fmla="*/ 99 w 512"/>
                  <a:gd name="T53" fmla="*/ 370 h 512"/>
                  <a:gd name="T54" fmla="*/ 100 w 512"/>
                  <a:gd name="T55" fmla="*/ 355 h 512"/>
                  <a:gd name="T56" fmla="*/ 160 w 512"/>
                  <a:gd name="T57" fmla="*/ 337 h 512"/>
                  <a:gd name="T58" fmla="*/ 188 w 512"/>
                  <a:gd name="T59" fmla="*/ 332 h 512"/>
                  <a:gd name="T60" fmla="*/ 205 w 512"/>
                  <a:gd name="T61" fmla="*/ 318 h 512"/>
                  <a:gd name="T62" fmla="*/ 205 w 512"/>
                  <a:gd name="T63" fmla="*/ 316 h 512"/>
                  <a:gd name="T64" fmla="*/ 171 w 512"/>
                  <a:gd name="T65" fmla="*/ 237 h 512"/>
                  <a:gd name="T66" fmla="*/ 184 w 512"/>
                  <a:gd name="T67" fmla="*/ 128 h 512"/>
                  <a:gd name="T68" fmla="*/ 256 w 512"/>
                  <a:gd name="T69" fmla="*/ 96 h 512"/>
                  <a:gd name="T70" fmla="*/ 256 w 512"/>
                  <a:gd name="T71" fmla="*/ 96 h 512"/>
                  <a:gd name="T72" fmla="*/ 328 w 512"/>
                  <a:gd name="T73" fmla="*/ 128 h 512"/>
                  <a:gd name="T74" fmla="*/ 341 w 512"/>
                  <a:gd name="T75" fmla="*/ 237 h 512"/>
                  <a:gd name="T76" fmla="*/ 307 w 512"/>
                  <a:gd name="T77" fmla="*/ 316 h 512"/>
                  <a:gd name="T78" fmla="*/ 307 w 512"/>
                  <a:gd name="T79" fmla="*/ 318 h 512"/>
                  <a:gd name="T80" fmla="*/ 324 w 512"/>
                  <a:gd name="T81" fmla="*/ 332 h 512"/>
                  <a:gd name="T82" fmla="*/ 352 w 512"/>
                  <a:gd name="T83" fmla="*/ 337 h 512"/>
                  <a:gd name="T84" fmla="*/ 412 w 512"/>
                  <a:gd name="T85" fmla="*/ 355 h 512"/>
                  <a:gd name="T86" fmla="*/ 413 w 512"/>
                  <a:gd name="T87" fmla="*/ 37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12" h="512">
                    <a:moveTo>
                      <a:pt x="256" y="0"/>
                    </a:moveTo>
                    <a:cubicBezTo>
                      <a:pt x="115" y="0"/>
                      <a:pt x="0" y="115"/>
                      <a:pt x="0" y="256"/>
                    </a:cubicBezTo>
                    <a:cubicBezTo>
                      <a:pt x="0" y="398"/>
                      <a:pt x="115" y="512"/>
                      <a:pt x="256" y="512"/>
                    </a:cubicBezTo>
                    <a:cubicBezTo>
                      <a:pt x="397" y="512"/>
                      <a:pt x="512" y="398"/>
                      <a:pt x="512" y="256"/>
                    </a:cubicBezTo>
                    <a:cubicBezTo>
                      <a:pt x="512" y="115"/>
                      <a:pt x="397" y="0"/>
                      <a:pt x="256" y="0"/>
                    </a:cubicBezTo>
                    <a:close/>
                    <a:moveTo>
                      <a:pt x="413" y="370"/>
                    </a:moveTo>
                    <a:cubicBezTo>
                      <a:pt x="411" y="372"/>
                      <a:pt x="408" y="374"/>
                      <a:pt x="405" y="374"/>
                    </a:cubicBezTo>
                    <a:cubicBezTo>
                      <a:pt x="403" y="374"/>
                      <a:pt x="400" y="373"/>
                      <a:pt x="398" y="371"/>
                    </a:cubicBezTo>
                    <a:cubicBezTo>
                      <a:pt x="391" y="364"/>
                      <a:pt x="366" y="361"/>
                      <a:pt x="349" y="358"/>
                    </a:cubicBezTo>
                    <a:cubicBezTo>
                      <a:pt x="335" y="356"/>
                      <a:pt x="324" y="355"/>
                      <a:pt x="316" y="352"/>
                    </a:cubicBezTo>
                    <a:cubicBezTo>
                      <a:pt x="301" y="346"/>
                      <a:pt x="290" y="336"/>
                      <a:pt x="286" y="324"/>
                    </a:cubicBezTo>
                    <a:cubicBezTo>
                      <a:pt x="284" y="317"/>
                      <a:pt x="285" y="310"/>
                      <a:pt x="290" y="303"/>
                    </a:cubicBezTo>
                    <a:cubicBezTo>
                      <a:pt x="301" y="288"/>
                      <a:pt x="314" y="258"/>
                      <a:pt x="320" y="233"/>
                    </a:cubicBezTo>
                    <a:cubicBezTo>
                      <a:pt x="330" y="192"/>
                      <a:pt x="327" y="162"/>
                      <a:pt x="311" y="142"/>
                    </a:cubicBezTo>
                    <a:cubicBezTo>
                      <a:pt x="291" y="117"/>
                      <a:pt x="257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5" y="118"/>
                      <a:pt x="220" y="117"/>
                      <a:pt x="201" y="142"/>
                    </a:cubicBezTo>
                    <a:cubicBezTo>
                      <a:pt x="185" y="162"/>
                      <a:pt x="182" y="192"/>
                      <a:pt x="192" y="233"/>
                    </a:cubicBezTo>
                    <a:cubicBezTo>
                      <a:pt x="198" y="258"/>
                      <a:pt x="211" y="288"/>
                      <a:pt x="222" y="303"/>
                    </a:cubicBezTo>
                    <a:cubicBezTo>
                      <a:pt x="226" y="310"/>
                      <a:pt x="228" y="317"/>
                      <a:pt x="225" y="324"/>
                    </a:cubicBezTo>
                    <a:cubicBezTo>
                      <a:pt x="222" y="336"/>
                      <a:pt x="211" y="346"/>
                      <a:pt x="196" y="352"/>
                    </a:cubicBezTo>
                    <a:cubicBezTo>
                      <a:pt x="188" y="355"/>
                      <a:pt x="177" y="356"/>
                      <a:pt x="163" y="358"/>
                    </a:cubicBezTo>
                    <a:cubicBezTo>
                      <a:pt x="145" y="361"/>
                      <a:pt x="121" y="364"/>
                      <a:pt x="114" y="371"/>
                    </a:cubicBezTo>
                    <a:cubicBezTo>
                      <a:pt x="112" y="373"/>
                      <a:pt x="109" y="374"/>
                      <a:pt x="107" y="374"/>
                    </a:cubicBezTo>
                    <a:cubicBezTo>
                      <a:pt x="104" y="374"/>
                      <a:pt x="101" y="372"/>
                      <a:pt x="99" y="370"/>
                    </a:cubicBezTo>
                    <a:cubicBezTo>
                      <a:pt x="95" y="366"/>
                      <a:pt x="95" y="359"/>
                      <a:pt x="100" y="355"/>
                    </a:cubicBezTo>
                    <a:cubicBezTo>
                      <a:pt x="112" y="344"/>
                      <a:pt x="136" y="341"/>
                      <a:pt x="160" y="337"/>
                    </a:cubicBezTo>
                    <a:cubicBezTo>
                      <a:pt x="171" y="335"/>
                      <a:pt x="183" y="334"/>
                      <a:pt x="188" y="332"/>
                    </a:cubicBezTo>
                    <a:cubicBezTo>
                      <a:pt x="198" y="328"/>
                      <a:pt x="204" y="322"/>
                      <a:pt x="205" y="318"/>
                    </a:cubicBezTo>
                    <a:cubicBezTo>
                      <a:pt x="205" y="317"/>
                      <a:pt x="205" y="317"/>
                      <a:pt x="205" y="316"/>
                    </a:cubicBezTo>
                    <a:cubicBezTo>
                      <a:pt x="192" y="298"/>
                      <a:pt x="178" y="265"/>
                      <a:pt x="171" y="237"/>
                    </a:cubicBezTo>
                    <a:cubicBezTo>
                      <a:pt x="160" y="190"/>
                      <a:pt x="164" y="153"/>
                      <a:pt x="184" y="128"/>
                    </a:cubicBezTo>
                    <a:cubicBezTo>
                      <a:pt x="210" y="96"/>
                      <a:pt x="252" y="96"/>
                      <a:pt x="256" y="96"/>
                    </a:cubicBezTo>
                    <a:cubicBezTo>
                      <a:pt x="256" y="96"/>
                      <a:pt x="256" y="96"/>
                      <a:pt x="256" y="96"/>
                    </a:cubicBezTo>
                    <a:cubicBezTo>
                      <a:pt x="258" y="96"/>
                      <a:pt x="301" y="96"/>
                      <a:pt x="328" y="128"/>
                    </a:cubicBezTo>
                    <a:cubicBezTo>
                      <a:pt x="348" y="153"/>
                      <a:pt x="352" y="190"/>
                      <a:pt x="341" y="237"/>
                    </a:cubicBezTo>
                    <a:cubicBezTo>
                      <a:pt x="334" y="265"/>
                      <a:pt x="320" y="298"/>
                      <a:pt x="307" y="316"/>
                    </a:cubicBezTo>
                    <a:cubicBezTo>
                      <a:pt x="307" y="317"/>
                      <a:pt x="306" y="317"/>
                      <a:pt x="307" y="318"/>
                    </a:cubicBezTo>
                    <a:cubicBezTo>
                      <a:pt x="308" y="322"/>
                      <a:pt x="314" y="328"/>
                      <a:pt x="324" y="332"/>
                    </a:cubicBezTo>
                    <a:cubicBezTo>
                      <a:pt x="329" y="334"/>
                      <a:pt x="341" y="335"/>
                      <a:pt x="352" y="337"/>
                    </a:cubicBezTo>
                    <a:cubicBezTo>
                      <a:pt x="375" y="341"/>
                      <a:pt x="400" y="344"/>
                      <a:pt x="412" y="355"/>
                    </a:cubicBezTo>
                    <a:cubicBezTo>
                      <a:pt x="417" y="359"/>
                      <a:pt x="417" y="366"/>
                      <a:pt x="413" y="3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1" name="Freeform 552">
                <a:extLst>
                  <a:ext uri="{FF2B5EF4-FFF2-40B4-BE49-F238E27FC236}">
                    <a16:creationId xmlns:a16="http://schemas.microsoft.com/office/drawing/2014/main" id="{316A87B4-DCDF-4C14-A64C-6BD829FD0612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1520" y="1938"/>
                <a:ext cx="340" cy="340"/>
              </a:xfrm>
              <a:custGeom>
                <a:avLst/>
                <a:gdLst>
                  <a:gd name="T0" fmla="*/ 256 w 512"/>
                  <a:gd name="T1" fmla="*/ 0 h 512"/>
                  <a:gd name="T2" fmla="*/ 0 w 512"/>
                  <a:gd name="T3" fmla="*/ 256 h 512"/>
                  <a:gd name="T4" fmla="*/ 256 w 512"/>
                  <a:gd name="T5" fmla="*/ 512 h 512"/>
                  <a:gd name="T6" fmla="*/ 512 w 512"/>
                  <a:gd name="T7" fmla="*/ 256 h 512"/>
                  <a:gd name="T8" fmla="*/ 256 w 512"/>
                  <a:gd name="T9" fmla="*/ 0 h 512"/>
                  <a:gd name="T10" fmla="*/ 413 w 512"/>
                  <a:gd name="T11" fmla="*/ 370 h 512"/>
                  <a:gd name="T12" fmla="*/ 405 w 512"/>
                  <a:gd name="T13" fmla="*/ 374 h 512"/>
                  <a:gd name="T14" fmla="*/ 398 w 512"/>
                  <a:gd name="T15" fmla="*/ 371 h 512"/>
                  <a:gd name="T16" fmla="*/ 349 w 512"/>
                  <a:gd name="T17" fmla="*/ 358 h 512"/>
                  <a:gd name="T18" fmla="*/ 316 w 512"/>
                  <a:gd name="T19" fmla="*/ 352 h 512"/>
                  <a:gd name="T20" fmla="*/ 286 w 512"/>
                  <a:gd name="T21" fmla="*/ 324 h 512"/>
                  <a:gd name="T22" fmla="*/ 290 w 512"/>
                  <a:gd name="T23" fmla="*/ 303 h 512"/>
                  <a:gd name="T24" fmla="*/ 320 w 512"/>
                  <a:gd name="T25" fmla="*/ 233 h 512"/>
                  <a:gd name="T26" fmla="*/ 311 w 512"/>
                  <a:gd name="T27" fmla="*/ 142 h 512"/>
                  <a:gd name="T28" fmla="*/ 256 w 512"/>
                  <a:gd name="T29" fmla="*/ 118 h 512"/>
                  <a:gd name="T30" fmla="*/ 256 w 512"/>
                  <a:gd name="T31" fmla="*/ 118 h 512"/>
                  <a:gd name="T32" fmla="*/ 256 w 512"/>
                  <a:gd name="T33" fmla="*/ 118 h 512"/>
                  <a:gd name="T34" fmla="*/ 256 w 512"/>
                  <a:gd name="T35" fmla="*/ 118 h 512"/>
                  <a:gd name="T36" fmla="*/ 201 w 512"/>
                  <a:gd name="T37" fmla="*/ 142 h 512"/>
                  <a:gd name="T38" fmla="*/ 192 w 512"/>
                  <a:gd name="T39" fmla="*/ 233 h 512"/>
                  <a:gd name="T40" fmla="*/ 222 w 512"/>
                  <a:gd name="T41" fmla="*/ 303 h 512"/>
                  <a:gd name="T42" fmla="*/ 225 w 512"/>
                  <a:gd name="T43" fmla="*/ 324 h 512"/>
                  <a:gd name="T44" fmla="*/ 196 w 512"/>
                  <a:gd name="T45" fmla="*/ 352 h 512"/>
                  <a:gd name="T46" fmla="*/ 163 w 512"/>
                  <a:gd name="T47" fmla="*/ 358 h 512"/>
                  <a:gd name="T48" fmla="*/ 114 w 512"/>
                  <a:gd name="T49" fmla="*/ 371 h 512"/>
                  <a:gd name="T50" fmla="*/ 107 w 512"/>
                  <a:gd name="T51" fmla="*/ 374 h 512"/>
                  <a:gd name="T52" fmla="*/ 99 w 512"/>
                  <a:gd name="T53" fmla="*/ 370 h 512"/>
                  <a:gd name="T54" fmla="*/ 100 w 512"/>
                  <a:gd name="T55" fmla="*/ 355 h 512"/>
                  <a:gd name="T56" fmla="*/ 160 w 512"/>
                  <a:gd name="T57" fmla="*/ 337 h 512"/>
                  <a:gd name="T58" fmla="*/ 188 w 512"/>
                  <a:gd name="T59" fmla="*/ 332 h 512"/>
                  <a:gd name="T60" fmla="*/ 205 w 512"/>
                  <a:gd name="T61" fmla="*/ 318 h 512"/>
                  <a:gd name="T62" fmla="*/ 205 w 512"/>
                  <a:gd name="T63" fmla="*/ 316 h 512"/>
                  <a:gd name="T64" fmla="*/ 171 w 512"/>
                  <a:gd name="T65" fmla="*/ 237 h 512"/>
                  <a:gd name="T66" fmla="*/ 184 w 512"/>
                  <a:gd name="T67" fmla="*/ 128 h 512"/>
                  <a:gd name="T68" fmla="*/ 256 w 512"/>
                  <a:gd name="T69" fmla="*/ 96 h 512"/>
                  <a:gd name="T70" fmla="*/ 256 w 512"/>
                  <a:gd name="T71" fmla="*/ 96 h 512"/>
                  <a:gd name="T72" fmla="*/ 328 w 512"/>
                  <a:gd name="T73" fmla="*/ 128 h 512"/>
                  <a:gd name="T74" fmla="*/ 341 w 512"/>
                  <a:gd name="T75" fmla="*/ 237 h 512"/>
                  <a:gd name="T76" fmla="*/ 307 w 512"/>
                  <a:gd name="T77" fmla="*/ 316 h 512"/>
                  <a:gd name="T78" fmla="*/ 307 w 512"/>
                  <a:gd name="T79" fmla="*/ 318 h 512"/>
                  <a:gd name="T80" fmla="*/ 324 w 512"/>
                  <a:gd name="T81" fmla="*/ 332 h 512"/>
                  <a:gd name="T82" fmla="*/ 352 w 512"/>
                  <a:gd name="T83" fmla="*/ 337 h 512"/>
                  <a:gd name="T84" fmla="*/ 412 w 512"/>
                  <a:gd name="T85" fmla="*/ 355 h 512"/>
                  <a:gd name="T86" fmla="*/ 413 w 512"/>
                  <a:gd name="T87" fmla="*/ 37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12" h="512">
                    <a:moveTo>
                      <a:pt x="256" y="0"/>
                    </a:moveTo>
                    <a:cubicBezTo>
                      <a:pt x="115" y="0"/>
                      <a:pt x="0" y="115"/>
                      <a:pt x="0" y="256"/>
                    </a:cubicBezTo>
                    <a:cubicBezTo>
                      <a:pt x="0" y="398"/>
                      <a:pt x="115" y="512"/>
                      <a:pt x="256" y="512"/>
                    </a:cubicBezTo>
                    <a:cubicBezTo>
                      <a:pt x="397" y="512"/>
                      <a:pt x="512" y="398"/>
                      <a:pt x="512" y="256"/>
                    </a:cubicBezTo>
                    <a:cubicBezTo>
                      <a:pt x="512" y="115"/>
                      <a:pt x="397" y="0"/>
                      <a:pt x="256" y="0"/>
                    </a:cubicBezTo>
                    <a:close/>
                    <a:moveTo>
                      <a:pt x="413" y="370"/>
                    </a:moveTo>
                    <a:cubicBezTo>
                      <a:pt x="411" y="372"/>
                      <a:pt x="408" y="374"/>
                      <a:pt x="405" y="374"/>
                    </a:cubicBezTo>
                    <a:cubicBezTo>
                      <a:pt x="403" y="374"/>
                      <a:pt x="400" y="373"/>
                      <a:pt x="398" y="371"/>
                    </a:cubicBezTo>
                    <a:cubicBezTo>
                      <a:pt x="391" y="364"/>
                      <a:pt x="366" y="361"/>
                      <a:pt x="349" y="358"/>
                    </a:cubicBezTo>
                    <a:cubicBezTo>
                      <a:pt x="335" y="356"/>
                      <a:pt x="324" y="355"/>
                      <a:pt x="316" y="352"/>
                    </a:cubicBezTo>
                    <a:cubicBezTo>
                      <a:pt x="301" y="346"/>
                      <a:pt x="290" y="336"/>
                      <a:pt x="286" y="324"/>
                    </a:cubicBezTo>
                    <a:cubicBezTo>
                      <a:pt x="284" y="317"/>
                      <a:pt x="285" y="310"/>
                      <a:pt x="290" y="303"/>
                    </a:cubicBezTo>
                    <a:cubicBezTo>
                      <a:pt x="301" y="288"/>
                      <a:pt x="314" y="258"/>
                      <a:pt x="320" y="233"/>
                    </a:cubicBezTo>
                    <a:cubicBezTo>
                      <a:pt x="330" y="192"/>
                      <a:pt x="327" y="162"/>
                      <a:pt x="311" y="142"/>
                    </a:cubicBezTo>
                    <a:cubicBezTo>
                      <a:pt x="291" y="117"/>
                      <a:pt x="257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5" y="118"/>
                      <a:pt x="220" y="117"/>
                      <a:pt x="201" y="142"/>
                    </a:cubicBezTo>
                    <a:cubicBezTo>
                      <a:pt x="185" y="162"/>
                      <a:pt x="182" y="192"/>
                      <a:pt x="192" y="233"/>
                    </a:cubicBezTo>
                    <a:cubicBezTo>
                      <a:pt x="198" y="258"/>
                      <a:pt x="211" y="288"/>
                      <a:pt x="222" y="303"/>
                    </a:cubicBezTo>
                    <a:cubicBezTo>
                      <a:pt x="226" y="310"/>
                      <a:pt x="228" y="317"/>
                      <a:pt x="225" y="324"/>
                    </a:cubicBezTo>
                    <a:cubicBezTo>
                      <a:pt x="222" y="336"/>
                      <a:pt x="211" y="346"/>
                      <a:pt x="196" y="352"/>
                    </a:cubicBezTo>
                    <a:cubicBezTo>
                      <a:pt x="188" y="355"/>
                      <a:pt x="177" y="356"/>
                      <a:pt x="163" y="358"/>
                    </a:cubicBezTo>
                    <a:cubicBezTo>
                      <a:pt x="145" y="361"/>
                      <a:pt x="121" y="364"/>
                      <a:pt x="114" y="371"/>
                    </a:cubicBezTo>
                    <a:cubicBezTo>
                      <a:pt x="112" y="373"/>
                      <a:pt x="109" y="374"/>
                      <a:pt x="107" y="374"/>
                    </a:cubicBezTo>
                    <a:cubicBezTo>
                      <a:pt x="104" y="374"/>
                      <a:pt x="101" y="372"/>
                      <a:pt x="99" y="370"/>
                    </a:cubicBezTo>
                    <a:cubicBezTo>
                      <a:pt x="95" y="366"/>
                      <a:pt x="95" y="359"/>
                      <a:pt x="100" y="355"/>
                    </a:cubicBezTo>
                    <a:cubicBezTo>
                      <a:pt x="112" y="344"/>
                      <a:pt x="136" y="341"/>
                      <a:pt x="160" y="337"/>
                    </a:cubicBezTo>
                    <a:cubicBezTo>
                      <a:pt x="171" y="335"/>
                      <a:pt x="183" y="334"/>
                      <a:pt x="188" y="332"/>
                    </a:cubicBezTo>
                    <a:cubicBezTo>
                      <a:pt x="198" y="328"/>
                      <a:pt x="204" y="322"/>
                      <a:pt x="205" y="318"/>
                    </a:cubicBezTo>
                    <a:cubicBezTo>
                      <a:pt x="205" y="317"/>
                      <a:pt x="205" y="317"/>
                      <a:pt x="205" y="316"/>
                    </a:cubicBezTo>
                    <a:cubicBezTo>
                      <a:pt x="192" y="298"/>
                      <a:pt x="178" y="265"/>
                      <a:pt x="171" y="237"/>
                    </a:cubicBezTo>
                    <a:cubicBezTo>
                      <a:pt x="160" y="190"/>
                      <a:pt x="164" y="153"/>
                      <a:pt x="184" y="128"/>
                    </a:cubicBezTo>
                    <a:cubicBezTo>
                      <a:pt x="210" y="96"/>
                      <a:pt x="252" y="96"/>
                      <a:pt x="256" y="96"/>
                    </a:cubicBezTo>
                    <a:cubicBezTo>
                      <a:pt x="256" y="96"/>
                      <a:pt x="256" y="96"/>
                      <a:pt x="256" y="96"/>
                    </a:cubicBezTo>
                    <a:cubicBezTo>
                      <a:pt x="258" y="96"/>
                      <a:pt x="301" y="96"/>
                      <a:pt x="328" y="128"/>
                    </a:cubicBezTo>
                    <a:cubicBezTo>
                      <a:pt x="348" y="153"/>
                      <a:pt x="352" y="190"/>
                      <a:pt x="341" y="237"/>
                    </a:cubicBezTo>
                    <a:cubicBezTo>
                      <a:pt x="334" y="265"/>
                      <a:pt x="320" y="298"/>
                      <a:pt x="307" y="316"/>
                    </a:cubicBezTo>
                    <a:cubicBezTo>
                      <a:pt x="307" y="317"/>
                      <a:pt x="306" y="317"/>
                      <a:pt x="307" y="318"/>
                    </a:cubicBezTo>
                    <a:cubicBezTo>
                      <a:pt x="308" y="322"/>
                      <a:pt x="314" y="328"/>
                      <a:pt x="324" y="332"/>
                    </a:cubicBezTo>
                    <a:cubicBezTo>
                      <a:pt x="329" y="334"/>
                      <a:pt x="341" y="335"/>
                      <a:pt x="352" y="337"/>
                    </a:cubicBezTo>
                    <a:cubicBezTo>
                      <a:pt x="375" y="341"/>
                      <a:pt x="400" y="344"/>
                      <a:pt x="412" y="355"/>
                    </a:cubicBezTo>
                    <a:cubicBezTo>
                      <a:pt x="417" y="359"/>
                      <a:pt x="417" y="366"/>
                      <a:pt x="413" y="3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88" name="Freeform 196">
              <a:extLst>
                <a:ext uri="{FF2B5EF4-FFF2-40B4-BE49-F238E27FC236}">
                  <a16:creationId xmlns:a16="http://schemas.microsoft.com/office/drawing/2014/main" id="{DE0F9BAC-E653-4BFE-9DD9-F72FA1FD8653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10248732" y="4159041"/>
              <a:ext cx="282043" cy="282043"/>
            </a:xfrm>
            <a:custGeom>
              <a:avLst/>
              <a:gdLst>
                <a:gd name="T0" fmla="*/ 181 w 512"/>
                <a:gd name="T1" fmla="*/ 181 h 512"/>
                <a:gd name="T2" fmla="*/ 160 w 512"/>
                <a:gd name="T3" fmla="*/ 202 h 512"/>
                <a:gd name="T4" fmla="*/ 138 w 512"/>
                <a:gd name="T5" fmla="*/ 181 h 512"/>
                <a:gd name="T6" fmla="*/ 160 w 512"/>
                <a:gd name="T7" fmla="*/ 160 h 512"/>
                <a:gd name="T8" fmla="*/ 181 w 512"/>
                <a:gd name="T9" fmla="*/ 181 h 512"/>
                <a:gd name="T10" fmla="*/ 256 w 512"/>
                <a:gd name="T11" fmla="*/ 309 h 512"/>
                <a:gd name="T12" fmla="*/ 234 w 512"/>
                <a:gd name="T13" fmla="*/ 330 h 512"/>
                <a:gd name="T14" fmla="*/ 256 w 512"/>
                <a:gd name="T15" fmla="*/ 352 h 512"/>
                <a:gd name="T16" fmla="*/ 277 w 512"/>
                <a:gd name="T17" fmla="*/ 330 h 512"/>
                <a:gd name="T18" fmla="*/ 256 w 512"/>
                <a:gd name="T19" fmla="*/ 309 h 512"/>
                <a:gd name="T20" fmla="*/ 352 w 512"/>
                <a:gd name="T21" fmla="*/ 213 h 512"/>
                <a:gd name="T22" fmla="*/ 330 w 512"/>
                <a:gd name="T23" fmla="*/ 234 h 512"/>
                <a:gd name="T24" fmla="*/ 352 w 512"/>
                <a:gd name="T25" fmla="*/ 256 h 512"/>
                <a:gd name="T26" fmla="*/ 373 w 512"/>
                <a:gd name="T27" fmla="*/ 234 h 512"/>
                <a:gd name="T28" fmla="*/ 352 w 512"/>
                <a:gd name="T29" fmla="*/ 213 h 512"/>
                <a:gd name="T30" fmla="*/ 512 w 512"/>
                <a:gd name="T31" fmla="*/ 256 h 512"/>
                <a:gd name="T32" fmla="*/ 256 w 512"/>
                <a:gd name="T33" fmla="*/ 512 h 512"/>
                <a:gd name="T34" fmla="*/ 0 w 512"/>
                <a:gd name="T35" fmla="*/ 256 h 512"/>
                <a:gd name="T36" fmla="*/ 256 w 512"/>
                <a:gd name="T37" fmla="*/ 0 h 512"/>
                <a:gd name="T38" fmla="*/ 512 w 512"/>
                <a:gd name="T39" fmla="*/ 256 h 512"/>
                <a:gd name="T40" fmla="*/ 202 w 512"/>
                <a:gd name="T41" fmla="*/ 181 h 512"/>
                <a:gd name="T42" fmla="*/ 170 w 512"/>
                <a:gd name="T43" fmla="*/ 140 h 512"/>
                <a:gd name="T44" fmla="*/ 170 w 512"/>
                <a:gd name="T45" fmla="*/ 106 h 512"/>
                <a:gd name="T46" fmla="*/ 160 w 512"/>
                <a:gd name="T47" fmla="*/ 96 h 512"/>
                <a:gd name="T48" fmla="*/ 149 w 512"/>
                <a:gd name="T49" fmla="*/ 106 h 512"/>
                <a:gd name="T50" fmla="*/ 149 w 512"/>
                <a:gd name="T51" fmla="*/ 140 h 512"/>
                <a:gd name="T52" fmla="*/ 117 w 512"/>
                <a:gd name="T53" fmla="*/ 181 h 512"/>
                <a:gd name="T54" fmla="*/ 149 w 512"/>
                <a:gd name="T55" fmla="*/ 222 h 512"/>
                <a:gd name="T56" fmla="*/ 149 w 512"/>
                <a:gd name="T57" fmla="*/ 405 h 512"/>
                <a:gd name="T58" fmla="*/ 160 w 512"/>
                <a:gd name="T59" fmla="*/ 416 h 512"/>
                <a:gd name="T60" fmla="*/ 170 w 512"/>
                <a:gd name="T61" fmla="*/ 405 h 512"/>
                <a:gd name="T62" fmla="*/ 170 w 512"/>
                <a:gd name="T63" fmla="*/ 222 h 512"/>
                <a:gd name="T64" fmla="*/ 202 w 512"/>
                <a:gd name="T65" fmla="*/ 181 h 512"/>
                <a:gd name="T66" fmla="*/ 298 w 512"/>
                <a:gd name="T67" fmla="*/ 330 h 512"/>
                <a:gd name="T68" fmla="*/ 266 w 512"/>
                <a:gd name="T69" fmla="*/ 289 h 512"/>
                <a:gd name="T70" fmla="*/ 266 w 512"/>
                <a:gd name="T71" fmla="*/ 106 h 512"/>
                <a:gd name="T72" fmla="*/ 256 w 512"/>
                <a:gd name="T73" fmla="*/ 96 h 512"/>
                <a:gd name="T74" fmla="*/ 245 w 512"/>
                <a:gd name="T75" fmla="*/ 106 h 512"/>
                <a:gd name="T76" fmla="*/ 245 w 512"/>
                <a:gd name="T77" fmla="*/ 289 h 512"/>
                <a:gd name="T78" fmla="*/ 213 w 512"/>
                <a:gd name="T79" fmla="*/ 330 h 512"/>
                <a:gd name="T80" fmla="*/ 245 w 512"/>
                <a:gd name="T81" fmla="*/ 371 h 512"/>
                <a:gd name="T82" fmla="*/ 245 w 512"/>
                <a:gd name="T83" fmla="*/ 405 h 512"/>
                <a:gd name="T84" fmla="*/ 256 w 512"/>
                <a:gd name="T85" fmla="*/ 416 h 512"/>
                <a:gd name="T86" fmla="*/ 266 w 512"/>
                <a:gd name="T87" fmla="*/ 405 h 512"/>
                <a:gd name="T88" fmla="*/ 266 w 512"/>
                <a:gd name="T89" fmla="*/ 371 h 512"/>
                <a:gd name="T90" fmla="*/ 298 w 512"/>
                <a:gd name="T91" fmla="*/ 330 h 512"/>
                <a:gd name="T92" fmla="*/ 394 w 512"/>
                <a:gd name="T93" fmla="*/ 234 h 512"/>
                <a:gd name="T94" fmla="*/ 362 w 512"/>
                <a:gd name="T95" fmla="*/ 193 h 512"/>
                <a:gd name="T96" fmla="*/ 362 w 512"/>
                <a:gd name="T97" fmla="*/ 106 h 512"/>
                <a:gd name="T98" fmla="*/ 352 w 512"/>
                <a:gd name="T99" fmla="*/ 96 h 512"/>
                <a:gd name="T100" fmla="*/ 341 w 512"/>
                <a:gd name="T101" fmla="*/ 106 h 512"/>
                <a:gd name="T102" fmla="*/ 341 w 512"/>
                <a:gd name="T103" fmla="*/ 193 h 512"/>
                <a:gd name="T104" fmla="*/ 309 w 512"/>
                <a:gd name="T105" fmla="*/ 234 h 512"/>
                <a:gd name="T106" fmla="*/ 341 w 512"/>
                <a:gd name="T107" fmla="*/ 275 h 512"/>
                <a:gd name="T108" fmla="*/ 341 w 512"/>
                <a:gd name="T109" fmla="*/ 405 h 512"/>
                <a:gd name="T110" fmla="*/ 352 w 512"/>
                <a:gd name="T111" fmla="*/ 416 h 512"/>
                <a:gd name="T112" fmla="*/ 362 w 512"/>
                <a:gd name="T113" fmla="*/ 405 h 512"/>
                <a:gd name="T114" fmla="*/ 362 w 512"/>
                <a:gd name="T115" fmla="*/ 275 h 512"/>
                <a:gd name="T116" fmla="*/ 394 w 512"/>
                <a:gd name="T117" fmla="*/ 234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2" h="512">
                  <a:moveTo>
                    <a:pt x="181" y="181"/>
                  </a:moveTo>
                  <a:cubicBezTo>
                    <a:pt x="181" y="193"/>
                    <a:pt x="171" y="202"/>
                    <a:pt x="160" y="202"/>
                  </a:cubicBezTo>
                  <a:cubicBezTo>
                    <a:pt x="148" y="202"/>
                    <a:pt x="138" y="193"/>
                    <a:pt x="138" y="181"/>
                  </a:cubicBezTo>
                  <a:cubicBezTo>
                    <a:pt x="138" y="169"/>
                    <a:pt x="148" y="160"/>
                    <a:pt x="160" y="160"/>
                  </a:cubicBezTo>
                  <a:cubicBezTo>
                    <a:pt x="171" y="160"/>
                    <a:pt x="181" y="169"/>
                    <a:pt x="181" y="181"/>
                  </a:cubicBezTo>
                  <a:close/>
                  <a:moveTo>
                    <a:pt x="256" y="309"/>
                  </a:moveTo>
                  <a:cubicBezTo>
                    <a:pt x="244" y="309"/>
                    <a:pt x="234" y="319"/>
                    <a:pt x="234" y="330"/>
                  </a:cubicBezTo>
                  <a:cubicBezTo>
                    <a:pt x="234" y="342"/>
                    <a:pt x="244" y="352"/>
                    <a:pt x="256" y="352"/>
                  </a:cubicBezTo>
                  <a:cubicBezTo>
                    <a:pt x="267" y="352"/>
                    <a:pt x="277" y="342"/>
                    <a:pt x="277" y="330"/>
                  </a:cubicBezTo>
                  <a:cubicBezTo>
                    <a:pt x="277" y="319"/>
                    <a:pt x="267" y="309"/>
                    <a:pt x="256" y="309"/>
                  </a:cubicBezTo>
                  <a:close/>
                  <a:moveTo>
                    <a:pt x="352" y="213"/>
                  </a:moveTo>
                  <a:cubicBezTo>
                    <a:pt x="340" y="213"/>
                    <a:pt x="330" y="223"/>
                    <a:pt x="330" y="234"/>
                  </a:cubicBezTo>
                  <a:cubicBezTo>
                    <a:pt x="330" y="246"/>
                    <a:pt x="340" y="256"/>
                    <a:pt x="352" y="256"/>
                  </a:cubicBezTo>
                  <a:cubicBezTo>
                    <a:pt x="363" y="256"/>
                    <a:pt x="373" y="246"/>
                    <a:pt x="373" y="234"/>
                  </a:cubicBezTo>
                  <a:cubicBezTo>
                    <a:pt x="373" y="223"/>
                    <a:pt x="363" y="213"/>
                    <a:pt x="352" y="213"/>
                  </a:cubicBezTo>
                  <a:close/>
                  <a:moveTo>
                    <a:pt x="512" y="256"/>
                  </a:moveTo>
                  <a:cubicBezTo>
                    <a:pt x="512" y="397"/>
                    <a:pt x="397" y="512"/>
                    <a:pt x="256" y="512"/>
                  </a:cubicBezTo>
                  <a:cubicBezTo>
                    <a:pt x="114" y="512"/>
                    <a:pt x="0" y="397"/>
                    <a:pt x="0" y="256"/>
                  </a:cubicBezTo>
                  <a:cubicBezTo>
                    <a:pt x="0" y="114"/>
                    <a:pt x="114" y="0"/>
                    <a:pt x="256" y="0"/>
                  </a:cubicBezTo>
                  <a:cubicBezTo>
                    <a:pt x="397" y="0"/>
                    <a:pt x="512" y="114"/>
                    <a:pt x="512" y="256"/>
                  </a:cubicBezTo>
                  <a:close/>
                  <a:moveTo>
                    <a:pt x="202" y="181"/>
                  </a:moveTo>
                  <a:cubicBezTo>
                    <a:pt x="202" y="161"/>
                    <a:pt x="189" y="145"/>
                    <a:pt x="170" y="140"/>
                  </a:cubicBezTo>
                  <a:cubicBezTo>
                    <a:pt x="170" y="106"/>
                    <a:pt x="170" y="106"/>
                    <a:pt x="170" y="106"/>
                  </a:cubicBezTo>
                  <a:cubicBezTo>
                    <a:pt x="170" y="100"/>
                    <a:pt x="166" y="96"/>
                    <a:pt x="160" y="96"/>
                  </a:cubicBezTo>
                  <a:cubicBezTo>
                    <a:pt x="154" y="96"/>
                    <a:pt x="149" y="100"/>
                    <a:pt x="149" y="106"/>
                  </a:cubicBezTo>
                  <a:cubicBezTo>
                    <a:pt x="149" y="140"/>
                    <a:pt x="149" y="140"/>
                    <a:pt x="149" y="140"/>
                  </a:cubicBezTo>
                  <a:cubicBezTo>
                    <a:pt x="131" y="145"/>
                    <a:pt x="117" y="161"/>
                    <a:pt x="117" y="181"/>
                  </a:cubicBezTo>
                  <a:cubicBezTo>
                    <a:pt x="117" y="201"/>
                    <a:pt x="131" y="217"/>
                    <a:pt x="149" y="222"/>
                  </a:cubicBezTo>
                  <a:cubicBezTo>
                    <a:pt x="149" y="405"/>
                    <a:pt x="149" y="405"/>
                    <a:pt x="149" y="405"/>
                  </a:cubicBezTo>
                  <a:cubicBezTo>
                    <a:pt x="149" y="411"/>
                    <a:pt x="154" y="416"/>
                    <a:pt x="160" y="416"/>
                  </a:cubicBezTo>
                  <a:cubicBezTo>
                    <a:pt x="166" y="416"/>
                    <a:pt x="170" y="411"/>
                    <a:pt x="170" y="405"/>
                  </a:cubicBezTo>
                  <a:cubicBezTo>
                    <a:pt x="170" y="222"/>
                    <a:pt x="170" y="222"/>
                    <a:pt x="170" y="222"/>
                  </a:cubicBezTo>
                  <a:cubicBezTo>
                    <a:pt x="189" y="217"/>
                    <a:pt x="202" y="201"/>
                    <a:pt x="202" y="181"/>
                  </a:cubicBezTo>
                  <a:close/>
                  <a:moveTo>
                    <a:pt x="298" y="330"/>
                  </a:moveTo>
                  <a:cubicBezTo>
                    <a:pt x="298" y="311"/>
                    <a:pt x="285" y="294"/>
                    <a:pt x="266" y="289"/>
                  </a:cubicBezTo>
                  <a:cubicBezTo>
                    <a:pt x="266" y="106"/>
                    <a:pt x="266" y="106"/>
                    <a:pt x="266" y="106"/>
                  </a:cubicBezTo>
                  <a:cubicBezTo>
                    <a:pt x="266" y="100"/>
                    <a:pt x="262" y="96"/>
                    <a:pt x="256" y="96"/>
                  </a:cubicBezTo>
                  <a:cubicBezTo>
                    <a:pt x="250" y="96"/>
                    <a:pt x="245" y="100"/>
                    <a:pt x="245" y="106"/>
                  </a:cubicBezTo>
                  <a:cubicBezTo>
                    <a:pt x="245" y="289"/>
                    <a:pt x="245" y="289"/>
                    <a:pt x="245" y="289"/>
                  </a:cubicBezTo>
                  <a:cubicBezTo>
                    <a:pt x="227" y="294"/>
                    <a:pt x="213" y="311"/>
                    <a:pt x="213" y="330"/>
                  </a:cubicBezTo>
                  <a:cubicBezTo>
                    <a:pt x="213" y="350"/>
                    <a:pt x="227" y="367"/>
                    <a:pt x="245" y="371"/>
                  </a:cubicBezTo>
                  <a:cubicBezTo>
                    <a:pt x="245" y="405"/>
                    <a:pt x="245" y="405"/>
                    <a:pt x="245" y="405"/>
                  </a:cubicBezTo>
                  <a:cubicBezTo>
                    <a:pt x="245" y="411"/>
                    <a:pt x="250" y="416"/>
                    <a:pt x="256" y="416"/>
                  </a:cubicBezTo>
                  <a:cubicBezTo>
                    <a:pt x="262" y="416"/>
                    <a:pt x="266" y="411"/>
                    <a:pt x="266" y="405"/>
                  </a:cubicBezTo>
                  <a:cubicBezTo>
                    <a:pt x="266" y="371"/>
                    <a:pt x="266" y="371"/>
                    <a:pt x="266" y="371"/>
                  </a:cubicBezTo>
                  <a:cubicBezTo>
                    <a:pt x="285" y="367"/>
                    <a:pt x="298" y="350"/>
                    <a:pt x="298" y="330"/>
                  </a:cubicBezTo>
                  <a:close/>
                  <a:moveTo>
                    <a:pt x="394" y="234"/>
                  </a:moveTo>
                  <a:cubicBezTo>
                    <a:pt x="394" y="215"/>
                    <a:pt x="381" y="198"/>
                    <a:pt x="362" y="193"/>
                  </a:cubicBezTo>
                  <a:cubicBezTo>
                    <a:pt x="362" y="106"/>
                    <a:pt x="362" y="106"/>
                    <a:pt x="362" y="106"/>
                  </a:cubicBezTo>
                  <a:cubicBezTo>
                    <a:pt x="362" y="100"/>
                    <a:pt x="358" y="96"/>
                    <a:pt x="352" y="96"/>
                  </a:cubicBezTo>
                  <a:cubicBezTo>
                    <a:pt x="346" y="96"/>
                    <a:pt x="341" y="100"/>
                    <a:pt x="341" y="106"/>
                  </a:cubicBezTo>
                  <a:cubicBezTo>
                    <a:pt x="341" y="193"/>
                    <a:pt x="341" y="193"/>
                    <a:pt x="341" y="193"/>
                  </a:cubicBezTo>
                  <a:cubicBezTo>
                    <a:pt x="323" y="198"/>
                    <a:pt x="309" y="215"/>
                    <a:pt x="309" y="234"/>
                  </a:cubicBezTo>
                  <a:cubicBezTo>
                    <a:pt x="309" y="254"/>
                    <a:pt x="323" y="271"/>
                    <a:pt x="341" y="275"/>
                  </a:cubicBezTo>
                  <a:cubicBezTo>
                    <a:pt x="341" y="405"/>
                    <a:pt x="341" y="405"/>
                    <a:pt x="341" y="405"/>
                  </a:cubicBezTo>
                  <a:cubicBezTo>
                    <a:pt x="341" y="411"/>
                    <a:pt x="346" y="416"/>
                    <a:pt x="352" y="416"/>
                  </a:cubicBezTo>
                  <a:cubicBezTo>
                    <a:pt x="358" y="416"/>
                    <a:pt x="362" y="411"/>
                    <a:pt x="362" y="405"/>
                  </a:cubicBezTo>
                  <a:cubicBezTo>
                    <a:pt x="362" y="275"/>
                    <a:pt x="362" y="275"/>
                    <a:pt x="362" y="275"/>
                  </a:cubicBezTo>
                  <a:cubicBezTo>
                    <a:pt x="381" y="271"/>
                    <a:pt x="394" y="254"/>
                    <a:pt x="394" y="23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9" name="Freeform 988">
              <a:extLst>
                <a:ext uri="{FF2B5EF4-FFF2-40B4-BE49-F238E27FC236}">
                  <a16:creationId xmlns:a16="http://schemas.microsoft.com/office/drawing/2014/main" id="{9B6AA270-7884-45E0-A077-9B752AEC28ED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9906836" y="4159041"/>
              <a:ext cx="282043" cy="282043"/>
            </a:xfrm>
            <a:custGeom>
              <a:avLst/>
              <a:gdLst>
                <a:gd name="T0" fmla="*/ 256 w 512"/>
                <a:gd name="T1" fmla="*/ 117 h 512"/>
                <a:gd name="T2" fmla="*/ 117 w 512"/>
                <a:gd name="T3" fmla="*/ 256 h 512"/>
                <a:gd name="T4" fmla="*/ 256 w 512"/>
                <a:gd name="T5" fmla="*/ 394 h 512"/>
                <a:gd name="T6" fmla="*/ 394 w 512"/>
                <a:gd name="T7" fmla="*/ 256 h 512"/>
                <a:gd name="T8" fmla="*/ 256 w 512"/>
                <a:gd name="T9" fmla="*/ 117 h 512"/>
                <a:gd name="T10" fmla="*/ 245 w 512"/>
                <a:gd name="T11" fmla="*/ 149 h 512"/>
                <a:gd name="T12" fmla="*/ 256 w 512"/>
                <a:gd name="T13" fmla="*/ 138 h 512"/>
                <a:gd name="T14" fmla="*/ 266 w 512"/>
                <a:gd name="T15" fmla="*/ 149 h 512"/>
                <a:gd name="T16" fmla="*/ 266 w 512"/>
                <a:gd name="T17" fmla="*/ 160 h 512"/>
                <a:gd name="T18" fmla="*/ 256 w 512"/>
                <a:gd name="T19" fmla="*/ 170 h 512"/>
                <a:gd name="T20" fmla="*/ 245 w 512"/>
                <a:gd name="T21" fmla="*/ 160 h 512"/>
                <a:gd name="T22" fmla="*/ 245 w 512"/>
                <a:gd name="T23" fmla="*/ 149 h 512"/>
                <a:gd name="T24" fmla="*/ 160 w 512"/>
                <a:gd name="T25" fmla="*/ 266 h 512"/>
                <a:gd name="T26" fmla="*/ 149 w 512"/>
                <a:gd name="T27" fmla="*/ 266 h 512"/>
                <a:gd name="T28" fmla="*/ 138 w 512"/>
                <a:gd name="T29" fmla="*/ 256 h 512"/>
                <a:gd name="T30" fmla="*/ 149 w 512"/>
                <a:gd name="T31" fmla="*/ 245 h 512"/>
                <a:gd name="T32" fmla="*/ 160 w 512"/>
                <a:gd name="T33" fmla="*/ 245 h 512"/>
                <a:gd name="T34" fmla="*/ 170 w 512"/>
                <a:gd name="T35" fmla="*/ 256 h 512"/>
                <a:gd name="T36" fmla="*/ 160 w 512"/>
                <a:gd name="T37" fmla="*/ 266 h 512"/>
                <a:gd name="T38" fmla="*/ 266 w 512"/>
                <a:gd name="T39" fmla="*/ 362 h 512"/>
                <a:gd name="T40" fmla="*/ 256 w 512"/>
                <a:gd name="T41" fmla="*/ 373 h 512"/>
                <a:gd name="T42" fmla="*/ 245 w 512"/>
                <a:gd name="T43" fmla="*/ 362 h 512"/>
                <a:gd name="T44" fmla="*/ 245 w 512"/>
                <a:gd name="T45" fmla="*/ 352 h 512"/>
                <a:gd name="T46" fmla="*/ 256 w 512"/>
                <a:gd name="T47" fmla="*/ 341 h 512"/>
                <a:gd name="T48" fmla="*/ 266 w 512"/>
                <a:gd name="T49" fmla="*/ 352 h 512"/>
                <a:gd name="T50" fmla="*/ 266 w 512"/>
                <a:gd name="T51" fmla="*/ 362 h 512"/>
                <a:gd name="T52" fmla="*/ 306 w 512"/>
                <a:gd name="T53" fmla="*/ 231 h 512"/>
                <a:gd name="T54" fmla="*/ 263 w 512"/>
                <a:gd name="T55" fmla="*/ 274 h 512"/>
                <a:gd name="T56" fmla="*/ 256 w 512"/>
                <a:gd name="T57" fmla="*/ 277 h 512"/>
                <a:gd name="T58" fmla="*/ 248 w 512"/>
                <a:gd name="T59" fmla="*/ 274 h 512"/>
                <a:gd name="T60" fmla="*/ 173 w 512"/>
                <a:gd name="T61" fmla="*/ 199 h 512"/>
                <a:gd name="T62" fmla="*/ 173 w 512"/>
                <a:gd name="T63" fmla="*/ 184 h 512"/>
                <a:gd name="T64" fmla="*/ 189 w 512"/>
                <a:gd name="T65" fmla="*/ 184 h 512"/>
                <a:gd name="T66" fmla="*/ 256 w 512"/>
                <a:gd name="T67" fmla="*/ 251 h 512"/>
                <a:gd name="T68" fmla="*/ 291 w 512"/>
                <a:gd name="T69" fmla="*/ 216 h 512"/>
                <a:gd name="T70" fmla="*/ 306 w 512"/>
                <a:gd name="T71" fmla="*/ 216 h 512"/>
                <a:gd name="T72" fmla="*/ 306 w 512"/>
                <a:gd name="T73" fmla="*/ 231 h 512"/>
                <a:gd name="T74" fmla="*/ 373 w 512"/>
                <a:gd name="T75" fmla="*/ 256 h 512"/>
                <a:gd name="T76" fmla="*/ 362 w 512"/>
                <a:gd name="T77" fmla="*/ 266 h 512"/>
                <a:gd name="T78" fmla="*/ 352 w 512"/>
                <a:gd name="T79" fmla="*/ 266 h 512"/>
                <a:gd name="T80" fmla="*/ 341 w 512"/>
                <a:gd name="T81" fmla="*/ 256 h 512"/>
                <a:gd name="T82" fmla="*/ 352 w 512"/>
                <a:gd name="T83" fmla="*/ 245 h 512"/>
                <a:gd name="T84" fmla="*/ 362 w 512"/>
                <a:gd name="T85" fmla="*/ 245 h 512"/>
                <a:gd name="T86" fmla="*/ 373 w 512"/>
                <a:gd name="T87" fmla="*/ 256 h 512"/>
                <a:gd name="T88" fmla="*/ 256 w 512"/>
                <a:gd name="T89" fmla="*/ 0 h 512"/>
                <a:gd name="T90" fmla="*/ 0 w 512"/>
                <a:gd name="T91" fmla="*/ 256 h 512"/>
                <a:gd name="T92" fmla="*/ 256 w 512"/>
                <a:gd name="T93" fmla="*/ 512 h 512"/>
                <a:gd name="T94" fmla="*/ 512 w 512"/>
                <a:gd name="T95" fmla="*/ 256 h 512"/>
                <a:gd name="T96" fmla="*/ 256 w 512"/>
                <a:gd name="T97" fmla="*/ 0 h 512"/>
                <a:gd name="T98" fmla="*/ 256 w 512"/>
                <a:gd name="T99" fmla="*/ 416 h 512"/>
                <a:gd name="T100" fmla="*/ 96 w 512"/>
                <a:gd name="T101" fmla="*/ 256 h 512"/>
                <a:gd name="T102" fmla="*/ 256 w 512"/>
                <a:gd name="T103" fmla="*/ 96 h 512"/>
                <a:gd name="T104" fmla="*/ 416 w 512"/>
                <a:gd name="T105" fmla="*/ 256 h 512"/>
                <a:gd name="T106" fmla="*/ 256 w 512"/>
                <a:gd name="T107" fmla="*/ 416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12" h="512">
                  <a:moveTo>
                    <a:pt x="256" y="117"/>
                  </a:moveTo>
                  <a:cubicBezTo>
                    <a:pt x="179" y="117"/>
                    <a:pt x="117" y="179"/>
                    <a:pt x="117" y="256"/>
                  </a:cubicBezTo>
                  <a:cubicBezTo>
                    <a:pt x="117" y="332"/>
                    <a:pt x="179" y="394"/>
                    <a:pt x="256" y="394"/>
                  </a:cubicBezTo>
                  <a:cubicBezTo>
                    <a:pt x="332" y="394"/>
                    <a:pt x="394" y="332"/>
                    <a:pt x="394" y="256"/>
                  </a:cubicBezTo>
                  <a:cubicBezTo>
                    <a:pt x="394" y="179"/>
                    <a:pt x="332" y="117"/>
                    <a:pt x="256" y="117"/>
                  </a:cubicBezTo>
                  <a:close/>
                  <a:moveTo>
                    <a:pt x="245" y="149"/>
                  </a:moveTo>
                  <a:cubicBezTo>
                    <a:pt x="245" y="143"/>
                    <a:pt x="250" y="138"/>
                    <a:pt x="256" y="138"/>
                  </a:cubicBezTo>
                  <a:cubicBezTo>
                    <a:pt x="262" y="138"/>
                    <a:pt x="266" y="143"/>
                    <a:pt x="266" y="149"/>
                  </a:cubicBezTo>
                  <a:cubicBezTo>
                    <a:pt x="266" y="160"/>
                    <a:pt x="266" y="160"/>
                    <a:pt x="266" y="160"/>
                  </a:cubicBezTo>
                  <a:cubicBezTo>
                    <a:pt x="266" y="166"/>
                    <a:pt x="262" y="170"/>
                    <a:pt x="256" y="170"/>
                  </a:cubicBezTo>
                  <a:cubicBezTo>
                    <a:pt x="250" y="170"/>
                    <a:pt x="245" y="166"/>
                    <a:pt x="245" y="160"/>
                  </a:cubicBezTo>
                  <a:lnTo>
                    <a:pt x="245" y="149"/>
                  </a:lnTo>
                  <a:close/>
                  <a:moveTo>
                    <a:pt x="160" y="266"/>
                  </a:moveTo>
                  <a:cubicBezTo>
                    <a:pt x="149" y="266"/>
                    <a:pt x="149" y="266"/>
                    <a:pt x="149" y="266"/>
                  </a:cubicBezTo>
                  <a:cubicBezTo>
                    <a:pt x="143" y="266"/>
                    <a:pt x="138" y="262"/>
                    <a:pt x="138" y="256"/>
                  </a:cubicBezTo>
                  <a:cubicBezTo>
                    <a:pt x="138" y="250"/>
                    <a:pt x="143" y="245"/>
                    <a:pt x="149" y="245"/>
                  </a:cubicBezTo>
                  <a:cubicBezTo>
                    <a:pt x="160" y="245"/>
                    <a:pt x="160" y="245"/>
                    <a:pt x="160" y="245"/>
                  </a:cubicBezTo>
                  <a:cubicBezTo>
                    <a:pt x="166" y="245"/>
                    <a:pt x="170" y="250"/>
                    <a:pt x="170" y="256"/>
                  </a:cubicBezTo>
                  <a:cubicBezTo>
                    <a:pt x="170" y="262"/>
                    <a:pt x="166" y="266"/>
                    <a:pt x="160" y="266"/>
                  </a:cubicBezTo>
                  <a:close/>
                  <a:moveTo>
                    <a:pt x="266" y="362"/>
                  </a:moveTo>
                  <a:cubicBezTo>
                    <a:pt x="266" y="368"/>
                    <a:pt x="262" y="373"/>
                    <a:pt x="256" y="373"/>
                  </a:cubicBezTo>
                  <a:cubicBezTo>
                    <a:pt x="250" y="373"/>
                    <a:pt x="245" y="368"/>
                    <a:pt x="245" y="362"/>
                  </a:cubicBezTo>
                  <a:cubicBezTo>
                    <a:pt x="245" y="352"/>
                    <a:pt x="245" y="352"/>
                    <a:pt x="245" y="352"/>
                  </a:cubicBezTo>
                  <a:cubicBezTo>
                    <a:pt x="245" y="346"/>
                    <a:pt x="250" y="341"/>
                    <a:pt x="256" y="341"/>
                  </a:cubicBezTo>
                  <a:cubicBezTo>
                    <a:pt x="262" y="341"/>
                    <a:pt x="266" y="346"/>
                    <a:pt x="266" y="352"/>
                  </a:cubicBezTo>
                  <a:lnTo>
                    <a:pt x="266" y="362"/>
                  </a:lnTo>
                  <a:close/>
                  <a:moveTo>
                    <a:pt x="306" y="231"/>
                  </a:moveTo>
                  <a:cubicBezTo>
                    <a:pt x="263" y="274"/>
                    <a:pt x="263" y="274"/>
                    <a:pt x="263" y="274"/>
                  </a:cubicBezTo>
                  <a:cubicBezTo>
                    <a:pt x="261" y="276"/>
                    <a:pt x="258" y="277"/>
                    <a:pt x="256" y="277"/>
                  </a:cubicBezTo>
                  <a:cubicBezTo>
                    <a:pt x="253" y="277"/>
                    <a:pt x="250" y="276"/>
                    <a:pt x="248" y="274"/>
                  </a:cubicBezTo>
                  <a:cubicBezTo>
                    <a:pt x="173" y="199"/>
                    <a:pt x="173" y="199"/>
                    <a:pt x="173" y="199"/>
                  </a:cubicBezTo>
                  <a:cubicBezTo>
                    <a:pt x="169" y="195"/>
                    <a:pt x="169" y="188"/>
                    <a:pt x="173" y="184"/>
                  </a:cubicBezTo>
                  <a:cubicBezTo>
                    <a:pt x="178" y="180"/>
                    <a:pt x="184" y="180"/>
                    <a:pt x="189" y="184"/>
                  </a:cubicBezTo>
                  <a:cubicBezTo>
                    <a:pt x="256" y="251"/>
                    <a:pt x="256" y="251"/>
                    <a:pt x="256" y="251"/>
                  </a:cubicBezTo>
                  <a:cubicBezTo>
                    <a:pt x="291" y="216"/>
                    <a:pt x="291" y="216"/>
                    <a:pt x="291" y="216"/>
                  </a:cubicBezTo>
                  <a:cubicBezTo>
                    <a:pt x="295" y="212"/>
                    <a:pt x="302" y="212"/>
                    <a:pt x="306" y="216"/>
                  </a:cubicBezTo>
                  <a:cubicBezTo>
                    <a:pt x="310" y="220"/>
                    <a:pt x="310" y="227"/>
                    <a:pt x="306" y="231"/>
                  </a:cubicBezTo>
                  <a:close/>
                  <a:moveTo>
                    <a:pt x="373" y="256"/>
                  </a:moveTo>
                  <a:cubicBezTo>
                    <a:pt x="373" y="262"/>
                    <a:pt x="368" y="266"/>
                    <a:pt x="362" y="266"/>
                  </a:cubicBezTo>
                  <a:cubicBezTo>
                    <a:pt x="352" y="266"/>
                    <a:pt x="352" y="266"/>
                    <a:pt x="352" y="266"/>
                  </a:cubicBezTo>
                  <a:cubicBezTo>
                    <a:pt x="346" y="266"/>
                    <a:pt x="341" y="262"/>
                    <a:pt x="341" y="256"/>
                  </a:cubicBezTo>
                  <a:cubicBezTo>
                    <a:pt x="341" y="250"/>
                    <a:pt x="346" y="245"/>
                    <a:pt x="352" y="245"/>
                  </a:cubicBezTo>
                  <a:cubicBezTo>
                    <a:pt x="362" y="245"/>
                    <a:pt x="362" y="245"/>
                    <a:pt x="362" y="245"/>
                  </a:cubicBezTo>
                  <a:cubicBezTo>
                    <a:pt x="368" y="245"/>
                    <a:pt x="373" y="250"/>
                    <a:pt x="373" y="256"/>
                  </a:cubicBezTo>
                  <a:close/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256" y="416"/>
                  </a:moveTo>
                  <a:cubicBezTo>
                    <a:pt x="167" y="416"/>
                    <a:pt x="96" y="344"/>
                    <a:pt x="96" y="256"/>
                  </a:cubicBezTo>
                  <a:cubicBezTo>
                    <a:pt x="96" y="167"/>
                    <a:pt x="167" y="96"/>
                    <a:pt x="256" y="96"/>
                  </a:cubicBezTo>
                  <a:cubicBezTo>
                    <a:pt x="344" y="96"/>
                    <a:pt x="416" y="167"/>
                    <a:pt x="416" y="256"/>
                  </a:cubicBezTo>
                  <a:cubicBezTo>
                    <a:pt x="416" y="344"/>
                    <a:pt x="344" y="416"/>
                    <a:pt x="256" y="41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00" name="Oval 199">
            <a:extLst>
              <a:ext uri="{FF2B5EF4-FFF2-40B4-BE49-F238E27FC236}">
                <a16:creationId xmlns:a16="http://schemas.microsoft.com/office/drawing/2014/main" id="{07C26B2F-7AAF-4C27-AD36-FA4EE31FF4E2}"/>
              </a:ext>
            </a:extLst>
          </p:cNvPr>
          <p:cNvSpPr>
            <a:spLocks/>
          </p:cNvSpPr>
          <p:nvPr/>
        </p:nvSpPr>
        <p:spPr bwMode="gray">
          <a:xfrm>
            <a:off x="8700898" y="4217787"/>
            <a:ext cx="150916" cy="1374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9050">
            <a:solidFill>
              <a:srgbClr val="0832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A686A042-4F0D-4005-A517-DBD864EEC94C}"/>
              </a:ext>
            </a:extLst>
          </p:cNvPr>
          <p:cNvSpPr>
            <a:spLocks/>
          </p:cNvSpPr>
          <p:nvPr/>
        </p:nvSpPr>
        <p:spPr bwMode="gray">
          <a:xfrm>
            <a:off x="328991" y="5855009"/>
            <a:ext cx="702367" cy="359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</a:ln>
        </p:spPr>
        <p:txBody>
          <a:bodyPr wrap="square" lIns="91440" tIns="91440" rIns="91440" bIns="9144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Solution Value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79611A8D-3484-4D08-B088-B6DA69F166C6}"/>
              </a:ext>
            </a:extLst>
          </p:cNvPr>
          <p:cNvGrpSpPr/>
          <p:nvPr/>
        </p:nvGrpSpPr>
        <p:grpSpPr bwMode="gray">
          <a:xfrm>
            <a:off x="1073320" y="5905086"/>
            <a:ext cx="1074944" cy="258947"/>
            <a:chOff x="1662862" y="6107147"/>
            <a:chExt cx="1074944" cy="258947"/>
          </a:xfrm>
        </p:grpSpPr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F0FA74D2-3552-44DE-AB3D-CBE4CF5BEED4}"/>
                </a:ext>
              </a:extLst>
            </p:cNvPr>
            <p:cNvSpPr/>
            <p:nvPr/>
          </p:nvSpPr>
          <p:spPr bwMode="gray">
            <a:xfrm>
              <a:off x="2013249" y="6167371"/>
              <a:ext cx="724557" cy="13849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Improves CX</a:t>
              </a:r>
            </a:p>
          </p:txBody>
        </p:sp>
        <p:grpSp>
          <p:nvGrpSpPr>
            <p:cNvPr id="216" name="Group 550">
              <a:extLst>
                <a:ext uri="{FF2B5EF4-FFF2-40B4-BE49-F238E27FC236}">
                  <a16:creationId xmlns:a16="http://schemas.microsoft.com/office/drawing/2014/main" id="{FD03D174-2BF5-4E56-A1CC-5E5464C06B35}"/>
                </a:ext>
              </a:extLst>
            </p:cNvPr>
            <p:cNvGrpSpPr>
              <a:grpSpLocks noChangeAspect="1"/>
            </p:cNvGrpSpPr>
            <p:nvPr/>
          </p:nvGrpSpPr>
          <p:grpSpPr bwMode="gray">
            <a:xfrm>
              <a:off x="1662862" y="6107147"/>
              <a:ext cx="258947" cy="258947"/>
              <a:chOff x="1520" y="1938"/>
              <a:chExt cx="340" cy="340"/>
            </a:xfrm>
            <a:solidFill>
              <a:schemeClr val="accent3"/>
            </a:solidFill>
          </p:grpSpPr>
          <p:sp>
            <p:nvSpPr>
              <p:cNvPr id="217" name="Freeform 551">
                <a:extLst>
                  <a:ext uri="{FF2B5EF4-FFF2-40B4-BE49-F238E27FC236}">
                    <a16:creationId xmlns:a16="http://schemas.microsoft.com/office/drawing/2014/main" id="{3986253A-D1FD-46B8-8B05-F07A4578A04E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1520" y="1938"/>
                <a:ext cx="340" cy="340"/>
              </a:xfrm>
              <a:custGeom>
                <a:avLst/>
                <a:gdLst>
                  <a:gd name="T0" fmla="*/ 256 w 512"/>
                  <a:gd name="T1" fmla="*/ 0 h 512"/>
                  <a:gd name="T2" fmla="*/ 0 w 512"/>
                  <a:gd name="T3" fmla="*/ 256 h 512"/>
                  <a:gd name="T4" fmla="*/ 256 w 512"/>
                  <a:gd name="T5" fmla="*/ 512 h 512"/>
                  <a:gd name="T6" fmla="*/ 512 w 512"/>
                  <a:gd name="T7" fmla="*/ 256 h 512"/>
                  <a:gd name="T8" fmla="*/ 256 w 512"/>
                  <a:gd name="T9" fmla="*/ 0 h 512"/>
                  <a:gd name="T10" fmla="*/ 413 w 512"/>
                  <a:gd name="T11" fmla="*/ 370 h 512"/>
                  <a:gd name="T12" fmla="*/ 405 w 512"/>
                  <a:gd name="T13" fmla="*/ 374 h 512"/>
                  <a:gd name="T14" fmla="*/ 398 w 512"/>
                  <a:gd name="T15" fmla="*/ 371 h 512"/>
                  <a:gd name="T16" fmla="*/ 349 w 512"/>
                  <a:gd name="T17" fmla="*/ 358 h 512"/>
                  <a:gd name="T18" fmla="*/ 316 w 512"/>
                  <a:gd name="T19" fmla="*/ 352 h 512"/>
                  <a:gd name="T20" fmla="*/ 286 w 512"/>
                  <a:gd name="T21" fmla="*/ 324 h 512"/>
                  <a:gd name="T22" fmla="*/ 290 w 512"/>
                  <a:gd name="T23" fmla="*/ 303 h 512"/>
                  <a:gd name="T24" fmla="*/ 320 w 512"/>
                  <a:gd name="T25" fmla="*/ 233 h 512"/>
                  <a:gd name="T26" fmla="*/ 311 w 512"/>
                  <a:gd name="T27" fmla="*/ 142 h 512"/>
                  <a:gd name="T28" fmla="*/ 256 w 512"/>
                  <a:gd name="T29" fmla="*/ 118 h 512"/>
                  <a:gd name="T30" fmla="*/ 256 w 512"/>
                  <a:gd name="T31" fmla="*/ 118 h 512"/>
                  <a:gd name="T32" fmla="*/ 256 w 512"/>
                  <a:gd name="T33" fmla="*/ 118 h 512"/>
                  <a:gd name="T34" fmla="*/ 256 w 512"/>
                  <a:gd name="T35" fmla="*/ 118 h 512"/>
                  <a:gd name="T36" fmla="*/ 201 w 512"/>
                  <a:gd name="T37" fmla="*/ 142 h 512"/>
                  <a:gd name="T38" fmla="*/ 192 w 512"/>
                  <a:gd name="T39" fmla="*/ 233 h 512"/>
                  <a:gd name="T40" fmla="*/ 222 w 512"/>
                  <a:gd name="T41" fmla="*/ 303 h 512"/>
                  <a:gd name="T42" fmla="*/ 225 w 512"/>
                  <a:gd name="T43" fmla="*/ 324 h 512"/>
                  <a:gd name="T44" fmla="*/ 196 w 512"/>
                  <a:gd name="T45" fmla="*/ 352 h 512"/>
                  <a:gd name="T46" fmla="*/ 163 w 512"/>
                  <a:gd name="T47" fmla="*/ 358 h 512"/>
                  <a:gd name="T48" fmla="*/ 114 w 512"/>
                  <a:gd name="T49" fmla="*/ 371 h 512"/>
                  <a:gd name="T50" fmla="*/ 107 w 512"/>
                  <a:gd name="T51" fmla="*/ 374 h 512"/>
                  <a:gd name="T52" fmla="*/ 99 w 512"/>
                  <a:gd name="T53" fmla="*/ 370 h 512"/>
                  <a:gd name="T54" fmla="*/ 100 w 512"/>
                  <a:gd name="T55" fmla="*/ 355 h 512"/>
                  <a:gd name="T56" fmla="*/ 160 w 512"/>
                  <a:gd name="T57" fmla="*/ 337 h 512"/>
                  <a:gd name="T58" fmla="*/ 188 w 512"/>
                  <a:gd name="T59" fmla="*/ 332 h 512"/>
                  <a:gd name="T60" fmla="*/ 205 w 512"/>
                  <a:gd name="T61" fmla="*/ 318 h 512"/>
                  <a:gd name="T62" fmla="*/ 205 w 512"/>
                  <a:gd name="T63" fmla="*/ 316 h 512"/>
                  <a:gd name="T64" fmla="*/ 171 w 512"/>
                  <a:gd name="T65" fmla="*/ 237 h 512"/>
                  <a:gd name="T66" fmla="*/ 184 w 512"/>
                  <a:gd name="T67" fmla="*/ 128 h 512"/>
                  <a:gd name="T68" fmla="*/ 256 w 512"/>
                  <a:gd name="T69" fmla="*/ 96 h 512"/>
                  <a:gd name="T70" fmla="*/ 256 w 512"/>
                  <a:gd name="T71" fmla="*/ 96 h 512"/>
                  <a:gd name="T72" fmla="*/ 328 w 512"/>
                  <a:gd name="T73" fmla="*/ 128 h 512"/>
                  <a:gd name="T74" fmla="*/ 341 w 512"/>
                  <a:gd name="T75" fmla="*/ 237 h 512"/>
                  <a:gd name="T76" fmla="*/ 307 w 512"/>
                  <a:gd name="T77" fmla="*/ 316 h 512"/>
                  <a:gd name="T78" fmla="*/ 307 w 512"/>
                  <a:gd name="T79" fmla="*/ 318 h 512"/>
                  <a:gd name="T80" fmla="*/ 324 w 512"/>
                  <a:gd name="T81" fmla="*/ 332 h 512"/>
                  <a:gd name="T82" fmla="*/ 352 w 512"/>
                  <a:gd name="T83" fmla="*/ 337 h 512"/>
                  <a:gd name="T84" fmla="*/ 412 w 512"/>
                  <a:gd name="T85" fmla="*/ 355 h 512"/>
                  <a:gd name="T86" fmla="*/ 413 w 512"/>
                  <a:gd name="T87" fmla="*/ 37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12" h="512">
                    <a:moveTo>
                      <a:pt x="256" y="0"/>
                    </a:moveTo>
                    <a:cubicBezTo>
                      <a:pt x="115" y="0"/>
                      <a:pt x="0" y="115"/>
                      <a:pt x="0" y="256"/>
                    </a:cubicBezTo>
                    <a:cubicBezTo>
                      <a:pt x="0" y="398"/>
                      <a:pt x="115" y="512"/>
                      <a:pt x="256" y="512"/>
                    </a:cubicBezTo>
                    <a:cubicBezTo>
                      <a:pt x="397" y="512"/>
                      <a:pt x="512" y="398"/>
                      <a:pt x="512" y="256"/>
                    </a:cubicBezTo>
                    <a:cubicBezTo>
                      <a:pt x="512" y="115"/>
                      <a:pt x="397" y="0"/>
                      <a:pt x="256" y="0"/>
                    </a:cubicBezTo>
                    <a:close/>
                    <a:moveTo>
                      <a:pt x="413" y="370"/>
                    </a:moveTo>
                    <a:cubicBezTo>
                      <a:pt x="411" y="372"/>
                      <a:pt x="408" y="374"/>
                      <a:pt x="405" y="374"/>
                    </a:cubicBezTo>
                    <a:cubicBezTo>
                      <a:pt x="403" y="374"/>
                      <a:pt x="400" y="373"/>
                      <a:pt x="398" y="371"/>
                    </a:cubicBezTo>
                    <a:cubicBezTo>
                      <a:pt x="391" y="364"/>
                      <a:pt x="366" y="361"/>
                      <a:pt x="349" y="358"/>
                    </a:cubicBezTo>
                    <a:cubicBezTo>
                      <a:pt x="335" y="356"/>
                      <a:pt x="324" y="355"/>
                      <a:pt x="316" y="352"/>
                    </a:cubicBezTo>
                    <a:cubicBezTo>
                      <a:pt x="301" y="346"/>
                      <a:pt x="290" y="336"/>
                      <a:pt x="286" y="324"/>
                    </a:cubicBezTo>
                    <a:cubicBezTo>
                      <a:pt x="284" y="317"/>
                      <a:pt x="285" y="310"/>
                      <a:pt x="290" y="303"/>
                    </a:cubicBezTo>
                    <a:cubicBezTo>
                      <a:pt x="301" y="288"/>
                      <a:pt x="314" y="258"/>
                      <a:pt x="320" y="233"/>
                    </a:cubicBezTo>
                    <a:cubicBezTo>
                      <a:pt x="330" y="192"/>
                      <a:pt x="327" y="162"/>
                      <a:pt x="311" y="142"/>
                    </a:cubicBezTo>
                    <a:cubicBezTo>
                      <a:pt x="291" y="117"/>
                      <a:pt x="257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5" y="118"/>
                      <a:pt x="220" y="117"/>
                      <a:pt x="201" y="142"/>
                    </a:cubicBezTo>
                    <a:cubicBezTo>
                      <a:pt x="185" y="162"/>
                      <a:pt x="182" y="192"/>
                      <a:pt x="192" y="233"/>
                    </a:cubicBezTo>
                    <a:cubicBezTo>
                      <a:pt x="198" y="258"/>
                      <a:pt x="211" y="288"/>
                      <a:pt x="222" y="303"/>
                    </a:cubicBezTo>
                    <a:cubicBezTo>
                      <a:pt x="226" y="310"/>
                      <a:pt x="228" y="317"/>
                      <a:pt x="225" y="324"/>
                    </a:cubicBezTo>
                    <a:cubicBezTo>
                      <a:pt x="222" y="336"/>
                      <a:pt x="211" y="346"/>
                      <a:pt x="196" y="352"/>
                    </a:cubicBezTo>
                    <a:cubicBezTo>
                      <a:pt x="188" y="355"/>
                      <a:pt x="177" y="356"/>
                      <a:pt x="163" y="358"/>
                    </a:cubicBezTo>
                    <a:cubicBezTo>
                      <a:pt x="145" y="361"/>
                      <a:pt x="121" y="364"/>
                      <a:pt x="114" y="371"/>
                    </a:cubicBezTo>
                    <a:cubicBezTo>
                      <a:pt x="112" y="373"/>
                      <a:pt x="109" y="374"/>
                      <a:pt x="107" y="374"/>
                    </a:cubicBezTo>
                    <a:cubicBezTo>
                      <a:pt x="104" y="374"/>
                      <a:pt x="101" y="372"/>
                      <a:pt x="99" y="370"/>
                    </a:cubicBezTo>
                    <a:cubicBezTo>
                      <a:pt x="95" y="366"/>
                      <a:pt x="95" y="359"/>
                      <a:pt x="100" y="355"/>
                    </a:cubicBezTo>
                    <a:cubicBezTo>
                      <a:pt x="112" y="344"/>
                      <a:pt x="136" y="341"/>
                      <a:pt x="160" y="337"/>
                    </a:cubicBezTo>
                    <a:cubicBezTo>
                      <a:pt x="171" y="335"/>
                      <a:pt x="183" y="334"/>
                      <a:pt x="188" y="332"/>
                    </a:cubicBezTo>
                    <a:cubicBezTo>
                      <a:pt x="198" y="328"/>
                      <a:pt x="204" y="322"/>
                      <a:pt x="205" y="318"/>
                    </a:cubicBezTo>
                    <a:cubicBezTo>
                      <a:pt x="205" y="317"/>
                      <a:pt x="205" y="317"/>
                      <a:pt x="205" y="316"/>
                    </a:cubicBezTo>
                    <a:cubicBezTo>
                      <a:pt x="192" y="298"/>
                      <a:pt x="178" y="265"/>
                      <a:pt x="171" y="237"/>
                    </a:cubicBezTo>
                    <a:cubicBezTo>
                      <a:pt x="160" y="190"/>
                      <a:pt x="164" y="153"/>
                      <a:pt x="184" y="128"/>
                    </a:cubicBezTo>
                    <a:cubicBezTo>
                      <a:pt x="210" y="96"/>
                      <a:pt x="252" y="96"/>
                      <a:pt x="256" y="96"/>
                    </a:cubicBezTo>
                    <a:cubicBezTo>
                      <a:pt x="256" y="96"/>
                      <a:pt x="256" y="96"/>
                      <a:pt x="256" y="96"/>
                    </a:cubicBezTo>
                    <a:cubicBezTo>
                      <a:pt x="258" y="96"/>
                      <a:pt x="301" y="96"/>
                      <a:pt x="328" y="128"/>
                    </a:cubicBezTo>
                    <a:cubicBezTo>
                      <a:pt x="348" y="153"/>
                      <a:pt x="352" y="190"/>
                      <a:pt x="341" y="237"/>
                    </a:cubicBezTo>
                    <a:cubicBezTo>
                      <a:pt x="334" y="265"/>
                      <a:pt x="320" y="298"/>
                      <a:pt x="307" y="316"/>
                    </a:cubicBezTo>
                    <a:cubicBezTo>
                      <a:pt x="307" y="317"/>
                      <a:pt x="306" y="317"/>
                      <a:pt x="307" y="318"/>
                    </a:cubicBezTo>
                    <a:cubicBezTo>
                      <a:pt x="308" y="322"/>
                      <a:pt x="314" y="328"/>
                      <a:pt x="324" y="332"/>
                    </a:cubicBezTo>
                    <a:cubicBezTo>
                      <a:pt x="329" y="334"/>
                      <a:pt x="341" y="335"/>
                      <a:pt x="352" y="337"/>
                    </a:cubicBezTo>
                    <a:cubicBezTo>
                      <a:pt x="375" y="341"/>
                      <a:pt x="400" y="344"/>
                      <a:pt x="412" y="355"/>
                    </a:cubicBezTo>
                    <a:cubicBezTo>
                      <a:pt x="417" y="359"/>
                      <a:pt x="417" y="366"/>
                      <a:pt x="413" y="3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8" name="Freeform 552">
                <a:extLst>
                  <a:ext uri="{FF2B5EF4-FFF2-40B4-BE49-F238E27FC236}">
                    <a16:creationId xmlns:a16="http://schemas.microsoft.com/office/drawing/2014/main" id="{B4B9E15E-F4A0-4329-BDDE-D72442C01EAE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1520" y="1938"/>
                <a:ext cx="340" cy="340"/>
              </a:xfrm>
              <a:custGeom>
                <a:avLst/>
                <a:gdLst>
                  <a:gd name="T0" fmla="*/ 256 w 512"/>
                  <a:gd name="T1" fmla="*/ 0 h 512"/>
                  <a:gd name="T2" fmla="*/ 0 w 512"/>
                  <a:gd name="T3" fmla="*/ 256 h 512"/>
                  <a:gd name="T4" fmla="*/ 256 w 512"/>
                  <a:gd name="T5" fmla="*/ 512 h 512"/>
                  <a:gd name="T6" fmla="*/ 512 w 512"/>
                  <a:gd name="T7" fmla="*/ 256 h 512"/>
                  <a:gd name="T8" fmla="*/ 256 w 512"/>
                  <a:gd name="T9" fmla="*/ 0 h 512"/>
                  <a:gd name="T10" fmla="*/ 413 w 512"/>
                  <a:gd name="T11" fmla="*/ 370 h 512"/>
                  <a:gd name="T12" fmla="*/ 405 w 512"/>
                  <a:gd name="T13" fmla="*/ 374 h 512"/>
                  <a:gd name="T14" fmla="*/ 398 w 512"/>
                  <a:gd name="T15" fmla="*/ 371 h 512"/>
                  <a:gd name="T16" fmla="*/ 349 w 512"/>
                  <a:gd name="T17" fmla="*/ 358 h 512"/>
                  <a:gd name="T18" fmla="*/ 316 w 512"/>
                  <a:gd name="T19" fmla="*/ 352 h 512"/>
                  <a:gd name="T20" fmla="*/ 286 w 512"/>
                  <a:gd name="T21" fmla="*/ 324 h 512"/>
                  <a:gd name="T22" fmla="*/ 290 w 512"/>
                  <a:gd name="T23" fmla="*/ 303 h 512"/>
                  <a:gd name="T24" fmla="*/ 320 w 512"/>
                  <a:gd name="T25" fmla="*/ 233 h 512"/>
                  <a:gd name="T26" fmla="*/ 311 w 512"/>
                  <a:gd name="T27" fmla="*/ 142 h 512"/>
                  <a:gd name="T28" fmla="*/ 256 w 512"/>
                  <a:gd name="T29" fmla="*/ 118 h 512"/>
                  <a:gd name="T30" fmla="*/ 256 w 512"/>
                  <a:gd name="T31" fmla="*/ 118 h 512"/>
                  <a:gd name="T32" fmla="*/ 256 w 512"/>
                  <a:gd name="T33" fmla="*/ 118 h 512"/>
                  <a:gd name="T34" fmla="*/ 256 w 512"/>
                  <a:gd name="T35" fmla="*/ 118 h 512"/>
                  <a:gd name="T36" fmla="*/ 201 w 512"/>
                  <a:gd name="T37" fmla="*/ 142 h 512"/>
                  <a:gd name="T38" fmla="*/ 192 w 512"/>
                  <a:gd name="T39" fmla="*/ 233 h 512"/>
                  <a:gd name="T40" fmla="*/ 222 w 512"/>
                  <a:gd name="T41" fmla="*/ 303 h 512"/>
                  <a:gd name="T42" fmla="*/ 225 w 512"/>
                  <a:gd name="T43" fmla="*/ 324 h 512"/>
                  <a:gd name="T44" fmla="*/ 196 w 512"/>
                  <a:gd name="T45" fmla="*/ 352 h 512"/>
                  <a:gd name="T46" fmla="*/ 163 w 512"/>
                  <a:gd name="T47" fmla="*/ 358 h 512"/>
                  <a:gd name="T48" fmla="*/ 114 w 512"/>
                  <a:gd name="T49" fmla="*/ 371 h 512"/>
                  <a:gd name="T50" fmla="*/ 107 w 512"/>
                  <a:gd name="T51" fmla="*/ 374 h 512"/>
                  <a:gd name="T52" fmla="*/ 99 w 512"/>
                  <a:gd name="T53" fmla="*/ 370 h 512"/>
                  <a:gd name="T54" fmla="*/ 100 w 512"/>
                  <a:gd name="T55" fmla="*/ 355 h 512"/>
                  <a:gd name="T56" fmla="*/ 160 w 512"/>
                  <a:gd name="T57" fmla="*/ 337 h 512"/>
                  <a:gd name="T58" fmla="*/ 188 w 512"/>
                  <a:gd name="T59" fmla="*/ 332 h 512"/>
                  <a:gd name="T60" fmla="*/ 205 w 512"/>
                  <a:gd name="T61" fmla="*/ 318 h 512"/>
                  <a:gd name="T62" fmla="*/ 205 w 512"/>
                  <a:gd name="T63" fmla="*/ 316 h 512"/>
                  <a:gd name="T64" fmla="*/ 171 w 512"/>
                  <a:gd name="T65" fmla="*/ 237 h 512"/>
                  <a:gd name="T66" fmla="*/ 184 w 512"/>
                  <a:gd name="T67" fmla="*/ 128 h 512"/>
                  <a:gd name="T68" fmla="*/ 256 w 512"/>
                  <a:gd name="T69" fmla="*/ 96 h 512"/>
                  <a:gd name="T70" fmla="*/ 256 w 512"/>
                  <a:gd name="T71" fmla="*/ 96 h 512"/>
                  <a:gd name="T72" fmla="*/ 328 w 512"/>
                  <a:gd name="T73" fmla="*/ 128 h 512"/>
                  <a:gd name="T74" fmla="*/ 341 w 512"/>
                  <a:gd name="T75" fmla="*/ 237 h 512"/>
                  <a:gd name="T76" fmla="*/ 307 w 512"/>
                  <a:gd name="T77" fmla="*/ 316 h 512"/>
                  <a:gd name="T78" fmla="*/ 307 w 512"/>
                  <a:gd name="T79" fmla="*/ 318 h 512"/>
                  <a:gd name="T80" fmla="*/ 324 w 512"/>
                  <a:gd name="T81" fmla="*/ 332 h 512"/>
                  <a:gd name="T82" fmla="*/ 352 w 512"/>
                  <a:gd name="T83" fmla="*/ 337 h 512"/>
                  <a:gd name="T84" fmla="*/ 412 w 512"/>
                  <a:gd name="T85" fmla="*/ 355 h 512"/>
                  <a:gd name="T86" fmla="*/ 413 w 512"/>
                  <a:gd name="T87" fmla="*/ 37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12" h="512">
                    <a:moveTo>
                      <a:pt x="256" y="0"/>
                    </a:moveTo>
                    <a:cubicBezTo>
                      <a:pt x="115" y="0"/>
                      <a:pt x="0" y="115"/>
                      <a:pt x="0" y="256"/>
                    </a:cubicBezTo>
                    <a:cubicBezTo>
                      <a:pt x="0" y="398"/>
                      <a:pt x="115" y="512"/>
                      <a:pt x="256" y="512"/>
                    </a:cubicBezTo>
                    <a:cubicBezTo>
                      <a:pt x="397" y="512"/>
                      <a:pt x="512" y="398"/>
                      <a:pt x="512" y="256"/>
                    </a:cubicBezTo>
                    <a:cubicBezTo>
                      <a:pt x="512" y="115"/>
                      <a:pt x="397" y="0"/>
                      <a:pt x="256" y="0"/>
                    </a:cubicBezTo>
                    <a:close/>
                    <a:moveTo>
                      <a:pt x="413" y="370"/>
                    </a:moveTo>
                    <a:cubicBezTo>
                      <a:pt x="411" y="372"/>
                      <a:pt x="408" y="374"/>
                      <a:pt x="405" y="374"/>
                    </a:cubicBezTo>
                    <a:cubicBezTo>
                      <a:pt x="403" y="374"/>
                      <a:pt x="400" y="373"/>
                      <a:pt x="398" y="371"/>
                    </a:cubicBezTo>
                    <a:cubicBezTo>
                      <a:pt x="391" y="364"/>
                      <a:pt x="366" y="361"/>
                      <a:pt x="349" y="358"/>
                    </a:cubicBezTo>
                    <a:cubicBezTo>
                      <a:pt x="335" y="356"/>
                      <a:pt x="324" y="355"/>
                      <a:pt x="316" y="352"/>
                    </a:cubicBezTo>
                    <a:cubicBezTo>
                      <a:pt x="301" y="346"/>
                      <a:pt x="290" y="336"/>
                      <a:pt x="286" y="324"/>
                    </a:cubicBezTo>
                    <a:cubicBezTo>
                      <a:pt x="284" y="317"/>
                      <a:pt x="285" y="310"/>
                      <a:pt x="290" y="303"/>
                    </a:cubicBezTo>
                    <a:cubicBezTo>
                      <a:pt x="301" y="288"/>
                      <a:pt x="314" y="258"/>
                      <a:pt x="320" y="233"/>
                    </a:cubicBezTo>
                    <a:cubicBezTo>
                      <a:pt x="330" y="192"/>
                      <a:pt x="327" y="162"/>
                      <a:pt x="311" y="142"/>
                    </a:cubicBezTo>
                    <a:cubicBezTo>
                      <a:pt x="291" y="117"/>
                      <a:pt x="257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5" y="118"/>
                      <a:pt x="220" y="117"/>
                      <a:pt x="201" y="142"/>
                    </a:cubicBezTo>
                    <a:cubicBezTo>
                      <a:pt x="185" y="162"/>
                      <a:pt x="182" y="192"/>
                      <a:pt x="192" y="233"/>
                    </a:cubicBezTo>
                    <a:cubicBezTo>
                      <a:pt x="198" y="258"/>
                      <a:pt x="211" y="288"/>
                      <a:pt x="222" y="303"/>
                    </a:cubicBezTo>
                    <a:cubicBezTo>
                      <a:pt x="226" y="310"/>
                      <a:pt x="228" y="317"/>
                      <a:pt x="225" y="324"/>
                    </a:cubicBezTo>
                    <a:cubicBezTo>
                      <a:pt x="222" y="336"/>
                      <a:pt x="211" y="346"/>
                      <a:pt x="196" y="352"/>
                    </a:cubicBezTo>
                    <a:cubicBezTo>
                      <a:pt x="188" y="355"/>
                      <a:pt x="177" y="356"/>
                      <a:pt x="163" y="358"/>
                    </a:cubicBezTo>
                    <a:cubicBezTo>
                      <a:pt x="145" y="361"/>
                      <a:pt x="121" y="364"/>
                      <a:pt x="114" y="371"/>
                    </a:cubicBezTo>
                    <a:cubicBezTo>
                      <a:pt x="112" y="373"/>
                      <a:pt x="109" y="374"/>
                      <a:pt x="107" y="374"/>
                    </a:cubicBezTo>
                    <a:cubicBezTo>
                      <a:pt x="104" y="374"/>
                      <a:pt x="101" y="372"/>
                      <a:pt x="99" y="370"/>
                    </a:cubicBezTo>
                    <a:cubicBezTo>
                      <a:pt x="95" y="366"/>
                      <a:pt x="95" y="359"/>
                      <a:pt x="100" y="355"/>
                    </a:cubicBezTo>
                    <a:cubicBezTo>
                      <a:pt x="112" y="344"/>
                      <a:pt x="136" y="341"/>
                      <a:pt x="160" y="337"/>
                    </a:cubicBezTo>
                    <a:cubicBezTo>
                      <a:pt x="171" y="335"/>
                      <a:pt x="183" y="334"/>
                      <a:pt x="188" y="332"/>
                    </a:cubicBezTo>
                    <a:cubicBezTo>
                      <a:pt x="198" y="328"/>
                      <a:pt x="204" y="322"/>
                      <a:pt x="205" y="318"/>
                    </a:cubicBezTo>
                    <a:cubicBezTo>
                      <a:pt x="205" y="317"/>
                      <a:pt x="205" y="317"/>
                      <a:pt x="205" y="316"/>
                    </a:cubicBezTo>
                    <a:cubicBezTo>
                      <a:pt x="192" y="298"/>
                      <a:pt x="178" y="265"/>
                      <a:pt x="171" y="237"/>
                    </a:cubicBezTo>
                    <a:cubicBezTo>
                      <a:pt x="160" y="190"/>
                      <a:pt x="164" y="153"/>
                      <a:pt x="184" y="128"/>
                    </a:cubicBezTo>
                    <a:cubicBezTo>
                      <a:pt x="210" y="96"/>
                      <a:pt x="252" y="96"/>
                      <a:pt x="256" y="96"/>
                    </a:cubicBezTo>
                    <a:cubicBezTo>
                      <a:pt x="256" y="96"/>
                      <a:pt x="256" y="96"/>
                      <a:pt x="256" y="96"/>
                    </a:cubicBezTo>
                    <a:cubicBezTo>
                      <a:pt x="258" y="96"/>
                      <a:pt x="301" y="96"/>
                      <a:pt x="328" y="128"/>
                    </a:cubicBezTo>
                    <a:cubicBezTo>
                      <a:pt x="348" y="153"/>
                      <a:pt x="352" y="190"/>
                      <a:pt x="341" y="237"/>
                    </a:cubicBezTo>
                    <a:cubicBezTo>
                      <a:pt x="334" y="265"/>
                      <a:pt x="320" y="298"/>
                      <a:pt x="307" y="316"/>
                    </a:cubicBezTo>
                    <a:cubicBezTo>
                      <a:pt x="307" y="317"/>
                      <a:pt x="306" y="317"/>
                      <a:pt x="307" y="318"/>
                    </a:cubicBezTo>
                    <a:cubicBezTo>
                      <a:pt x="308" y="322"/>
                      <a:pt x="314" y="328"/>
                      <a:pt x="324" y="332"/>
                    </a:cubicBezTo>
                    <a:cubicBezTo>
                      <a:pt x="329" y="334"/>
                      <a:pt x="341" y="335"/>
                      <a:pt x="352" y="337"/>
                    </a:cubicBezTo>
                    <a:cubicBezTo>
                      <a:pt x="375" y="341"/>
                      <a:pt x="400" y="344"/>
                      <a:pt x="412" y="355"/>
                    </a:cubicBezTo>
                    <a:cubicBezTo>
                      <a:pt x="417" y="359"/>
                      <a:pt x="417" y="366"/>
                      <a:pt x="413" y="37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4F6824CA-484B-40F3-ADB5-29501F1A5CDC}"/>
              </a:ext>
            </a:extLst>
          </p:cNvPr>
          <p:cNvGrpSpPr/>
          <p:nvPr/>
        </p:nvGrpSpPr>
        <p:grpSpPr bwMode="gray">
          <a:xfrm>
            <a:off x="2185945" y="5905086"/>
            <a:ext cx="1414781" cy="258947"/>
            <a:chOff x="2961014" y="6107147"/>
            <a:chExt cx="1414781" cy="258947"/>
          </a:xfrm>
        </p:grpSpPr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20DA7070-307B-488C-AF32-5734D3273EBA}"/>
                </a:ext>
              </a:extLst>
            </p:cNvPr>
            <p:cNvSpPr/>
            <p:nvPr/>
          </p:nvSpPr>
          <p:spPr bwMode="gray">
            <a:xfrm>
              <a:off x="3311401" y="6167371"/>
              <a:ext cx="1064394" cy="13849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Enhances Controls</a:t>
              </a:r>
            </a:p>
          </p:txBody>
        </p:sp>
        <p:sp>
          <p:nvSpPr>
            <p:cNvPr id="221" name="Freeform 196">
              <a:extLst>
                <a:ext uri="{FF2B5EF4-FFF2-40B4-BE49-F238E27FC236}">
                  <a16:creationId xmlns:a16="http://schemas.microsoft.com/office/drawing/2014/main" id="{1935348C-0A4C-4D7D-B083-B478D33B3D1F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2961014" y="6107147"/>
              <a:ext cx="258947" cy="258947"/>
            </a:xfrm>
            <a:custGeom>
              <a:avLst/>
              <a:gdLst>
                <a:gd name="T0" fmla="*/ 181 w 512"/>
                <a:gd name="T1" fmla="*/ 181 h 512"/>
                <a:gd name="T2" fmla="*/ 160 w 512"/>
                <a:gd name="T3" fmla="*/ 202 h 512"/>
                <a:gd name="T4" fmla="*/ 138 w 512"/>
                <a:gd name="T5" fmla="*/ 181 h 512"/>
                <a:gd name="T6" fmla="*/ 160 w 512"/>
                <a:gd name="T7" fmla="*/ 160 h 512"/>
                <a:gd name="T8" fmla="*/ 181 w 512"/>
                <a:gd name="T9" fmla="*/ 181 h 512"/>
                <a:gd name="T10" fmla="*/ 256 w 512"/>
                <a:gd name="T11" fmla="*/ 309 h 512"/>
                <a:gd name="T12" fmla="*/ 234 w 512"/>
                <a:gd name="T13" fmla="*/ 330 h 512"/>
                <a:gd name="T14" fmla="*/ 256 w 512"/>
                <a:gd name="T15" fmla="*/ 352 h 512"/>
                <a:gd name="T16" fmla="*/ 277 w 512"/>
                <a:gd name="T17" fmla="*/ 330 h 512"/>
                <a:gd name="T18" fmla="*/ 256 w 512"/>
                <a:gd name="T19" fmla="*/ 309 h 512"/>
                <a:gd name="T20" fmla="*/ 352 w 512"/>
                <a:gd name="T21" fmla="*/ 213 h 512"/>
                <a:gd name="T22" fmla="*/ 330 w 512"/>
                <a:gd name="T23" fmla="*/ 234 h 512"/>
                <a:gd name="T24" fmla="*/ 352 w 512"/>
                <a:gd name="T25" fmla="*/ 256 h 512"/>
                <a:gd name="T26" fmla="*/ 373 w 512"/>
                <a:gd name="T27" fmla="*/ 234 h 512"/>
                <a:gd name="T28" fmla="*/ 352 w 512"/>
                <a:gd name="T29" fmla="*/ 213 h 512"/>
                <a:gd name="T30" fmla="*/ 512 w 512"/>
                <a:gd name="T31" fmla="*/ 256 h 512"/>
                <a:gd name="T32" fmla="*/ 256 w 512"/>
                <a:gd name="T33" fmla="*/ 512 h 512"/>
                <a:gd name="T34" fmla="*/ 0 w 512"/>
                <a:gd name="T35" fmla="*/ 256 h 512"/>
                <a:gd name="T36" fmla="*/ 256 w 512"/>
                <a:gd name="T37" fmla="*/ 0 h 512"/>
                <a:gd name="T38" fmla="*/ 512 w 512"/>
                <a:gd name="T39" fmla="*/ 256 h 512"/>
                <a:gd name="T40" fmla="*/ 202 w 512"/>
                <a:gd name="T41" fmla="*/ 181 h 512"/>
                <a:gd name="T42" fmla="*/ 170 w 512"/>
                <a:gd name="T43" fmla="*/ 140 h 512"/>
                <a:gd name="T44" fmla="*/ 170 w 512"/>
                <a:gd name="T45" fmla="*/ 106 h 512"/>
                <a:gd name="T46" fmla="*/ 160 w 512"/>
                <a:gd name="T47" fmla="*/ 96 h 512"/>
                <a:gd name="T48" fmla="*/ 149 w 512"/>
                <a:gd name="T49" fmla="*/ 106 h 512"/>
                <a:gd name="T50" fmla="*/ 149 w 512"/>
                <a:gd name="T51" fmla="*/ 140 h 512"/>
                <a:gd name="T52" fmla="*/ 117 w 512"/>
                <a:gd name="T53" fmla="*/ 181 h 512"/>
                <a:gd name="T54" fmla="*/ 149 w 512"/>
                <a:gd name="T55" fmla="*/ 222 h 512"/>
                <a:gd name="T56" fmla="*/ 149 w 512"/>
                <a:gd name="T57" fmla="*/ 405 h 512"/>
                <a:gd name="T58" fmla="*/ 160 w 512"/>
                <a:gd name="T59" fmla="*/ 416 h 512"/>
                <a:gd name="T60" fmla="*/ 170 w 512"/>
                <a:gd name="T61" fmla="*/ 405 h 512"/>
                <a:gd name="T62" fmla="*/ 170 w 512"/>
                <a:gd name="T63" fmla="*/ 222 h 512"/>
                <a:gd name="T64" fmla="*/ 202 w 512"/>
                <a:gd name="T65" fmla="*/ 181 h 512"/>
                <a:gd name="T66" fmla="*/ 298 w 512"/>
                <a:gd name="T67" fmla="*/ 330 h 512"/>
                <a:gd name="T68" fmla="*/ 266 w 512"/>
                <a:gd name="T69" fmla="*/ 289 h 512"/>
                <a:gd name="T70" fmla="*/ 266 w 512"/>
                <a:gd name="T71" fmla="*/ 106 h 512"/>
                <a:gd name="T72" fmla="*/ 256 w 512"/>
                <a:gd name="T73" fmla="*/ 96 h 512"/>
                <a:gd name="T74" fmla="*/ 245 w 512"/>
                <a:gd name="T75" fmla="*/ 106 h 512"/>
                <a:gd name="T76" fmla="*/ 245 w 512"/>
                <a:gd name="T77" fmla="*/ 289 h 512"/>
                <a:gd name="T78" fmla="*/ 213 w 512"/>
                <a:gd name="T79" fmla="*/ 330 h 512"/>
                <a:gd name="T80" fmla="*/ 245 w 512"/>
                <a:gd name="T81" fmla="*/ 371 h 512"/>
                <a:gd name="T82" fmla="*/ 245 w 512"/>
                <a:gd name="T83" fmla="*/ 405 h 512"/>
                <a:gd name="T84" fmla="*/ 256 w 512"/>
                <a:gd name="T85" fmla="*/ 416 h 512"/>
                <a:gd name="T86" fmla="*/ 266 w 512"/>
                <a:gd name="T87" fmla="*/ 405 h 512"/>
                <a:gd name="T88" fmla="*/ 266 w 512"/>
                <a:gd name="T89" fmla="*/ 371 h 512"/>
                <a:gd name="T90" fmla="*/ 298 w 512"/>
                <a:gd name="T91" fmla="*/ 330 h 512"/>
                <a:gd name="T92" fmla="*/ 394 w 512"/>
                <a:gd name="T93" fmla="*/ 234 h 512"/>
                <a:gd name="T94" fmla="*/ 362 w 512"/>
                <a:gd name="T95" fmla="*/ 193 h 512"/>
                <a:gd name="T96" fmla="*/ 362 w 512"/>
                <a:gd name="T97" fmla="*/ 106 h 512"/>
                <a:gd name="T98" fmla="*/ 352 w 512"/>
                <a:gd name="T99" fmla="*/ 96 h 512"/>
                <a:gd name="T100" fmla="*/ 341 w 512"/>
                <a:gd name="T101" fmla="*/ 106 h 512"/>
                <a:gd name="T102" fmla="*/ 341 w 512"/>
                <a:gd name="T103" fmla="*/ 193 h 512"/>
                <a:gd name="T104" fmla="*/ 309 w 512"/>
                <a:gd name="T105" fmla="*/ 234 h 512"/>
                <a:gd name="T106" fmla="*/ 341 w 512"/>
                <a:gd name="T107" fmla="*/ 275 h 512"/>
                <a:gd name="T108" fmla="*/ 341 w 512"/>
                <a:gd name="T109" fmla="*/ 405 h 512"/>
                <a:gd name="T110" fmla="*/ 352 w 512"/>
                <a:gd name="T111" fmla="*/ 416 h 512"/>
                <a:gd name="T112" fmla="*/ 362 w 512"/>
                <a:gd name="T113" fmla="*/ 405 h 512"/>
                <a:gd name="T114" fmla="*/ 362 w 512"/>
                <a:gd name="T115" fmla="*/ 275 h 512"/>
                <a:gd name="T116" fmla="*/ 394 w 512"/>
                <a:gd name="T117" fmla="*/ 234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2" h="512">
                  <a:moveTo>
                    <a:pt x="181" y="181"/>
                  </a:moveTo>
                  <a:cubicBezTo>
                    <a:pt x="181" y="193"/>
                    <a:pt x="171" y="202"/>
                    <a:pt x="160" y="202"/>
                  </a:cubicBezTo>
                  <a:cubicBezTo>
                    <a:pt x="148" y="202"/>
                    <a:pt x="138" y="193"/>
                    <a:pt x="138" y="181"/>
                  </a:cubicBezTo>
                  <a:cubicBezTo>
                    <a:pt x="138" y="169"/>
                    <a:pt x="148" y="160"/>
                    <a:pt x="160" y="160"/>
                  </a:cubicBezTo>
                  <a:cubicBezTo>
                    <a:pt x="171" y="160"/>
                    <a:pt x="181" y="169"/>
                    <a:pt x="181" y="181"/>
                  </a:cubicBezTo>
                  <a:close/>
                  <a:moveTo>
                    <a:pt x="256" y="309"/>
                  </a:moveTo>
                  <a:cubicBezTo>
                    <a:pt x="244" y="309"/>
                    <a:pt x="234" y="319"/>
                    <a:pt x="234" y="330"/>
                  </a:cubicBezTo>
                  <a:cubicBezTo>
                    <a:pt x="234" y="342"/>
                    <a:pt x="244" y="352"/>
                    <a:pt x="256" y="352"/>
                  </a:cubicBezTo>
                  <a:cubicBezTo>
                    <a:pt x="267" y="352"/>
                    <a:pt x="277" y="342"/>
                    <a:pt x="277" y="330"/>
                  </a:cubicBezTo>
                  <a:cubicBezTo>
                    <a:pt x="277" y="319"/>
                    <a:pt x="267" y="309"/>
                    <a:pt x="256" y="309"/>
                  </a:cubicBezTo>
                  <a:close/>
                  <a:moveTo>
                    <a:pt x="352" y="213"/>
                  </a:moveTo>
                  <a:cubicBezTo>
                    <a:pt x="340" y="213"/>
                    <a:pt x="330" y="223"/>
                    <a:pt x="330" y="234"/>
                  </a:cubicBezTo>
                  <a:cubicBezTo>
                    <a:pt x="330" y="246"/>
                    <a:pt x="340" y="256"/>
                    <a:pt x="352" y="256"/>
                  </a:cubicBezTo>
                  <a:cubicBezTo>
                    <a:pt x="363" y="256"/>
                    <a:pt x="373" y="246"/>
                    <a:pt x="373" y="234"/>
                  </a:cubicBezTo>
                  <a:cubicBezTo>
                    <a:pt x="373" y="223"/>
                    <a:pt x="363" y="213"/>
                    <a:pt x="352" y="213"/>
                  </a:cubicBezTo>
                  <a:close/>
                  <a:moveTo>
                    <a:pt x="512" y="256"/>
                  </a:moveTo>
                  <a:cubicBezTo>
                    <a:pt x="512" y="397"/>
                    <a:pt x="397" y="512"/>
                    <a:pt x="256" y="512"/>
                  </a:cubicBezTo>
                  <a:cubicBezTo>
                    <a:pt x="114" y="512"/>
                    <a:pt x="0" y="397"/>
                    <a:pt x="0" y="256"/>
                  </a:cubicBezTo>
                  <a:cubicBezTo>
                    <a:pt x="0" y="114"/>
                    <a:pt x="114" y="0"/>
                    <a:pt x="256" y="0"/>
                  </a:cubicBezTo>
                  <a:cubicBezTo>
                    <a:pt x="397" y="0"/>
                    <a:pt x="512" y="114"/>
                    <a:pt x="512" y="256"/>
                  </a:cubicBezTo>
                  <a:close/>
                  <a:moveTo>
                    <a:pt x="202" y="181"/>
                  </a:moveTo>
                  <a:cubicBezTo>
                    <a:pt x="202" y="161"/>
                    <a:pt x="189" y="145"/>
                    <a:pt x="170" y="140"/>
                  </a:cubicBezTo>
                  <a:cubicBezTo>
                    <a:pt x="170" y="106"/>
                    <a:pt x="170" y="106"/>
                    <a:pt x="170" y="106"/>
                  </a:cubicBezTo>
                  <a:cubicBezTo>
                    <a:pt x="170" y="100"/>
                    <a:pt x="166" y="96"/>
                    <a:pt x="160" y="96"/>
                  </a:cubicBezTo>
                  <a:cubicBezTo>
                    <a:pt x="154" y="96"/>
                    <a:pt x="149" y="100"/>
                    <a:pt x="149" y="106"/>
                  </a:cubicBezTo>
                  <a:cubicBezTo>
                    <a:pt x="149" y="140"/>
                    <a:pt x="149" y="140"/>
                    <a:pt x="149" y="140"/>
                  </a:cubicBezTo>
                  <a:cubicBezTo>
                    <a:pt x="131" y="145"/>
                    <a:pt x="117" y="161"/>
                    <a:pt x="117" y="181"/>
                  </a:cubicBezTo>
                  <a:cubicBezTo>
                    <a:pt x="117" y="201"/>
                    <a:pt x="131" y="217"/>
                    <a:pt x="149" y="222"/>
                  </a:cubicBezTo>
                  <a:cubicBezTo>
                    <a:pt x="149" y="405"/>
                    <a:pt x="149" y="405"/>
                    <a:pt x="149" y="405"/>
                  </a:cubicBezTo>
                  <a:cubicBezTo>
                    <a:pt x="149" y="411"/>
                    <a:pt x="154" y="416"/>
                    <a:pt x="160" y="416"/>
                  </a:cubicBezTo>
                  <a:cubicBezTo>
                    <a:pt x="166" y="416"/>
                    <a:pt x="170" y="411"/>
                    <a:pt x="170" y="405"/>
                  </a:cubicBezTo>
                  <a:cubicBezTo>
                    <a:pt x="170" y="222"/>
                    <a:pt x="170" y="222"/>
                    <a:pt x="170" y="222"/>
                  </a:cubicBezTo>
                  <a:cubicBezTo>
                    <a:pt x="189" y="217"/>
                    <a:pt x="202" y="201"/>
                    <a:pt x="202" y="181"/>
                  </a:cubicBezTo>
                  <a:close/>
                  <a:moveTo>
                    <a:pt x="298" y="330"/>
                  </a:moveTo>
                  <a:cubicBezTo>
                    <a:pt x="298" y="311"/>
                    <a:pt x="285" y="294"/>
                    <a:pt x="266" y="289"/>
                  </a:cubicBezTo>
                  <a:cubicBezTo>
                    <a:pt x="266" y="106"/>
                    <a:pt x="266" y="106"/>
                    <a:pt x="266" y="106"/>
                  </a:cubicBezTo>
                  <a:cubicBezTo>
                    <a:pt x="266" y="100"/>
                    <a:pt x="262" y="96"/>
                    <a:pt x="256" y="96"/>
                  </a:cubicBezTo>
                  <a:cubicBezTo>
                    <a:pt x="250" y="96"/>
                    <a:pt x="245" y="100"/>
                    <a:pt x="245" y="106"/>
                  </a:cubicBezTo>
                  <a:cubicBezTo>
                    <a:pt x="245" y="289"/>
                    <a:pt x="245" y="289"/>
                    <a:pt x="245" y="289"/>
                  </a:cubicBezTo>
                  <a:cubicBezTo>
                    <a:pt x="227" y="294"/>
                    <a:pt x="213" y="311"/>
                    <a:pt x="213" y="330"/>
                  </a:cubicBezTo>
                  <a:cubicBezTo>
                    <a:pt x="213" y="350"/>
                    <a:pt x="227" y="367"/>
                    <a:pt x="245" y="371"/>
                  </a:cubicBezTo>
                  <a:cubicBezTo>
                    <a:pt x="245" y="405"/>
                    <a:pt x="245" y="405"/>
                    <a:pt x="245" y="405"/>
                  </a:cubicBezTo>
                  <a:cubicBezTo>
                    <a:pt x="245" y="411"/>
                    <a:pt x="250" y="416"/>
                    <a:pt x="256" y="416"/>
                  </a:cubicBezTo>
                  <a:cubicBezTo>
                    <a:pt x="262" y="416"/>
                    <a:pt x="266" y="411"/>
                    <a:pt x="266" y="405"/>
                  </a:cubicBezTo>
                  <a:cubicBezTo>
                    <a:pt x="266" y="371"/>
                    <a:pt x="266" y="371"/>
                    <a:pt x="266" y="371"/>
                  </a:cubicBezTo>
                  <a:cubicBezTo>
                    <a:pt x="285" y="367"/>
                    <a:pt x="298" y="350"/>
                    <a:pt x="298" y="330"/>
                  </a:cubicBezTo>
                  <a:close/>
                  <a:moveTo>
                    <a:pt x="394" y="234"/>
                  </a:moveTo>
                  <a:cubicBezTo>
                    <a:pt x="394" y="215"/>
                    <a:pt x="381" y="198"/>
                    <a:pt x="362" y="193"/>
                  </a:cubicBezTo>
                  <a:cubicBezTo>
                    <a:pt x="362" y="106"/>
                    <a:pt x="362" y="106"/>
                    <a:pt x="362" y="106"/>
                  </a:cubicBezTo>
                  <a:cubicBezTo>
                    <a:pt x="362" y="100"/>
                    <a:pt x="358" y="96"/>
                    <a:pt x="352" y="96"/>
                  </a:cubicBezTo>
                  <a:cubicBezTo>
                    <a:pt x="346" y="96"/>
                    <a:pt x="341" y="100"/>
                    <a:pt x="341" y="106"/>
                  </a:cubicBezTo>
                  <a:cubicBezTo>
                    <a:pt x="341" y="193"/>
                    <a:pt x="341" y="193"/>
                    <a:pt x="341" y="193"/>
                  </a:cubicBezTo>
                  <a:cubicBezTo>
                    <a:pt x="323" y="198"/>
                    <a:pt x="309" y="215"/>
                    <a:pt x="309" y="234"/>
                  </a:cubicBezTo>
                  <a:cubicBezTo>
                    <a:pt x="309" y="254"/>
                    <a:pt x="323" y="271"/>
                    <a:pt x="341" y="275"/>
                  </a:cubicBezTo>
                  <a:cubicBezTo>
                    <a:pt x="341" y="405"/>
                    <a:pt x="341" y="405"/>
                    <a:pt x="341" y="405"/>
                  </a:cubicBezTo>
                  <a:cubicBezTo>
                    <a:pt x="341" y="411"/>
                    <a:pt x="346" y="416"/>
                    <a:pt x="352" y="416"/>
                  </a:cubicBezTo>
                  <a:cubicBezTo>
                    <a:pt x="358" y="416"/>
                    <a:pt x="362" y="411"/>
                    <a:pt x="362" y="405"/>
                  </a:cubicBezTo>
                  <a:cubicBezTo>
                    <a:pt x="362" y="275"/>
                    <a:pt x="362" y="275"/>
                    <a:pt x="362" y="275"/>
                  </a:cubicBezTo>
                  <a:cubicBezTo>
                    <a:pt x="381" y="271"/>
                    <a:pt x="394" y="254"/>
                    <a:pt x="394" y="23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FB5D0763-5B5E-4EF3-A9E5-09F5D19002EC}"/>
              </a:ext>
            </a:extLst>
          </p:cNvPr>
          <p:cNvGrpSpPr/>
          <p:nvPr/>
        </p:nvGrpSpPr>
        <p:grpSpPr bwMode="gray">
          <a:xfrm>
            <a:off x="3638031" y="5905086"/>
            <a:ext cx="1749809" cy="258947"/>
            <a:chOff x="4581369" y="6107147"/>
            <a:chExt cx="1749809" cy="258947"/>
          </a:xfrm>
        </p:grpSpPr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2978E929-8F3D-4562-AAA3-76A28997E72C}"/>
                </a:ext>
              </a:extLst>
            </p:cNvPr>
            <p:cNvSpPr/>
            <p:nvPr/>
          </p:nvSpPr>
          <p:spPr bwMode="gray">
            <a:xfrm>
              <a:off x="4931756" y="6167371"/>
              <a:ext cx="1399422" cy="13849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Increases Process Speed</a:t>
              </a:r>
            </a:p>
          </p:txBody>
        </p:sp>
        <p:sp>
          <p:nvSpPr>
            <p:cNvPr id="224" name="Freeform 988">
              <a:extLst>
                <a:ext uri="{FF2B5EF4-FFF2-40B4-BE49-F238E27FC236}">
                  <a16:creationId xmlns:a16="http://schemas.microsoft.com/office/drawing/2014/main" id="{CC8339F4-9BB0-425F-BAA4-4AC4F37AA264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4581369" y="6107147"/>
              <a:ext cx="258947" cy="258947"/>
            </a:xfrm>
            <a:custGeom>
              <a:avLst/>
              <a:gdLst>
                <a:gd name="T0" fmla="*/ 256 w 512"/>
                <a:gd name="T1" fmla="*/ 117 h 512"/>
                <a:gd name="T2" fmla="*/ 117 w 512"/>
                <a:gd name="T3" fmla="*/ 256 h 512"/>
                <a:gd name="T4" fmla="*/ 256 w 512"/>
                <a:gd name="T5" fmla="*/ 394 h 512"/>
                <a:gd name="T6" fmla="*/ 394 w 512"/>
                <a:gd name="T7" fmla="*/ 256 h 512"/>
                <a:gd name="T8" fmla="*/ 256 w 512"/>
                <a:gd name="T9" fmla="*/ 117 h 512"/>
                <a:gd name="T10" fmla="*/ 245 w 512"/>
                <a:gd name="T11" fmla="*/ 149 h 512"/>
                <a:gd name="T12" fmla="*/ 256 w 512"/>
                <a:gd name="T13" fmla="*/ 138 h 512"/>
                <a:gd name="T14" fmla="*/ 266 w 512"/>
                <a:gd name="T15" fmla="*/ 149 h 512"/>
                <a:gd name="T16" fmla="*/ 266 w 512"/>
                <a:gd name="T17" fmla="*/ 160 h 512"/>
                <a:gd name="T18" fmla="*/ 256 w 512"/>
                <a:gd name="T19" fmla="*/ 170 h 512"/>
                <a:gd name="T20" fmla="*/ 245 w 512"/>
                <a:gd name="T21" fmla="*/ 160 h 512"/>
                <a:gd name="T22" fmla="*/ 245 w 512"/>
                <a:gd name="T23" fmla="*/ 149 h 512"/>
                <a:gd name="T24" fmla="*/ 160 w 512"/>
                <a:gd name="T25" fmla="*/ 266 h 512"/>
                <a:gd name="T26" fmla="*/ 149 w 512"/>
                <a:gd name="T27" fmla="*/ 266 h 512"/>
                <a:gd name="T28" fmla="*/ 138 w 512"/>
                <a:gd name="T29" fmla="*/ 256 h 512"/>
                <a:gd name="T30" fmla="*/ 149 w 512"/>
                <a:gd name="T31" fmla="*/ 245 h 512"/>
                <a:gd name="T32" fmla="*/ 160 w 512"/>
                <a:gd name="T33" fmla="*/ 245 h 512"/>
                <a:gd name="T34" fmla="*/ 170 w 512"/>
                <a:gd name="T35" fmla="*/ 256 h 512"/>
                <a:gd name="T36" fmla="*/ 160 w 512"/>
                <a:gd name="T37" fmla="*/ 266 h 512"/>
                <a:gd name="T38" fmla="*/ 266 w 512"/>
                <a:gd name="T39" fmla="*/ 362 h 512"/>
                <a:gd name="T40" fmla="*/ 256 w 512"/>
                <a:gd name="T41" fmla="*/ 373 h 512"/>
                <a:gd name="T42" fmla="*/ 245 w 512"/>
                <a:gd name="T43" fmla="*/ 362 h 512"/>
                <a:gd name="T44" fmla="*/ 245 w 512"/>
                <a:gd name="T45" fmla="*/ 352 h 512"/>
                <a:gd name="T46" fmla="*/ 256 w 512"/>
                <a:gd name="T47" fmla="*/ 341 h 512"/>
                <a:gd name="T48" fmla="*/ 266 w 512"/>
                <a:gd name="T49" fmla="*/ 352 h 512"/>
                <a:gd name="T50" fmla="*/ 266 w 512"/>
                <a:gd name="T51" fmla="*/ 362 h 512"/>
                <a:gd name="T52" fmla="*/ 306 w 512"/>
                <a:gd name="T53" fmla="*/ 231 h 512"/>
                <a:gd name="T54" fmla="*/ 263 w 512"/>
                <a:gd name="T55" fmla="*/ 274 h 512"/>
                <a:gd name="T56" fmla="*/ 256 w 512"/>
                <a:gd name="T57" fmla="*/ 277 h 512"/>
                <a:gd name="T58" fmla="*/ 248 w 512"/>
                <a:gd name="T59" fmla="*/ 274 h 512"/>
                <a:gd name="T60" fmla="*/ 173 w 512"/>
                <a:gd name="T61" fmla="*/ 199 h 512"/>
                <a:gd name="T62" fmla="*/ 173 w 512"/>
                <a:gd name="T63" fmla="*/ 184 h 512"/>
                <a:gd name="T64" fmla="*/ 189 w 512"/>
                <a:gd name="T65" fmla="*/ 184 h 512"/>
                <a:gd name="T66" fmla="*/ 256 w 512"/>
                <a:gd name="T67" fmla="*/ 251 h 512"/>
                <a:gd name="T68" fmla="*/ 291 w 512"/>
                <a:gd name="T69" fmla="*/ 216 h 512"/>
                <a:gd name="T70" fmla="*/ 306 w 512"/>
                <a:gd name="T71" fmla="*/ 216 h 512"/>
                <a:gd name="T72" fmla="*/ 306 w 512"/>
                <a:gd name="T73" fmla="*/ 231 h 512"/>
                <a:gd name="T74" fmla="*/ 373 w 512"/>
                <a:gd name="T75" fmla="*/ 256 h 512"/>
                <a:gd name="T76" fmla="*/ 362 w 512"/>
                <a:gd name="T77" fmla="*/ 266 h 512"/>
                <a:gd name="T78" fmla="*/ 352 w 512"/>
                <a:gd name="T79" fmla="*/ 266 h 512"/>
                <a:gd name="T80" fmla="*/ 341 w 512"/>
                <a:gd name="T81" fmla="*/ 256 h 512"/>
                <a:gd name="T82" fmla="*/ 352 w 512"/>
                <a:gd name="T83" fmla="*/ 245 h 512"/>
                <a:gd name="T84" fmla="*/ 362 w 512"/>
                <a:gd name="T85" fmla="*/ 245 h 512"/>
                <a:gd name="T86" fmla="*/ 373 w 512"/>
                <a:gd name="T87" fmla="*/ 256 h 512"/>
                <a:gd name="T88" fmla="*/ 256 w 512"/>
                <a:gd name="T89" fmla="*/ 0 h 512"/>
                <a:gd name="T90" fmla="*/ 0 w 512"/>
                <a:gd name="T91" fmla="*/ 256 h 512"/>
                <a:gd name="T92" fmla="*/ 256 w 512"/>
                <a:gd name="T93" fmla="*/ 512 h 512"/>
                <a:gd name="T94" fmla="*/ 512 w 512"/>
                <a:gd name="T95" fmla="*/ 256 h 512"/>
                <a:gd name="T96" fmla="*/ 256 w 512"/>
                <a:gd name="T97" fmla="*/ 0 h 512"/>
                <a:gd name="T98" fmla="*/ 256 w 512"/>
                <a:gd name="T99" fmla="*/ 416 h 512"/>
                <a:gd name="T100" fmla="*/ 96 w 512"/>
                <a:gd name="T101" fmla="*/ 256 h 512"/>
                <a:gd name="T102" fmla="*/ 256 w 512"/>
                <a:gd name="T103" fmla="*/ 96 h 512"/>
                <a:gd name="T104" fmla="*/ 416 w 512"/>
                <a:gd name="T105" fmla="*/ 256 h 512"/>
                <a:gd name="T106" fmla="*/ 256 w 512"/>
                <a:gd name="T107" fmla="*/ 416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12" h="512">
                  <a:moveTo>
                    <a:pt x="256" y="117"/>
                  </a:moveTo>
                  <a:cubicBezTo>
                    <a:pt x="179" y="117"/>
                    <a:pt x="117" y="179"/>
                    <a:pt x="117" y="256"/>
                  </a:cubicBezTo>
                  <a:cubicBezTo>
                    <a:pt x="117" y="332"/>
                    <a:pt x="179" y="394"/>
                    <a:pt x="256" y="394"/>
                  </a:cubicBezTo>
                  <a:cubicBezTo>
                    <a:pt x="332" y="394"/>
                    <a:pt x="394" y="332"/>
                    <a:pt x="394" y="256"/>
                  </a:cubicBezTo>
                  <a:cubicBezTo>
                    <a:pt x="394" y="179"/>
                    <a:pt x="332" y="117"/>
                    <a:pt x="256" y="117"/>
                  </a:cubicBezTo>
                  <a:close/>
                  <a:moveTo>
                    <a:pt x="245" y="149"/>
                  </a:moveTo>
                  <a:cubicBezTo>
                    <a:pt x="245" y="143"/>
                    <a:pt x="250" y="138"/>
                    <a:pt x="256" y="138"/>
                  </a:cubicBezTo>
                  <a:cubicBezTo>
                    <a:pt x="262" y="138"/>
                    <a:pt x="266" y="143"/>
                    <a:pt x="266" y="149"/>
                  </a:cubicBezTo>
                  <a:cubicBezTo>
                    <a:pt x="266" y="160"/>
                    <a:pt x="266" y="160"/>
                    <a:pt x="266" y="160"/>
                  </a:cubicBezTo>
                  <a:cubicBezTo>
                    <a:pt x="266" y="166"/>
                    <a:pt x="262" y="170"/>
                    <a:pt x="256" y="170"/>
                  </a:cubicBezTo>
                  <a:cubicBezTo>
                    <a:pt x="250" y="170"/>
                    <a:pt x="245" y="166"/>
                    <a:pt x="245" y="160"/>
                  </a:cubicBezTo>
                  <a:lnTo>
                    <a:pt x="245" y="149"/>
                  </a:lnTo>
                  <a:close/>
                  <a:moveTo>
                    <a:pt x="160" y="266"/>
                  </a:moveTo>
                  <a:cubicBezTo>
                    <a:pt x="149" y="266"/>
                    <a:pt x="149" y="266"/>
                    <a:pt x="149" y="266"/>
                  </a:cubicBezTo>
                  <a:cubicBezTo>
                    <a:pt x="143" y="266"/>
                    <a:pt x="138" y="262"/>
                    <a:pt x="138" y="256"/>
                  </a:cubicBezTo>
                  <a:cubicBezTo>
                    <a:pt x="138" y="250"/>
                    <a:pt x="143" y="245"/>
                    <a:pt x="149" y="245"/>
                  </a:cubicBezTo>
                  <a:cubicBezTo>
                    <a:pt x="160" y="245"/>
                    <a:pt x="160" y="245"/>
                    <a:pt x="160" y="245"/>
                  </a:cubicBezTo>
                  <a:cubicBezTo>
                    <a:pt x="166" y="245"/>
                    <a:pt x="170" y="250"/>
                    <a:pt x="170" y="256"/>
                  </a:cubicBezTo>
                  <a:cubicBezTo>
                    <a:pt x="170" y="262"/>
                    <a:pt x="166" y="266"/>
                    <a:pt x="160" y="266"/>
                  </a:cubicBezTo>
                  <a:close/>
                  <a:moveTo>
                    <a:pt x="266" y="362"/>
                  </a:moveTo>
                  <a:cubicBezTo>
                    <a:pt x="266" y="368"/>
                    <a:pt x="262" y="373"/>
                    <a:pt x="256" y="373"/>
                  </a:cubicBezTo>
                  <a:cubicBezTo>
                    <a:pt x="250" y="373"/>
                    <a:pt x="245" y="368"/>
                    <a:pt x="245" y="362"/>
                  </a:cubicBezTo>
                  <a:cubicBezTo>
                    <a:pt x="245" y="352"/>
                    <a:pt x="245" y="352"/>
                    <a:pt x="245" y="352"/>
                  </a:cubicBezTo>
                  <a:cubicBezTo>
                    <a:pt x="245" y="346"/>
                    <a:pt x="250" y="341"/>
                    <a:pt x="256" y="341"/>
                  </a:cubicBezTo>
                  <a:cubicBezTo>
                    <a:pt x="262" y="341"/>
                    <a:pt x="266" y="346"/>
                    <a:pt x="266" y="352"/>
                  </a:cubicBezTo>
                  <a:lnTo>
                    <a:pt x="266" y="362"/>
                  </a:lnTo>
                  <a:close/>
                  <a:moveTo>
                    <a:pt x="306" y="231"/>
                  </a:moveTo>
                  <a:cubicBezTo>
                    <a:pt x="263" y="274"/>
                    <a:pt x="263" y="274"/>
                    <a:pt x="263" y="274"/>
                  </a:cubicBezTo>
                  <a:cubicBezTo>
                    <a:pt x="261" y="276"/>
                    <a:pt x="258" y="277"/>
                    <a:pt x="256" y="277"/>
                  </a:cubicBezTo>
                  <a:cubicBezTo>
                    <a:pt x="253" y="277"/>
                    <a:pt x="250" y="276"/>
                    <a:pt x="248" y="274"/>
                  </a:cubicBezTo>
                  <a:cubicBezTo>
                    <a:pt x="173" y="199"/>
                    <a:pt x="173" y="199"/>
                    <a:pt x="173" y="199"/>
                  </a:cubicBezTo>
                  <a:cubicBezTo>
                    <a:pt x="169" y="195"/>
                    <a:pt x="169" y="188"/>
                    <a:pt x="173" y="184"/>
                  </a:cubicBezTo>
                  <a:cubicBezTo>
                    <a:pt x="178" y="180"/>
                    <a:pt x="184" y="180"/>
                    <a:pt x="189" y="184"/>
                  </a:cubicBezTo>
                  <a:cubicBezTo>
                    <a:pt x="256" y="251"/>
                    <a:pt x="256" y="251"/>
                    <a:pt x="256" y="251"/>
                  </a:cubicBezTo>
                  <a:cubicBezTo>
                    <a:pt x="291" y="216"/>
                    <a:pt x="291" y="216"/>
                    <a:pt x="291" y="216"/>
                  </a:cubicBezTo>
                  <a:cubicBezTo>
                    <a:pt x="295" y="212"/>
                    <a:pt x="302" y="212"/>
                    <a:pt x="306" y="216"/>
                  </a:cubicBezTo>
                  <a:cubicBezTo>
                    <a:pt x="310" y="220"/>
                    <a:pt x="310" y="227"/>
                    <a:pt x="306" y="231"/>
                  </a:cubicBezTo>
                  <a:close/>
                  <a:moveTo>
                    <a:pt x="373" y="256"/>
                  </a:moveTo>
                  <a:cubicBezTo>
                    <a:pt x="373" y="262"/>
                    <a:pt x="368" y="266"/>
                    <a:pt x="362" y="266"/>
                  </a:cubicBezTo>
                  <a:cubicBezTo>
                    <a:pt x="352" y="266"/>
                    <a:pt x="352" y="266"/>
                    <a:pt x="352" y="266"/>
                  </a:cubicBezTo>
                  <a:cubicBezTo>
                    <a:pt x="346" y="266"/>
                    <a:pt x="341" y="262"/>
                    <a:pt x="341" y="256"/>
                  </a:cubicBezTo>
                  <a:cubicBezTo>
                    <a:pt x="341" y="250"/>
                    <a:pt x="346" y="245"/>
                    <a:pt x="352" y="245"/>
                  </a:cubicBezTo>
                  <a:cubicBezTo>
                    <a:pt x="362" y="245"/>
                    <a:pt x="362" y="245"/>
                    <a:pt x="362" y="245"/>
                  </a:cubicBezTo>
                  <a:cubicBezTo>
                    <a:pt x="368" y="245"/>
                    <a:pt x="373" y="250"/>
                    <a:pt x="373" y="256"/>
                  </a:cubicBezTo>
                  <a:close/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256" y="416"/>
                  </a:moveTo>
                  <a:cubicBezTo>
                    <a:pt x="167" y="416"/>
                    <a:pt x="96" y="344"/>
                    <a:pt x="96" y="256"/>
                  </a:cubicBezTo>
                  <a:cubicBezTo>
                    <a:pt x="96" y="167"/>
                    <a:pt x="167" y="96"/>
                    <a:pt x="256" y="96"/>
                  </a:cubicBezTo>
                  <a:cubicBezTo>
                    <a:pt x="344" y="96"/>
                    <a:pt x="416" y="167"/>
                    <a:pt x="416" y="256"/>
                  </a:cubicBezTo>
                  <a:cubicBezTo>
                    <a:pt x="416" y="344"/>
                    <a:pt x="344" y="416"/>
                    <a:pt x="256" y="41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25" name="Rectangle 224">
            <a:extLst>
              <a:ext uri="{FF2B5EF4-FFF2-40B4-BE49-F238E27FC236}">
                <a16:creationId xmlns:a16="http://schemas.microsoft.com/office/drawing/2014/main" id="{53923897-E12C-4C00-9132-1734A508F923}"/>
              </a:ext>
            </a:extLst>
          </p:cNvPr>
          <p:cNvSpPr>
            <a:spLocks/>
          </p:cNvSpPr>
          <p:nvPr/>
        </p:nvSpPr>
        <p:spPr bwMode="gray">
          <a:xfrm>
            <a:off x="326157" y="5851679"/>
            <a:ext cx="5074565" cy="365760"/>
          </a:xfrm>
          <a:prstGeom prst="rect">
            <a:avLst/>
          </a:prstGeom>
          <a:noFill/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CA" sz="9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8BFA465D-C7AC-4A95-980F-AE08503B205A}"/>
              </a:ext>
            </a:extLst>
          </p:cNvPr>
          <p:cNvSpPr>
            <a:spLocks/>
          </p:cNvSpPr>
          <p:nvPr/>
        </p:nvSpPr>
        <p:spPr bwMode="gray">
          <a:xfrm>
            <a:off x="5520517" y="5851679"/>
            <a:ext cx="773508" cy="36243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</a:ln>
        </p:spPr>
        <p:txBody>
          <a:bodyPr wrap="square" lIns="91440" tIns="91440" rIns="91440" bIns="9144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Persona Alignment</a:t>
            </a: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BC1C92A7-7FED-4C1E-84BA-A6097D3E7FCE}"/>
              </a:ext>
            </a:extLst>
          </p:cNvPr>
          <p:cNvSpPr/>
          <p:nvPr/>
        </p:nvSpPr>
        <p:spPr bwMode="gray">
          <a:xfrm>
            <a:off x="6690875" y="5965310"/>
            <a:ext cx="538609" cy="1384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Customer</a:t>
            </a: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4211CC3D-1BCF-4A00-BB2C-A6379F6EB6E4}"/>
              </a:ext>
            </a:extLst>
          </p:cNvPr>
          <p:cNvSpPr/>
          <p:nvPr/>
        </p:nvSpPr>
        <p:spPr bwMode="gray">
          <a:xfrm>
            <a:off x="7627066" y="5965310"/>
            <a:ext cx="468077" cy="1384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Provider</a:t>
            </a:r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37B17E18-C72B-4F4A-8152-A7D12939A186}"/>
              </a:ext>
            </a:extLst>
          </p:cNvPr>
          <p:cNvSpPr>
            <a:spLocks/>
          </p:cNvSpPr>
          <p:nvPr/>
        </p:nvSpPr>
        <p:spPr bwMode="gray">
          <a:xfrm>
            <a:off x="5520517" y="5851679"/>
            <a:ext cx="2633472" cy="365760"/>
          </a:xfrm>
          <a:prstGeom prst="rect">
            <a:avLst/>
          </a:prstGeom>
          <a:noFill/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CA" sz="9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15867A4B-E5C5-4698-9C8A-3A749D3AD63C}"/>
              </a:ext>
            </a:extLst>
          </p:cNvPr>
          <p:cNvSpPr/>
          <p:nvPr/>
        </p:nvSpPr>
        <p:spPr bwMode="gray">
          <a:xfrm>
            <a:off x="7284486" y="5913728"/>
            <a:ext cx="243332" cy="241663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9050">
            <a:solidFill>
              <a:srgbClr val="0832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E882CD47-AEDD-42F9-9239-771ABFC958E7}"/>
              </a:ext>
            </a:extLst>
          </p:cNvPr>
          <p:cNvSpPr/>
          <p:nvPr/>
        </p:nvSpPr>
        <p:spPr bwMode="gray">
          <a:xfrm>
            <a:off x="6348295" y="5913728"/>
            <a:ext cx="243332" cy="241663"/>
          </a:xfrm>
          <a:prstGeom prst="ellipse">
            <a:avLst/>
          </a:prstGeom>
          <a:solidFill>
            <a:srgbClr val="FFFF00"/>
          </a:solidFill>
          <a:ln w="19050">
            <a:solidFill>
              <a:srgbClr val="0832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2" name="Oval 231">
            <a:extLst>
              <a:ext uri="{FF2B5EF4-FFF2-40B4-BE49-F238E27FC236}">
                <a16:creationId xmlns:a16="http://schemas.microsoft.com/office/drawing/2014/main" id="{DC0DE6BE-F3ED-427E-8D3D-0FCC078A3CF4}"/>
              </a:ext>
            </a:extLst>
          </p:cNvPr>
          <p:cNvSpPr/>
          <p:nvPr/>
        </p:nvSpPr>
        <p:spPr bwMode="gray">
          <a:xfrm>
            <a:off x="501650" y="3063245"/>
            <a:ext cx="384048" cy="384048"/>
          </a:xfrm>
          <a:prstGeom prst="ellipse">
            <a:avLst/>
          </a:prstGeom>
          <a:solidFill>
            <a:srgbClr val="083259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0" marR="0" lvl="0" indent="0" algn="ctr" defTabSz="121917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en-CA" sz="1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3" name="Oval 232">
            <a:extLst>
              <a:ext uri="{FF2B5EF4-FFF2-40B4-BE49-F238E27FC236}">
                <a16:creationId xmlns:a16="http://schemas.microsoft.com/office/drawing/2014/main" id="{9F897623-616B-4DCF-9C55-2AAD7F0C1F78}"/>
              </a:ext>
            </a:extLst>
          </p:cNvPr>
          <p:cNvSpPr/>
          <p:nvPr/>
        </p:nvSpPr>
        <p:spPr bwMode="gray">
          <a:xfrm>
            <a:off x="501650" y="4090644"/>
            <a:ext cx="384048" cy="384048"/>
          </a:xfrm>
          <a:prstGeom prst="ellipse">
            <a:avLst/>
          </a:prstGeom>
          <a:solidFill>
            <a:srgbClr val="083259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0" marR="0" lvl="0" indent="0" algn="ctr" defTabSz="121917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endParaRPr kumimoji="0" lang="en-CA" sz="1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34" name="Group 233">
            <a:extLst>
              <a:ext uri="{FF2B5EF4-FFF2-40B4-BE49-F238E27FC236}">
                <a16:creationId xmlns:a16="http://schemas.microsoft.com/office/drawing/2014/main" id="{68BE1F83-B40F-43E9-BAC3-5734E799A80F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9874694" y="3129299"/>
            <a:ext cx="965835" cy="282043"/>
            <a:chOff x="13015029" y="9247659"/>
            <a:chExt cx="1475540" cy="430887"/>
          </a:xfrm>
        </p:grpSpPr>
        <p:grpSp>
          <p:nvGrpSpPr>
            <p:cNvPr id="235" name="Group 550">
              <a:extLst>
                <a:ext uri="{FF2B5EF4-FFF2-40B4-BE49-F238E27FC236}">
                  <a16:creationId xmlns:a16="http://schemas.microsoft.com/office/drawing/2014/main" id="{FD6B9A61-9E1F-49D7-8794-D0E6AE3F0E77}"/>
                </a:ext>
              </a:extLst>
            </p:cNvPr>
            <p:cNvGrpSpPr>
              <a:grpSpLocks noChangeAspect="1"/>
            </p:cNvGrpSpPr>
            <p:nvPr/>
          </p:nvGrpSpPr>
          <p:grpSpPr bwMode="gray">
            <a:xfrm>
              <a:off x="13015029" y="9247659"/>
              <a:ext cx="430887" cy="430887"/>
              <a:chOff x="1520" y="1938"/>
              <a:chExt cx="340" cy="340"/>
            </a:xfrm>
            <a:solidFill>
              <a:schemeClr val="tx2"/>
            </a:solidFill>
          </p:grpSpPr>
          <p:sp>
            <p:nvSpPr>
              <p:cNvPr id="238" name="Freeform 551">
                <a:extLst>
                  <a:ext uri="{FF2B5EF4-FFF2-40B4-BE49-F238E27FC236}">
                    <a16:creationId xmlns:a16="http://schemas.microsoft.com/office/drawing/2014/main" id="{22DC070E-258B-489F-A400-C2E18E636D74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1520" y="1938"/>
                <a:ext cx="340" cy="340"/>
              </a:xfrm>
              <a:custGeom>
                <a:avLst/>
                <a:gdLst>
                  <a:gd name="T0" fmla="*/ 256 w 512"/>
                  <a:gd name="T1" fmla="*/ 0 h 512"/>
                  <a:gd name="T2" fmla="*/ 0 w 512"/>
                  <a:gd name="T3" fmla="*/ 256 h 512"/>
                  <a:gd name="T4" fmla="*/ 256 w 512"/>
                  <a:gd name="T5" fmla="*/ 512 h 512"/>
                  <a:gd name="T6" fmla="*/ 512 w 512"/>
                  <a:gd name="T7" fmla="*/ 256 h 512"/>
                  <a:gd name="T8" fmla="*/ 256 w 512"/>
                  <a:gd name="T9" fmla="*/ 0 h 512"/>
                  <a:gd name="T10" fmla="*/ 413 w 512"/>
                  <a:gd name="T11" fmla="*/ 370 h 512"/>
                  <a:gd name="T12" fmla="*/ 405 w 512"/>
                  <a:gd name="T13" fmla="*/ 374 h 512"/>
                  <a:gd name="T14" fmla="*/ 398 w 512"/>
                  <a:gd name="T15" fmla="*/ 371 h 512"/>
                  <a:gd name="T16" fmla="*/ 349 w 512"/>
                  <a:gd name="T17" fmla="*/ 358 h 512"/>
                  <a:gd name="T18" fmla="*/ 316 w 512"/>
                  <a:gd name="T19" fmla="*/ 352 h 512"/>
                  <a:gd name="T20" fmla="*/ 286 w 512"/>
                  <a:gd name="T21" fmla="*/ 324 h 512"/>
                  <a:gd name="T22" fmla="*/ 290 w 512"/>
                  <a:gd name="T23" fmla="*/ 303 h 512"/>
                  <a:gd name="T24" fmla="*/ 320 w 512"/>
                  <a:gd name="T25" fmla="*/ 233 h 512"/>
                  <a:gd name="T26" fmla="*/ 311 w 512"/>
                  <a:gd name="T27" fmla="*/ 142 h 512"/>
                  <a:gd name="T28" fmla="*/ 256 w 512"/>
                  <a:gd name="T29" fmla="*/ 118 h 512"/>
                  <a:gd name="T30" fmla="*/ 256 w 512"/>
                  <a:gd name="T31" fmla="*/ 118 h 512"/>
                  <a:gd name="T32" fmla="*/ 256 w 512"/>
                  <a:gd name="T33" fmla="*/ 118 h 512"/>
                  <a:gd name="T34" fmla="*/ 256 w 512"/>
                  <a:gd name="T35" fmla="*/ 118 h 512"/>
                  <a:gd name="T36" fmla="*/ 201 w 512"/>
                  <a:gd name="T37" fmla="*/ 142 h 512"/>
                  <a:gd name="T38" fmla="*/ 192 w 512"/>
                  <a:gd name="T39" fmla="*/ 233 h 512"/>
                  <a:gd name="T40" fmla="*/ 222 w 512"/>
                  <a:gd name="T41" fmla="*/ 303 h 512"/>
                  <a:gd name="T42" fmla="*/ 225 w 512"/>
                  <a:gd name="T43" fmla="*/ 324 h 512"/>
                  <a:gd name="T44" fmla="*/ 196 w 512"/>
                  <a:gd name="T45" fmla="*/ 352 h 512"/>
                  <a:gd name="T46" fmla="*/ 163 w 512"/>
                  <a:gd name="T47" fmla="*/ 358 h 512"/>
                  <a:gd name="T48" fmla="*/ 114 w 512"/>
                  <a:gd name="T49" fmla="*/ 371 h 512"/>
                  <a:gd name="T50" fmla="*/ 107 w 512"/>
                  <a:gd name="T51" fmla="*/ 374 h 512"/>
                  <a:gd name="T52" fmla="*/ 99 w 512"/>
                  <a:gd name="T53" fmla="*/ 370 h 512"/>
                  <a:gd name="T54" fmla="*/ 100 w 512"/>
                  <a:gd name="T55" fmla="*/ 355 h 512"/>
                  <a:gd name="T56" fmla="*/ 160 w 512"/>
                  <a:gd name="T57" fmla="*/ 337 h 512"/>
                  <a:gd name="T58" fmla="*/ 188 w 512"/>
                  <a:gd name="T59" fmla="*/ 332 h 512"/>
                  <a:gd name="T60" fmla="*/ 205 w 512"/>
                  <a:gd name="T61" fmla="*/ 318 h 512"/>
                  <a:gd name="T62" fmla="*/ 205 w 512"/>
                  <a:gd name="T63" fmla="*/ 316 h 512"/>
                  <a:gd name="T64" fmla="*/ 171 w 512"/>
                  <a:gd name="T65" fmla="*/ 237 h 512"/>
                  <a:gd name="T66" fmla="*/ 184 w 512"/>
                  <a:gd name="T67" fmla="*/ 128 h 512"/>
                  <a:gd name="T68" fmla="*/ 256 w 512"/>
                  <a:gd name="T69" fmla="*/ 96 h 512"/>
                  <a:gd name="T70" fmla="*/ 256 w 512"/>
                  <a:gd name="T71" fmla="*/ 96 h 512"/>
                  <a:gd name="T72" fmla="*/ 328 w 512"/>
                  <a:gd name="T73" fmla="*/ 128 h 512"/>
                  <a:gd name="T74" fmla="*/ 341 w 512"/>
                  <a:gd name="T75" fmla="*/ 237 h 512"/>
                  <a:gd name="T76" fmla="*/ 307 w 512"/>
                  <a:gd name="T77" fmla="*/ 316 h 512"/>
                  <a:gd name="T78" fmla="*/ 307 w 512"/>
                  <a:gd name="T79" fmla="*/ 318 h 512"/>
                  <a:gd name="T80" fmla="*/ 324 w 512"/>
                  <a:gd name="T81" fmla="*/ 332 h 512"/>
                  <a:gd name="T82" fmla="*/ 352 w 512"/>
                  <a:gd name="T83" fmla="*/ 337 h 512"/>
                  <a:gd name="T84" fmla="*/ 412 w 512"/>
                  <a:gd name="T85" fmla="*/ 355 h 512"/>
                  <a:gd name="T86" fmla="*/ 413 w 512"/>
                  <a:gd name="T87" fmla="*/ 37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12" h="512">
                    <a:moveTo>
                      <a:pt x="256" y="0"/>
                    </a:moveTo>
                    <a:cubicBezTo>
                      <a:pt x="115" y="0"/>
                      <a:pt x="0" y="115"/>
                      <a:pt x="0" y="256"/>
                    </a:cubicBezTo>
                    <a:cubicBezTo>
                      <a:pt x="0" y="398"/>
                      <a:pt x="115" y="512"/>
                      <a:pt x="256" y="512"/>
                    </a:cubicBezTo>
                    <a:cubicBezTo>
                      <a:pt x="397" y="512"/>
                      <a:pt x="512" y="398"/>
                      <a:pt x="512" y="256"/>
                    </a:cubicBezTo>
                    <a:cubicBezTo>
                      <a:pt x="512" y="115"/>
                      <a:pt x="397" y="0"/>
                      <a:pt x="256" y="0"/>
                    </a:cubicBezTo>
                    <a:close/>
                    <a:moveTo>
                      <a:pt x="413" y="370"/>
                    </a:moveTo>
                    <a:cubicBezTo>
                      <a:pt x="411" y="372"/>
                      <a:pt x="408" y="374"/>
                      <a:pt x="405" y="374"/>
                    </a:cubicBezTo>
                    <a:cubicBezTo>
                      <a:pt x="403" y="374"/>
                      <a:pt x="400" y="373"/>
                      <a:pt x="398" y="371"/>
                    </a:cubicBezTo>
                    <a:cubicBezTo>
                      <a:pt x="391" y="364"/>
                      <a:pt x="366" y="361"/>
                      <a:pt x="349" y="358"/>
                    </a:cubicBezTo>
                    <a:cubicBezTo>
                      <a:pt x="335" y="356"/>
                      <a:pt x="324" y="355"/>
                      <a:pt x="316" y="352"/>
                    </a:cubicBezTo>
                    <a:cubicBezTo>
                      <a:pt x="301" y="346"/>
                      <a:pt x="290" y="336"/>
                      <a:pt x="286" y="324"/>
                    </a:cubicBezTo>
                    <a:cubicBezTo>
                      <a:pt x="284" y="317"/>
                      <a:pt x="285" y="310"/>
                      <a:pt x="290" y="303"/>
                    </a:cubicBezTo>
                    <a:cubicBezTo>
                      <a:pt x="301" y="288"/>
                      <a:pt x="314" y="258"/>
                      <a:pt x="320" y="233"/>
                    </a:cubicBezTo>
                    <a:cubicBezTo>
                      <a:pt x="330" y="192"/>
                      <a:pt x="327" y="162"/>
                      <a:pt x="311" y="142"/>
                    </a:cubicBezTo>
                    <a:cubicBezTo>
                      <a:pt x="291" y="117"/>
                      <a:pt x="257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5" y="118"/>
                      <a:pt x="220" y="117"/>
                      <a:pt x="201" y="142"/>
                    </a:cubicBezTo>
                    <a:cubicBezTo>
                      <a:pt x="185" y="162"/>
                      <a:pt x="182" y="192"/>
                      <a:pt x="192" y="233"/>
                    </a:cubicBezTo>
                    <a:cubicBezTo>
                      <a:pt x="198" y="258"/>
                      <a:pt x="211" y="288"/>
                      <a:pt x="222" y="303"/>
                    </a:cubicBezTo>
                    <a:cubicBezTo>
                      <a:pt x="226" y="310"/>
                      <a:pt x="228" y="317"/>
                      <a:pt x="225" y="324"/>
                    </a:cubicBezTo>
                    <a:cubicBezTo>
                      <a:pt x="222" y="336"/>
                      <a:pt x="211" y="346"/>
                      <a:pt x="196" y="352"/>
                    </a:cubicBezTo>
                    <a:cubicBezTo>
                      <a:pt x="188" y="355"/>
                      <a:pt x="177" y="356"/>
                      <a:pt x="163" y="358"/>
                    </a:cubicBezTo>
                    <a:cubicBezTo>
                      <a:pt x="145" y="361"/>
                      <a:pt x="121" y="364"/>
                      <a:pt x="114" y="371"/>
                    </a:cubicBezTo>
                    <a:cubicBezTo>
                      <a:pt x="112" y="373"/>
                      <a:pt x="109" y="374"/>
                      <a:pt x="107" y="374"/>
                    </a:cubicBezTo>
                    <a:cubicBezTo>
                      <a:pt x="104" y="374"/>
                      <a:pt x="101" y="372"/>
                      <a:pt x="99" y="370"/>
                    </a:cubicBezTo>
                    <a:cubicBezTo>
                      <a:pt x="95" y="366"/>
                      <a:pt x="95" y="359"/>
                      <a:pt x="100" y="355"/>
                    </a:cubicBezTo>
                    <a:cubicBezTo>
                      <a:pt x="112" y="344"/>
                      <a:pt x="136" y="341"/>
                      <a:pt x="160" y="337"/>
                    </a:cubicBezTo>
                    <a:cubicBezTo>
                      <a:pt x="171" y="335"/>
                      <a:pt x="183" y="334"/>
                      <a:pt x="188" y="332"/>
                    </a:cubicBezTo>
                    <a:cubicBezTo>
                      <a:pt x="198" y="328"/>
                      <a:pt x="204" y="322"/>
                      <a:pt x="205" y="318"/>
                    </a:cubicBezTo>
                    <a:cubicBezTo>
                      <a:pt x="205" y="317"/>
                      <a:pt x="205" y="317"/>
                      <a:pt x="205" y="316"/>
                    </a:cubicBezTo>
                    <a:cubicBezTo>
                      <a:pt x="192" y="298"/>
                      <a:pt x="178" y="265"/>
                      <a:pt x="171" y="237"/>
                    </a:cubicBezTo>
                    <a:cubicBezTo>
                      <a:pt x="160" y="190"/>
                      <a:pt x="164" y="153"/>
                      <a:pt x="184" y="128"/>
                    </a:cubicBezTo>
                    <a:cubicBezTo>
                      <a:pt x="210" y="96"/>
                      <a:pt x="252" y="96"/>
                      <a:pt x="256" y="96"/>
                    </a:cubicBezTo>
                    <a:cubicBezTo>
                      <a:pt x="256" y="96"/>
                      <a:pt x="256" y="96"/>
                      <a:pt x="256" y="96"/>
                    </a:cubicBezTo>
                    <a:cubicBezTo>
                      <a:pt x="258" y="96"/>
                      <a:pt x="301" y="96"/>
                      <a:pt x="328" y="128"/>
                    </a:cubicBezTo>
                    <a:cubicBezTo>
                      <a:pt x="348" y="153"/>
                      <a:pt x="352" y="190"/>
                      <a:pt x="341" y="237"/>
                    </a:cubicBezTo>
                    <a:cubicBezTo>
                      <a:pt x="334" y="265"/>
                      <a:pt x="320" y="298"/>
                      <a:pt x="307" y="316"/>
                    </a:cubicBezTo>
                    <a:cubicBezTo>
                      <a:pt x="307" y="317"/>
                      <a:pt x="306" y="317"/>
                      <a:pt x="307" y="318"/>
                    </a:cubicBezTo>
                    <a:cubicBezTo>
                      <a:pt x="308" y="322"/>
                      <a:pt x="314" y="328"/>
                      <a:pt x="324" y="332"/>
                    </a:cubicBezTo>
                    <a:cubicBezTo>
                      <a:pt x="329" y="334"/>
                      <a:pt x="341" y="335"/>
                      <a:pt x="352" y="337"/>
                    </a:cubicBezTo>
                    <a:cubicBezTo>
                      <a:pt x="375" y="341"/>
                      <a:pt x="400" y="344"/>
                      <a:pt x="412" y="355"/>
                    </a:cubicBezTo>
                    <a:cubicBezTo>
                      <a:pt x="417" y="359"/>
                      <a:pt x="417" y="366"/>
                      <a:pt x="413" y="3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39" name="Freeform 552">
                <a:extLst>
                  <a:ext uri="{FF2B5EF4-FFF2-40B4-BE49-F238E27FC236}">
                    <a16:creationId xmlns:a16="http://schemas.microsoft.com/office/drawing/2014/main" id="{6CCA73A0-DAF7-4002-8272-4D3CE9F2169E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1520" y="1938"/>
                <a:ext cx="340" cy="340"/>
              </a:xfrm>
              <a:custGeom>
                <a:avLst/>
                <a:gdLst>
                  <a:gd name="T0" fmla="*/ 256 w 512"/>
                  <a:gd name="T1" fmla="*/ 0 h 512"/>
                  <a:gd name="T2" fmla="*/ 0 w 512"/>
                  <a:gd name="T3" fmla="*/ 256 h 512"/>
                  <a:gd name="T4" fmla="*/ 256 w 512"/>
                  <a:gd name="T5" fmla="*/ 512 h 512"/>
                  <a:gd name="T6" fmla="*/ 512 w 512"/>
                  <a:gd name="T7" fmla="*/ 256 h 512"/>
                  <a:gd name="T8" fmla="*/ 256 w 512"/>
                  <a:gd name="T9" fmla="*/ 0 h 512"/>
                  <a:gd name="T10" fmla="*/ 413 w 512"/>
                  <a:gd name="T11" fmla="*/ 370 h 512"/>
                  <a:gd name="T12" fmla="*/ 405 w 512"/>
                  <a:gd name="T13" fmla="*/ 374 h 512"/>
                  <a:gd name="T14" fmla="*/ 398 w 512"/>
                  <a:gd name="T15" fmla="*/ 371 h 512"/>
                  <a:gd name="T16" fmla="*/ 349 w 512"/>
                  <a:gd name="T17" fmla="*/ 358 h 512"/>
                  <a:gd name="T18" fmla="*/ 316 w 512"/>
                  <a:gd name="T19" fmla="*/ 352 h 512"/>
                  <a:gd name="T20" fmla="*/ 286 w 512"/>
                  <a:gd name="T21" fmla="*/ 324 h 512"/>
                  <a:gd name="T22" fmla="*/ 290 w 512"/>
                  <a:gd name="T23" fmla="*/ 303 h 512"/>
                  <a:gd name="T24" fmla="*/ 320 w 512"/>
                  <a:gd name="T25" fmla="*/ 233 h 512"/>
                  <a:gd name="T26" fmla="*/ 311 w 512"/>
                  <a:gd name="T27" fmla="*/ 142 h 512"/>
                  <a:gd name="T28" fmla="*/ 256 w 512"/>
                  <a:gd name="T29" fmla="*/ 118 h 512"/>
                  <a:gd name="T30" fmla="*/ 256 w 512"/>
                  <a:gd name="T31" fmla="*/ 118 h 512"/>
                  <a:gd name="T32" fmla="*/ 256 w 512"/>
                  <a:gd name="T33" fmla="*/ 118 h 512"/>
                  <a:gd name="T34" fmla="*/ 256 w 512"/>
                  <a:gd name="T35" fmla="*/ 118 h 512"/>
                  <a:gd name="T36" fmla="*/ 201 w 512"/>
                  <a:gd name="T37" fmla="*/ 142 h 512"/>
                  <a:gd name="T38" fmla="*/ 192 w 512"/>
                  <a:gd name="T39" fmla="*/ 233 h 512"/>
                  <a:gd name="T40" fmla="*/ 222 w 512"/>
                  <a:gd name="T41" fmla="*/ 303 h 512"/>
                  <a:gd name="T42" fmla="*/ 225 w 512"/>
                  <a:gd name="T43" fmla="*/ 324 h 512"/>
                  <a:gd name="T44" fmla="*/ 196 w 512"/>
                  <a:gd name="T45" fmla="*/ 352 h 512"/>
                  <a:gd name="T46" fmla="*/ 163 w 512"/>
                  <a:gd name="T47" fmla="*/ 358 h 512"/>
                  <a:gd name="T48" fmla="*/ 114 w 512"/>
                  <a:gd name="T49" fmla="*/ 371 h 512"/>
                  <a:gd name="T50" fmla="*/ 107 w 512"/>
                  <a:gd name="T51" fmla="*/ 374 h 512"/>
                  <a:gd name="T52" fmla="*/ 99 w 512"/>
                  <a:gd name="T53" fmla="*/ 370 h 512"/>
                  <a:gd name="T54" fmla="*/ 100 w 512"/>
                  <a:gd name="T55" fmla="*/ 355 h 512"/>
                  <a:gd name="T56" fmla="*/ 160 w 512"/>
                  <a:gd name="T57" fmla="*/ 337 h 512"/>
                  <a:gd name="T58" fmla="*/ 188 w 512"/>
                  <a:gd name="T59" fmla="*/ 332 h 512"/>
                  <a:gd name="T60" fmla="*/ 205 w 512"/>
                  <a:gd name="T61" fmla="*/ 318 h 512"/>
                  <a:gd name="T62" fmla="*/ 205 w 512"/>
                  <a:gd name="T63" fmla="*/ 316 h 512"/>
                  <a:gd name="T64" fmla="*/ 171 w 512"/>
                  <a:gd name="T65" fmla="*/ 237 h 512"/>
                  <a:gd name="T66" fmla="*/ 184 w 512"/>
                  <a:gd name="T67" fmla="*/ 128 h 512"/>
                  <a:gd name="T68" fmla="*/ 256 w 512"/>
                  <a:gd name="T69" fmla="*/ 96 h 512"/>
                  <a:gd name="T70" fmla="*/ 256 w 512"/>
                  <a:gd name="T71" fmla="*/ 96 h 512"/>
                  <a:gd name="T72" fmla="*/ 328 w 512"/>
                  <a:gd name="T73" fmla="*/ 128 h 512"/>
                  <a:gd name="T74" fmla="*/ 341 w 512"/>
                  <a:gd name="T75" fmla="*/ 237 h 512"/>
                  <a:gd name="T76" fmla="*/ 307 w 512"/>
                  <a:gd name="T77" fmla="*/ 316 h 512"/>
                  <a:gd name="T78" fmla="*/ 307 w 512"/>
                  <a:gd name="T79" fmla="*/ 318 h 512"/>
                  <a:gd name="T80" fmla="*/ 324 w 512"/>
                  <a:gd name="T81" fmla="*/ 332 h 512"/>
                  <a:gd name="T82" fmla="*/ 352 w 512"/>
                  <a:gd name="T83" fmla="*/ 337 h 512"/>
                  <a:gd name="T84" fmla="*/ 412 w 512"/>
                  <a:gd name="T85" fmla="*/ 355 h 512"/>
                  <a:gd name="T86" fmla="*/ 413 w 512"/>
                  <a:gd name="T87" fmla="*/ 37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12" h="512">
                    <a:moveTo>
                      <a:pt x="256" y="0"/>
                    </a:moveTo>
                    <a:cubicBezTo>
                      <a:pt x="115" y="0"/>
                      <a:pt x="0" y="115"/>
                      <a:pt x="0" y="256"/>
                    </a:cubicBezTo>
                    <a:cubicBezTo>
                      <a:pt x="0" y="398"/>
                      <a:pt x="115" y="512"/>
                      <a:pt x="256" y="512"/>
                    </a:cubicBezTo>
                    <a:cubicBezTo>
                      <a:pt x="397" y="512"/>
                      <a:pt x="512" y="398"/>
                      <a:pt x="512" y="256"/>
                    </a:cubicBezTo>
                    <a:cubicBezTo>
                      <a:pt x="512" y="115"/>
                      <a:pt x="397" y="0"/>
                      <a:pt x="256" y="0"/>
                    </a:cubicBezTo>
                    <a:close/>
                    <a:moveTo>
                      <a:pt x="413" y="370"/>
                    </a:moveTo>
                    <a:cubicBezTo>
                      <a:pt x="411" y="372"/>
                      <a:pt x="408" y="374"/>
                      <a:pt x="405" y="374"/>
                    </a:cubicBezTo>
                    <a:cubicBezTo>
                      <a:pt x="403" y="374"/>
                      <a:pt x="400" y="373"/>
                      <a:pt x="398" y="371"/>
                    </a:cubicBezTo>
                    <a:cubicBezTo>
                      <a:pt x="391" y="364"/>
                      <a:pt x="366" y="361"/>
                      <a:pt x="349" y="358"/>
                    </a:cubicBezTo>
                    <a:cubicBezTo>
                      <a:pt x="335" y="356"/>
                      <a:pt x="324" y="355"/>
                      <a:pt x="316" y="352"/>
                    </a:cubicBezTo>
                    <a:cubicBezTo>
                      <a:pt x="301" y="346"/>
                      <a:pt x="290" y="336"/>
                      <a:pt x="286" y="324"/>
                    </a:cubicBezTo>
                    <a:cubicBezTo>
                      <a:pt x="284" y="317"/>
                      <a:pt x="285" y="310"/>
                      <a:pt x="290" y="303"/>
                    </a:cubicBezTo>
                    <a:cubicBezTo>
                      <a:pt x="301" y="288"/>
                      <a:pt x="314" y="258"/>
                      <a:pt x="320" y="233"/>
                    </a:cubicBezTo>
                    <a:cubicBezTo>
                      <a:pt x="330" y="192"/>
                      <a:pt x="327" y="162"/>
                      <a:pt x="311" y="142"/>
                    </a:cubicBezTo>
                    <a:cubicBezTo>
                      <a:pt x="291" y="117"/>
                      <a:pt x="257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5" y="118"/>
                      <a:pt x="220" y="117"/>
                      <a:pt x="201" y="142"/>
                    </a:cubicBezTo>
                    <a:cubicBezTo>
                      <a:pt x="185" y="162"/>
                      <a:pt x="182" y="192"/>
                      <a:pt x="192" y="233"/>
                    </a:cubicBezTo>
                    <a:cubicBezTo>
                      <a:pt x="198" y="258"/>
                      <a:pt x="211" y="288"/>
                      <a:pt x="222" y="303"/>
                    </a:cubicBezTo>
                    <a:cubicBezTo>
                      <a:pt x="226" y="310"/>
                      <a:pt x="228" y="317"/>
                      <a:pt x="225" y="324"/>
                    </a:cubicBezTo>
                    <a:cubicBezTo>
                      <a:pt x="222" y="336"/>
                      <a:pt x="211" y="346"/>
                      <a:pt x="196" y="352"/>
                    </a:cubicBezTo>
                    <a:cubicBezTo>
                      <a:pt x="188" y="355"/>
                      <a:pt x="177" y="356"/>
                      <a:pt x="163" y="358"/>
                    </a:cubicBezTo>
                    <a:cubicBezTo>
                      <a:pt x="145" y="361"/>
                      <a:pt x="121" y="364"/>
                      <a:pt x="114" y="371"/>
                    </a:cubicBezTo>
                    <a:cubicBezTo>
                      <a:pt x="112" y="373"/>
                      <a:pt x="109" y="374"/>
                      <a:pt x="107" y="374"/>
                    </a:cubicBezTo>
                    <a:cubicBezTo>
                      <a:pt x="104" y="374"/>
                      <a:pt x="101" y="372"/>
                      <a:pt x="99" y="370"/>
                    </a:cubicBezTo>
                    <a:cubicBezTo>
                      <a:pt x="95" y="366"/>
                      <a:pt x="95" y="359"/>
                      <a:pt x="100" y="355"/>
                    </a:cubicBezTo>
                    <a:cubicBezTo>
                      <a:pt x="112" y="344"/>
                      <a:pt x="136" y="341"/>
                      <a:pt x="160" y="337"/>
                    </a:cubicBezTo>
                    <a:cubicBezTo>
                      <a:pt x="171" y="335"/>
                      <a:pt x="183" y="334"/>
                      <a:pt x="188" y="332"/>
                    </a:cubicBezTo>
                    <a:cubicBezTo>
                      <a:pt x="198" y="328"/>
                      <a:pt x="204" y="322"/>
                      <a:pt x="205" y="318"/>
                    </a:cubicBezTo>
                    <a:cubicBezTo>
                      <a:pt x="205" y="317"/>
                      <a:pt x="205" y="317"/>
                      <a:pt x="205" y="316"/>
                    </a:cubicBezTo>
                    <a:cubicBezTo>
                      <a:pt x="192" y="298"/>
                      <a:pt x="178" y="265"/>
                      <a:pt x="171" y="237"/>
                    </a:cubicBezTo>
                    <a:cubicBezTo>
                      <a:pt x="160" y="190"/>
                      <a:pt x="164" y="153"/>
                      <a:pt x="184" y="128"/>
                    </a:cubicBezTo>
                    <a:cubicBezTo>
                      <a:pt x="210" y="96"/>
                      <a:pt x="252" y="96"/>
                      <a:pt x="256" y="96"/>
                    </a:cubicBezTo>
                    <a:cubicBezTo>
                      <a:pt x="256" y="96"/>
                      <a:pt x="256" y="96"/>
                      <a:pt x="256" y="96"/>
                    </a:cubicBezTo>
                    <a:cubicBezTo>
                      <a:pt x="258" y="96"/>
                      <a:pt x="301" y="96"/>
                      <a:pt x="328" y="128"/>
                    </a:cubicBezTo>
                    <a:cubicBezTo>
                      <a:pt x="348" y="153"/>
                      <a:pt x="352" y="190"/>
                      <a:pt x="341" y="237"/>
                    </a:cubicBezTo>
                    <a:cubicBezTo>
                      <a:pt x="334" y="265"/>
                      <a:pt x="320" y="298"/>
                      <a:pt x="307" y="316"/>
                    </a:cubicBezTo>
                    <a:cubicBezTo>
                      <a:pt x="307" y="317"/>
                      <a:pt x="306" y="317"/>
                      <a:pt x="307" y="318"/>
                    </a:cubicBezTo>
                    <a:cubicBezTo>
                      <a:pt x="308" y="322"/>
                      <a:pt x="314" y="328"/>
                      <a:pt x="324" y="332"/>
                    </a:cubicBezTo>
                    <a:cubicBezTo>
                      <a:pt x="329" y="334"/>
                      <a:pt x="341" y="335"/>
                      <a:pt x="352" y="337"/>
                    </a:cubicBezTo>
                    <a:cubicBezTo>
                      <a:pt x="375" y="341"/>
                      <a:pt x="400" y="344"/>
                      <a:pt x="412" y="355"/>
                    </a:cubicBezTo>
                    <a:cubicBezTo>
                      <a:pt x="417" y="359"/>
                      <a:pt x="417" y="366"/>
                      <a:pt x="413" y="3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36" name="Freeform 196">
              <a:extLst>
                <a:ext uri="{FF2B5EF4-FFF2-40B4-BE49-F238E27FC236}">
                  <a16:creationId xmlns:a16="http://schemas.microsoft.com/office/drawing/2014/main" id="{C0A6C7F7-A698-4B1C-8AC2-01ADC32FA4D8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14059682" y="9247659"/>
              <a:ext cx="430887" cy="430887"/>
            </a:xfrm>
            <a:custGeom>
              <a:avLst/>
              <a:gdLst>
                <a:gd name="T0" fmla="*/ 181 w 512"/>
                <a:gd name="T1" fmla="*/ 181 h 512"/>
                <a:gd name="T2" fmla="*/ 160 w 512"/>
                <a:gd name="T3" fmla="*/ 202 h 512"/>
                <a:gd name="T4" fmla="*/ 138 w 512"/>
                <a:gd name="T5" fmla="*/ 181 h 512"/>
                <a:gd name="T6" fmla="*/ 160 w 512"/>
                <a:gd name="T7" fmla="*/ 160 h 512"/>
                <a:gd name="T8" fmla="*/ 181 w 512"/>
                <a:gd name="T9" fmla="*/ 181 h 512"/>
                <a:gd name="T10" fmla="*/ 256 w 512"/>
                <a:gd name="T11" fmla="*/ 309 h 512"/>
                <a:gd name="T12" fmla="*/ 234 w 512"/>
                <a:gd name="T13" fmla="*/ 330 h 512"/>
                <a:gd name="T14" fmla="*/ 256 w 512"/>
                <a:gd name="T15" fmla="*/ 352 h 512"/>
                <a:gd name="T16" fmla="*/ 277 w 512"/>
                <a:gd name="T17" fmla="*/ 330 h 512"/>
                <a:gd name="T18" fmla="*/ 256 w 512"/>
                <a:gd name="T19" fmla="*/ 309 h 512"/>
                <a:gd name="T20" fmla="*/ 352 w 512"/>
                <a:gd name="T21" fmla="*/ 213 h 512"/>
                <a:gd name="T22" fmla="*/ 330 w 512"/>
                <a:gd name="T23" fmla="*/ 234 h 512"/>
                <a:gd name="T24" fmla="*/ 352 w 512"/>
                <a:gd name="T25" fmla="*/ 256 h 512"/>
                <a:gd name="T26" fmla="*/ 373 w 512"/>
                <a:gd name="T27" fmla="*/ 234 h 512"/>
                <a:gd name="T28" fmla="*/ 352 w 512"/>
                <a:gd name="T29" fmla="*/ 213 h 512"/>
                <a:gd name="T30" fmla="*/ 512 w 512"/>
                <a:gd name="T31" fmla="*/ 256 h 512"/>
                <a:gd name="T32" fmla="*/ 256 w 512"/>
                <a:gd name="T33" fmla="*/ 512 h 512"/>
                <a:gd name="T34" fmla="*/ 0 w 512"/>
                <a:gd name="T35" fmla="*/ 256 h 512"/>
                <a:gd name="T36" fmla="*/ 256 w 512"/>
                <a:gd name="T37" fmla="*/ 0 h 512"/>
                <a:gd name="T38" fmla="*/ 512 w 512"/>
                <a:gd name="T39" fmla="*/ 256 h 512"/>
                <a:gd name="T40" fmla="*/ 202 w 512"/>
                <a:gd name="T41" fmla="*/ 181 h 512"/>
                <a:gd name="T42" fmla="*/ 170 w 512"/>
                <a:gd name="T43" fmla="*/ 140 h 512"/>
                <a:gd name="T44" fmla="*/ 170 w 512"/>
                <a:gd name="T45" fmla="*/ 106 h 512"/>
                <a:gd name="T46" fmla="*/ 160 w 512"/>
                <a:gd name="T47" fmla="*/ 96 h 512"/>
                <a:gd name="T48" fmla="*/ 149 w 512"/>
                <a:gd name="T49" fmla="*/ 106 h 512"/>
                <a:gd name="T50" fmla="*/ 149 w 512"/>
                <a:gd name="T51" fmla="*/ 140 h 512"/>
                <a:gd name="T52" fmla="*/ 117 w 512"/>
                <a:gd name="T53" fmla="*/ 181 h 512"/>
                <a:gd name="T54" fmla="*/ 149 w 512"/>
                <a:gd name="T55" fmla="*/ 222 h 512"/>
                <a:gd name="T56" fmla="*/ 149 w 512"/>
                <a:gd name="T57" fmla="*/ 405 h 512"/>
                <a:gd name="T58" fmla="*/ 160 w 512"/>
                <a:gd name="T59" fmla="*/ 416 h 512"/>
                <a:gd name="T60" fmla="*/ 170 w 512"/>
                <a:gd name="T61" fmla="*/ 405 h 512"/>
                <a:gd name="T62" fmla="*/ 170 w 512"/>
                <a:gd name="T63" fmla="*/ 222 h 512"/>
                <a:gd name="T64" fmla="*/ 202 w 512"/>
                <a:gd name="T65" fmla="*/ 181 h 512"/>
                <a:gd name="T66" fmla="*/ 298 w 512"/>
                <a:gd name="T67" fmla="*/ 330 h 512"/>
                <a:gd name="T68" fmla="*/ 266 w 512"/>
                <a:gd name="T69" fmla="*/ 289 h 512"/>
                <a:gd name="T70" fmla="*/ 266 w 512"/>
                <a:gd name="T71" fmla="*/ 106 h 512"/>
                <a:gd name="T72" fmla="*/ 256 w 512"/>
                <a:gd name="T73" fmla="*/ 96 h 512"/>
                <a:gd name="T74" fmla="*/ 245 w 512"/>
                <a:gd name="T75" fmla="*/ 106 h 512"/>
                <a:gd name="T76" fmla="*/ 245 w 512"/>
                <a:gd name="T77" fmla="*/ 289 h 512"/>
                <a:gd name="T78" fmla="*/ 213 w 512"/>
                <a:gd name="T79" fmla="*/ 330 h 512"/>
                <a:gd name="T80" fmla="*/ 245 w 512"/>
                <a:gd name="T81" fmla="*/ 371 h 512"/>
                <a:gd name="T82" fmla="*/ 245 w 512"/>
                <a:gd name="T83" fmla="*/ 405 h 512"/>
                <a:gd name="T84" fmla="*/ 256 w 512"/>
                <a:gd name="T85" fmla="*/ 416 h 512"/>
                <a:gd name="T86" fmla="*/ 266 w 512"/>
                <a:gd name="T87" fmla="*/ 405 h 512"/>
                <a:gd name="T88" fmla="*/ 266 w 512"/>
                <a:gd name="T89" fmla="*/ 371 h 512"/>
                <a:gd name="T90" fmla="*/ 298 w 512"/>
                <a:gd name="T91" fmla="*/ 330 h 512"/>
                <a:gd name="T92" fmla="*/ 394 w 512"/>
                <a:gd name="T93" fmla="*/ 234 h 512"/>
                <a:gd name="T94" fmla="*/ 362 w 512"/>
                <a:gd name="T95" fmla="*/ 193 h 512"/>
                <a:gd name="T96" fmla="*/ 362 w 512"/>
                <a:gd name="T97" fmla="*/ 106 h 512"/>
                <a:gd name="T98" fmla="*/ 352 w 512"/>
                <a:gd name="T99" fmla="*/ 96 h 512"/>
                <a:gd name="T100" fmla="*/ 341 w 512"/>
                <a:gd name="T101" fmla="*/ 106 h 512"/>
                <a:gd name="T102" fmla="*/ 341 w 512"/>
                <a:gd name="T103" fmla="*/ 193 h 512"/>
                <a:gd name="T104" fmla="*/ 309 w 512"/>
                <a:gd name="T105" fmla="*/ 234 h 512"/>
                <a:gd name="T106" fmla="*/ 341 w 512"/>
                <a:gd name="T107" fmla="*/ 275 h 512"/>
                <a:gd name="T108" fmla="*/ 341 w 512"/>
                <a:gd name="T109" fmla="*/ 405 h 512"/>
                <a:gd name="T110" fmla="*/ 352 w 512"/>
                <a:gd name="T111" fmla="*/ 416 h 512"/>
                <a:gd name="T112" fmla="*/ 362 w 512"/>
                <a:gd name="T113" fmla="*/ 405 h 512"/>
                <a:gd name="T114" fmla="*/ 362 w 512"/>
                <a:gd name="T115" fmla="*/ 275 h 512"/>
                <a:gd name="T116" fmla="*/ 394 w 512"/>
                <a:gd name="T117" fmla="*/ 234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2" h="512">
                  <a:moveTo>
                    <a:pt x="181" y="181"/>
                  </a:moveTo>
                  <a:cubicBezTo>
                    <a:pt x="181" y="193"/>
                    <a:pt x="171" y="202"/>
                    <a:pt x="160" y="202"/>
                  </a:cubicBezTo>
                  <a:cubicBezTo>
                    <a:pt x="148" y="202"/>
                    <a:pt x="138" y="193"/>
                    <a:pt x="138" y="181"/>
                  </a:cubicBezTo>
                  <a:cubicBezTo>
                    <a:pt x="138" y="169"/>
                    <a:pt x="148" y="160"/>
                    <a:pt x="160" y="160"/>
                  </a:cubicBezTo>
                  <a:cubicBezTo>
                    <a:pt x="171" y="160"/>
                    <a:pt x="181" y="169"/>
                    <a:pt x="181" y="181"/>
                  </a:cubicBezTo>
                  <a:close/>
                  <a:moveTo>
                    <a:pt x="256" y="309"/>
                  </a:moveTo>
                  <a:cubicBezTo>
                    <a:pt x="244" y="309"/>
                    <a:pt x="234" y="319"/>
                    <a:pt x="234" y="330"/>
                  </a:cubicBezTo>
                  <a:cubicBezTo>
                    <a:pt x="234" y="342"/>
                    <a:pt x="244" y="352"/>
                    <a:pt x="256" y="352"/>
                  </a:cubicBezTo>
                  <a:cubicBezTo>
                    <a:pt x="267" y="352"/>
                    <a:pt x="277" y="342"/>
                    <a:pt x="277" y="330"/>
                  </a:cubicBezTo>
                  <a:cubicBezTo>
                    <a:pt x="277" y="319"/>
                    <a:pt x="267" y="309"/>
                    <a:pt x="256" y="309"/>
                  </a:cubicBezTo>
                  <a:close/>
                  <a:moveTo>
                    <a:pt x="352" y="213"/>
                  </a:moveTo>
                  <a:cubicBezTo>
                    <a:pt x="340" y="213"/>
                    <a:pt x="330" y="223"/>
                    <a:pt x="330" y="234"/>
                  </a:cubicBezTo>
                  <a:cubicBezTo>
                    <a:pt x="330" y="246"/>
                    <a:pt x="340" y="256"/>
                    <a:pt x="352" y="256"/>
                  </a:cubicBezTo>
                  <a:cubicBezTo>
                    <a:pt x="363" y="256"/>
                    <a:pt x="373" y="246"/>
                    <a:pt x="373" y="234"/>
                  </a:cubicBezTo>
                  <a:cubicBezTo>
                    <a:pt x="373" y="223"/>
                    <a:pt x="363" y="213"/>
                    <a:pt x="352" y="213"/>
                  </a:cubicBezTo>
                  <a:close/>
                  <a:moveTo>
                    <a:pt x="512" y="256"/>
                  </a:moveTo>
                  <a:cubicBezTo>
                    <a:pt x="512" y="397"/>
                    <a:pt x="397" y="512"/>
                    <a:pt x="256" y="512"/>
                  </a:cubicBezTo>
                  <a:cubicBezTo>
                    <a:pt x="114" y="512"/>
                    <a:pt x="0" y="397"/>
                    <a:pt x="0" y="256"/>
                  </a:cubicBezTo>
                  <a:cubicBezTo>
                    <a:pt x="0" y="114"/>
                    <a:pt x="114" y="0"/>
                    <a:pt x="256" y="0"/>
                  </a:cubicBezTo>
                  <a:cubicBezTo>
                    <a:pt x="397" y="0"/>
                    <a:pt x="512" y="114"/>
                    <a:pt x="512" y="256"/>
                  </a:cubicBezTo>
                  <a:close/>
                  <a:moveTo>
                    <a:pt x="202" y="181"/>
                  </a:moveTo>
                  <a:cubicBezTo>
                    <a:pt x="202" y="161"/>
                    <a:pt x="189" y="145"/>
                    <a:pt x="170" y="140"/>
                  </a:cubicBezTo>
                  <a:cubicBezTo>
                    <a:pt x="170" y="106"/>
                    <a:pt x="170" y="106"/>
                    <a:pt x="170" y="106"/>
                  </a:cubicBezTo>
                  <a:cubicBezTo>
                    <a:pt x="170" y="100"/>
                    <a:pt x="166" y="96"/>
                    <a:pt x="160" y="96"/>
                  </a:cubicBezTo>
                  <a:cubicBezTo>
                    <a:pt x="154" y="96"/>
                    <a:pt x="149" y="100"/>
                    <a:pt x="149" y="106"/>
                  </a:cubicBezTo>
                  <a:cubicBezTo>
                    <a:pt x="149" y="140"/>
                    <a:pt x="149" y="140"/>
                    <a:pt x="149" y="140"/>
                  </a:cubicBezTo>
                  <a:cubicBezTo>
                    <a:pt x="131" y="145"/>
                    <a:pt x="117" y="161"/>
                    <a:pt x="117" y="181"/>
                  </a:cubicBezTo>
                  <a:cubicBezTo>
                    <a:pt x="117" y="201"/>
                    <a:pt x="131" y="217"/>
                    <a:pt x="149" y="222"/>
                  </a:cubicBezTo>
                  <a:cubicBezTo>
                    <a:pt x="149" y="405"/>
                    <a:pt x="149" y="405"/>
                    <a:pt x="149" y="405"/>
                  </a:cubicBezTo>
                  <a:cubicBezTo>
                    <a:pt x="149" y="411"/>
                    <a:pt x="154" y="416"/>
                    <a:pt x="160" y="416"/>
                  </a:cubicBezTo>
                  <a:cubicBezTo>
                    <a:pt x="166" y="416"/>
                    <a:pt x="170" y="411"/>
                    <a:pt x="170" y="405"/>
                  </a:cubicBezTo>
                  <a:cubicBezTo>
                    <a:pt x="170" y="222"/>
                    <a:pt x="170" y="222"/>
                    <a:pt x="170" y="222"/>
                  </a:cubicBezTo>
                  <a:cubicBezTo>
                    <a:pt x="189" y="217"/>
                    <a:pt x="202" y="201"/>
                    <a:pt x="202" y="181"/>
                  </a:cubicBezTo>
                  <a:close/>
                  <a:moveTo>
                    <a:pt x="298" y="330"/>
                  </a:moveTo>
                  <a:cubicBezTo>
                    <a:pt x="298" y="311"/>
                    <a:pt x="285" y="294"/>
                    <a:pt x="266" y="289"/>
                  </a:cubicBezTo>
                  <a:cubicBezTo>
                    <a:pt x="266" y="106"/>
                    <a:pt x="266" y="106"/>
                    <a:pt x="266" y="106"/>
                  </a:cubicBezTo>
                  <a:cubicBezTo>
                    <a:pt x="266" y="100"/>
                    <a:pt x="262" y="96"/>
                    <a:pt x="256" y="96"/>
                  </a:cubicBezTo>
                  <a:cubicBezTo>
                    <a:pt x="250" y="96"/>
                    <a:pt x="245" y="100"/>
                    <a:pt x="245" y="106"/>
                  </a:cubicBezTo>
                  <a:cubicBezTo>
                    <a:pt x="245" y="289"/>
                    <a:pt x="245" y="289"/>
                    <a:pt x="245" y="289"/>
                  </a:cubicBezTo>
                  <a:cubicBezTo>
                    <a:pt x="227" y="294"/>
                    <a:pt x="213" y="311"/>
                    <a:pt x="213" y="330"/>
                  </a:cubicBezTo>
                  <a:cubicBezTo>
                    <a:pt x="213" y="350"/>
                    <a:pt x="227" y="367"/>
                    <a:pt x="245" y="371"/>
                  </a:cubicBezTo>
                  <a:cubicBezTo>
                    <a:pt x="245" y="405"/>
                    <a:pt x="245" y="405"/>
                    <a:pt x="245" y="405"/>
                  </a:cubicBezTo>
                  <a:cubicBezTo>
                    <a:pt x="245" y="411"/>
                    <a:pt x="250" y="416"/>
                    <a:pt x="256" y="416"/>
                  </a:cubicBezTo>
                  <a:cubicBezTo>
                    <a:pt x="262" y="416"/>
                    <a:pt x="266" y="411"/>
                    <a:pt x="266" y="405"/>
                  </a:cubicBezTo>
                  <a:cubicBezTo>
                    <a:pt x="266" y="371"/>
                    <a:pt x="266" y="371"/>
                    <a:pt x="266" y="371"/>
                  </a:cubicBezTo>
                  <a:cubicBezTo>
                    <a:pt x="285" y="367"/>
                    <a:pt x="298" y="350"/>
                    <a:pt x="298" y="330"/>
                  </a:cubicBezTo>
                  <a:close/>
                  <a:moveTo>
                    <a:pt x="394" y="234"/>
                  </a:moveTo>
                  <a:cubicBezTo>
                    <a:pt x="394" y="215"/>
                    <a:pt x="381" y="198"/>
                    <a:pt x="362" y="193"/>
                  </a:cubicBezTo>
                  <a:cubicBezTo>
                    <a:pt x="362" y="106"/>
                    <a:pt x="362" y="106"/>
                    <a:pt x="362" y="106"/>
                  </a:cubicBezTo>
                  <a:cubicBezTo>
                    <a:pt x="362" y="100"/>
                    <a:pt x="358" y="96"/>
                    <a:pt x="352" y="96"/>
                  </a:cubicBezTo>
                  <a:cubicBezTo>
                    <a:pt x="346" y="96"/>
                    <a:pt x="341" y="100"/>
                    <a:pt x="341" y="106"/>
                  </a:cubicBezTo>
                  <a:cubicBezTo>
                    <a:pt x="341" y="193"/>
                    <a:pt x="341" y="193"/>
                    <a:pt x="341" y="193"/>
                  </a:cubicBezTo>
                  <a:cubicBezTo>
                    <a:pt x="323" y="198"/>
                    <a:pt x="309" y="215"/>
                    <a:pt x="309" y="234"/>
                  </a:cubicBezTo>
                  <a:cubicBezTo>
                    <a:pt x="309" y="254"/>
                    <a:pt x="323" y="271"/>
                    <a:pt x="341" y="275"/>
                  </a:cubicBezTo>
                  <a:cubicBezTo>
                    <a:pt x="341" y="405"/>
                    <a:pt x="341" y="405"/>
                    <a:pt x="341" y="405"/>
                  </a:cubicBezTo>
                  <a:cubicBezTo>
                    <a:pt x="341" y="411"/>
                    <a:pt x="346" y="416"/>
                    <a:pt x="352" y="416"/>
                  </a:cubicBezTo>
                  <a:cubicBezTo>
                    <a:pt x="358" y="416"/>
                    <a:pt x="362" y="411"/>
                    <a:pt x="362" y="405"/>
                  </a:cubicBezTo>
                  <a:cubicBezTo>
                    <a:pt x="362" y="275"/>
                    <a:pt x="362" y="275"/>
                    <a:pt x="362" y="275"/>
                  </a:cubicBezTo>
                  <a:cubicBezTo>
                    <a:pt x="381" y="271"/>
                    <a:pt x="394" y="254"/>
                    <a:pt x="394" y="23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7" name="Freeform 988">
              <a:extLst>
                <a:ext uri="{FF2B5EF4-FFF2-40B4-BE49-F238E27FC236}">
                  <a16:creationId xmlns:a16="http://schemas.microsoft.com/office/drawing/2014/main" id="{AE89960E-CAE5-4B2B-8A3B-9DA901B1B2CD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13537356" y="9247659"/>
              <a:ext cx="430887" cy="430887"/>
            </a:xfrm>
            <a:custGeom>
              <a:avLst/>
              <a:gdLst>
                <a:gd name="T0" fmla="*/ 256 w 512"/>
                <a:gd name="T1" fmla="*/ 117 h 512"/>
                <a:gd name="T2" fmla="*/ 117 w 512"/>
                <a:gd name="T3" fmla="*/ 256 h 512"/>
                <a:gd name="T4" fmla="*/ 256 w 512"/>
                <a:gd name="T5" fmla="*/ 394 h 512"/>
                <a:gd name="T6" fmla="*/ 394 w 512"/>
                <a:gd name="T7" fmla="*/ 256 h 512"/>
                <a:gd name="T8" fmla="*/ 256 w 512"/>
                <a:gd name="T9" fmla="*/ 117 h 512"/>
                <a:gd name="T10" fmla="*/ 245 w 512"/>
                <a:gd name="T11" fmla="*/ 149 h 512"/>
                <a:gd name="T12" fmla="*/ 256 w 512"/>
                <a:gd name="T13" fmla="*/ 138 h 512"/>
                <a:gd name="T14" fmla="*/ 266 w 512"/>
                <a:gd name="T15" fmla="*/ 149 h 512"/>
                <a:gd name="T16" fmla="*/ 266 w 512"/>
                <a:gd name="T17" fmla="*/ 160 h 512"/>
                <a:gd name="T18" fmla="*/ 256 w 512"/>
                <a:gd name="T19" fmla="*/ 170 h 512"/>
                <a:gd name="T20" fmla="*/ 245 w 512"/>
                <a:gd name="T21" fmla="*/ 160 h 512"/>
                <a:gd name="T22" fmla="*/ 245 w 512"/>
                <a:gd name="T23" fmla="*/ 149 h 512"/>
                <a:gd name="T24" fmla="*/ 160 w 512"/>
                <a:gd name="T25" fmla="*/ 266 h 512"/>
                <a:gd name="T26" fmla="*/ 149 w 512"/>
                <a:gd name="T27" fmla="*/ 266 h 512"/>
                <a:gd name="T28" fmla="*/ 138 w 512"/>
                <a:gd name="T29" fmla="*/ 256 h 512"/>
                <a:gd name="T30" fmla="*/ 149 w 512"/>
                <a:gd name="T31" fmla="*/ 245 h 512"/>
                <a:gd name="T32" fmla="*/ 160 w 512"/>
                <a:gd name="T33" fmla="*/ 245 h 512"/>
                <a:gd name="T34" fmla="*/ 170 w 512"/>
                <a:gd name="T35" fmla="*/ 256 h 512"/>
                <a:gd name="T36" fmla="*/ 160 w 512"/>
                <a:gd name="T37" fmla="*/ 266 h 512"/>
                <a:gd name="T38" fmla="*/ 266 w 512"/>
                <a:gd name="T39" fmla="*/ 362 h 512"/>
                <a:gd name="T40" fmla="*/ 256 w 512"/>
                <a:gd name="T41" fmla="*/ 373 h 512"/>
                <a:gd name="T42" fmla="*/ 245 w 512"/>
                <a:gd name="T43" fmla="*/ 362 h 512"/>
                <a:gd name="T44" fmla="*/ 245 w 512"/>
                <a:gd name="T45" fmla="*/ 352 h 512"/>
                <a:gd name="T46" fmla="*/ 256 w 512"/>
                <a:gd name="T47" fmla="*/ 341 h 512"/>
                <a:gd name="T48" fmla="*/ 266 w 512"/>
                <a:gd name="T49" fmla="*/ 352 h 512"/>
                <a:gd name="T50" fmla="*/ 266 w 512"/>
                <a:gd name="T51" fmla="*/ 362 h 512"/>
                <a:gd name="T52" fmla="*/ 306 w 512"/>
                <a:gd name="T53" fmla="*/ 231 h 512"/>
                <a:gd name="T54" fmla="*/ 263 w 512"/>
                <a:gd name="T55" fmla="*/ 274 h 512"/>
                <a:gd name="T56" fmla="*/ 256 w 512"/>
                <a:gd name="T57" fmla="*/ 277 h 512"/>
                <a:gd name="T58" fmla="*/ 248 w 512"/>
                <a:gd name="T59" fmla="*/ 274 h 512"/>
                <a:gd name="T60" fmla="*/ 173 w 512"/>
                <a:gd name="T61" fmla="*/ 199 h 512"/>
                <a:gd name="T62" fmla="*/ 173 w 512"/>
                <a:gd name="T63" fmla="*/ 184 h 512"/>
                <a:gd name="T64" fmla="*/ 189 w 512"/>
                <a:gd name="T65" fmla="*/ 184 h 512"/>
                <a:gd name="T66" fmla="*/ 256 w 512"/>
                <a:gd name="T67" fmla="*/ 251 h 512"/>
                <a:gd name="T68" fmla="*/ 291 w 512"/>
                <a:gd name="T69" fmla="*/ 216 h 512"/>
                <a:gd name="T70" fmla="*/ 306 w 512"/>
                <a:gd name="T71" fmla="*/ 216 h 512"/>
                <a:gd name="T72" fmla="*/ 306 w 512"/>
                <a:gd name="T73" fmla="*/ 231 h 512"/>
                <a:gd name="T74" fmla="*/ 373 w 512"/>
                <a:gd name="T75" fmla="*/ 256 h 512"/>
                <a:gd name="T76" fmla="*/ 362 w 512"/>
                <a:gd name="T77" fmla="*/ 266 h 512"/>
                <a:gd name="T78" fmla="*/ 352 w 512"/>
                <a:gd name="T79" fmla="*/ 266 h 512"/>
                <a:gd name="T80" fmla="*/ 341 w 512"/>
                <a:gd name="T81" fmla="*/ 256 h 512"/>
                <a:gd name="T82" fmla="*/ 352 w 512"/>
                <a:gd name="T83" fmla="*/ 245 h 512"/>
                <a:gd name="T84" fmla="*/ 362 w 512"/>
                <a:gd name="T85" fmla="*/ 245 h 512"/>
                <a:gd name="T86" fmla="*/ 373 w 512"/>
                <a:gd name="T87" fmla="*/ 256 h 512"/>
                <a:gd name="T88" fmla="*/ 256 w 512"/>
                <a:gd name="T89" fmla="*/ 0 h 512"/>
                <a:gd name="T90" fmla="*/ 0 w 512"/>
                <a:gd name="T91" fmla="*/ 256 h 512"/>
                <a:gd name="T92" fmla="*/ 256 w 512"/>
                <a:gd name="T93" fmla="*/ 512 h 512"/>
                <a:gd name="T94" fmla="*/ 512 w 512"/>
                <a:gd name="T95" fmla="*/ 256 h 512"/>
                <a:gd name="T96" fmla="*/ 256 w 512"/>
                <a:gd name="T97" fmla="*/ 0 h 512"/>
                <a:gd name="T98" fmla="*/ 256 w 512"/>
                <a:gd name="T99" fmla="*/ 416 h 512"/>
                <a:gd name="T100" fmla="*/ 96 w 512"/>
                <a:gd name="T101" fmla="*/ 256 h 512"/>
                <a:gd name="T102" fmla="*/ 256 w 512"/>
                <a:gd name="T103" fmla="*/ 96 h 512"/>
                <a:gd name="T104" fmla="*/ 416 w 512"/>
                <a:gd name="T105" fmla="*/ 256 h 512"/>
                <a:gd name="T106" fmla="*/ 256 w 512"/>
                <a:gd name="T107" fmla="*/ 416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12" h="512">
                  <a:moveTo>
                    <a:pt x="256" y="117"/>
                  </a:moveTo>
                  <a:cubicBezTo>
                    <a:pt x="179" y="117"/>
                    <a:pt x="117" y="179"/>
                    <a:pt x="117" y="256"/>
                  </a:cubicBezTo>
                  <a:cubicBezTo>
                    <a:pt x="117" y="332"/>
                    <a:pt x="179" y="394"/>
                    <a:pt x="256" y="394"/>
                  </a:cubicBezTo>
                  <a:cubicBezTo>
                    <a:pt x="332" y="394"/>
                    <a:pt x="394" y="332"/>
                    <a:pt x="394" y="256"/>
                  </a:cubicBezTo>
                  <a:cubicBezTo>
                    <a:pt x="394" y="179"/>
                    <a:pt x="332" y="117"/>
                    <a:pt x="256" y="117"/>
                  </a:cubicBezTo>
                  <a:close/>
                  <a:moveTo>
                    <a:pt x="245" y="149"/>
                  </a:moveTo>
                  <a:cubicBezTo>
                    <a:pt x="245" y="143"/>
                    <a:pt x="250" y="138"/>
                    <a:pt x="256" y="138"/>
                  </a:cubicBezTo>
                  <a:cubicBezTo>
                    <a:pt x="262" y="138"/>
                    <a:pt x="266" y="143"/>
                    <a:pt x="266" y="149"/>
                  </a:cubicBezTo>
                  <a:cubicBezTo>
                    <a:pt x="266" y="160"/>
                    <a:pt x="266" y="160"/>
                    <a:pt x="266" y="160"/>
                  </a:cubicBezTo>
                  <a:cubicBezTo>
                    <a:pt x="266" y="166"/>
                    <a:pt x="262" y="170"/>
                    <a:pt x="256" y="170"/>
                  </a:cubicBezTo>
                  <a:cubicBezTo>
                    <a:pt x="250" y="170"/>
                    <a:pt x="245" y="166"/>
                    <a:pt x="245" y="160"/>
                  </a:cubicBezTo>
                  <a:lnTo>
                    <a:pt x="245" y="149"/>
                  </a:lnTo>
                  <a:close/>
                  <a:moveTo>
                    <a:pt x="160" y="266"/>
                  </a:moveTo>
                  <a:cubicBezTo>
                    <a:pt x="149" y="266"/>
                    <a:pt x="149" y="266"/>
                    <a:pt x="149" y="266"/>
                  </a:cubicBezTo>
                  <a:cubicBezTo>
                    <a:pt x="143" y="266"/>
                    <a:pt x="138" y="262"/>
                    <a:pt x="138" y="256"/>
                  </a:cubicBezTo>
                  <a:cubicBezTo>
                    <a:pt x="138" y="250"/>
                    <a:pt x="143" y="245"/>
                    <a:pt x="149" y="245"/>
                  </a:cubicBezTo>
                  <a:cubicBezTo>
                    <a:pt x="160" y="245"/>
                    <a:pt x="160" y="245"/>
                    <a:pt x="160" y="245"/>
                  </a:cubicBezTo>
                  <a:cubicBezTo>
                    <a:pt x="166" y="245"/>
                    <a:pt x="170" y="250"/>
                    <a:pt x="170" y="256"/>
                  </a:cubicBezTo>
                  <a:cubicBezTo>
                    <a:pt x="170" y="262"/>
                    <a:pt x="166" y="266"/>
                    <a:pt x="160" y="266"/>
                  </a:cubicBezTo>
                  <a:close/>
                  <a:moveTo>
                    <a:pt x="266" y="362"/>
                  </a:moveTo>
                  <a:cubicBezTo>
                    <a:pt x="266" y="368"/>
                    <a:pt x="262" y="373"/>
                    <a:pt x="256" y="373"/>
                  </a:cubicBezTo>
                  <a:cubicBezTo>
                    <a:pt x="250" y="373"/>
                    <a:pt x="245" y="368"/>
                    <a:pt x="245" y="362"/>
                  </a:cubicBezTo>
                  <a:cubicBezTo>
                    <a:pt x="245" y="352"/>
                    <a:pt x="245" y="352"/>
                    <a:pt x="245" y="352"/>
                  </a:cubicBezTo>
                  <a:cubicBezTo>
                    <a:pt x="245" y="346"/>
                    <a:pt x="250" y="341"/>
                    <a:pt x="256" y="341"/>
                  </a:cubicBezTo>
                  <a:cubicBezTo>
                    <a:pt x="262" y="341"/>
                    <a:pt x="266" y="346"/>
                    <a:pt x="266" y="352"/>
                  </a:cubicBezTo>
                  <a:lnTo>
                    <a:pt x="266" y="362"/>
                  </a:lnTo>
                  <a:close/>
                  <a:moveTo>
                    <a:pt x="306" y="231"/>
                  </a:moveTo>
                  <a:cubicBezTo>
                    <a:pt x="263" y="274"/>
                    <a:pt x="263" y="274"/>
                    <a:pt x="263" y="274"/>
                  </a:cubicBezTo>
                  <a:cubicBezTo>
                    <a:pt x="261" y="276"/>
                    <a:pt x="258" y="277"/>
                    <a:pt x="256" y="277"/>
                  </a:cubicBezTo>
                  <a:cubicBezTo>
                    <a:pt x="253" y="277"/>
                    <a:pt x="250" y="276"/>
                    <a:pt x="248" y="274"/>
                  </a:cubicBezTo>
                  <a:cubicBezTo>
                    <a:pt x="173" y="199"/>
                    <a:pt x="173" y="199"/>
                    <a:pt x="173" y="199"/>
                  </a:cubicBezTo>
                  <a:cubicBezTo>
                    <a:pt x="169" y="195"/>
                    <a:pt x="169" y="188"/>
                    <a:pt x="173" y="184"/>
                  </a:cubicBezTo>
                  <a:cubicBezTo>
                    <a:pt x="178" y="180"/>
                    <a:pt x="184" y="180"/>
                    <a:pt x="189" y="184"/>
                  </a:cubicBezTo>
                  <a:cubicBezTo>
                    <a:pt x="256" y="251"/>
                    <a:pt x="256" y="251"/>
                    <a:pt x="256" y="251"/>
                  </a:cubicBezTo>
                  <a:cubicBezTo>
                    <a:pt x="291" y="216"/>
                    <a:pt x="291" y="216"/>
                    <a:pt x="291" y="216"/>
                  </a:cubicBezTo>
                  <a:cubicBezTo>
                    <a:pt x="295" y="212"/>
                    <a:pt x="302" y="212"/>
                    <a:pt x="306" y="216"/>
                  </a:cubicBezTo>
                  <a:cubicBezTo>
                    <a:pt x="310" y="220"/>
                    <a:pt x="310" y="227"/>
                    <a:pt x="306" y="231"/>
                  </a:cubicBezTo>
                  <a:close/>
                  <a:moveTo>
                    <a:pt x="373" y="256"/>
                  </a:moveTo>
                  <a:cubicBezTo>
                    <a:pt x="373" y="262"/>
                    <a:pt x="368" y="266"/>
                    <a:pt x="362" y="266"/>
                  </a:cubicBezTo>
                  <a:cubicBezTo>
                    <a:pt x="352" y="266"/>
                    <a:pt x="352" y="266"/>
                    <a:pt x="352" y="266"/>
                  </a:cubicBezTo>
                  <a:cubicBezTo>
                    <a:pt x="346" y="266"/>
                    <a:pt x="341" y="262"/>
                    <a:pt x="341" y="256"/>
                  </a:cubicBezTo>
                  <a:cubicBezTo>
                    <a:pt x="341" y="250"/>
                    <a:pt x="346" y="245"/>
                    <a:pt x="352" y="245"/>
                  </a:cubicBezTo>
                  <a:cubicBezTo>
                    <a:pt x="362" y="245"/>
                    <a:pt x="362" y="245"/>
                    <a:pt x="362" y="245"/>
                  </a:cubicBezTo>
                  <a:cubicBezTo>
                    <a:pt x="368" y="245"/>
                    <a:pt x="373" y="250"/>
                    <a:pt x="373" y="256"/>
                  </a:cubicBezTo>
                  <a:close/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256" y="416"/>
                  </a:moveTo>
                  <a:cubicBezTo>
                    <a:pt x="167" y="416"/>
                    <a:pt x="96" y="344"/>
                    <a:pt x="96" y="256"/>
                  </a:cubicBezTo>
                  <a:cubicBezTo>
                    <a:pt x="96" y="167"/>
                    <a:pt x="167" y="96"/>
                    <a:pt x="256" y="96"/>
                  </a:cubicBezTo>
                  <a:cubicBezTo>
                    <a:pt x="344" y="96"/>
                    <a:pt x="416" y="167"/>
                    <a:pt x="416" y="256"/>
                  </a:cubicBezTo>
                  <a:cubicBezTo>
                    <a:pt x="416" y="344"/>
                    <a:pt x="344" y="416"/>
                    <a:pt x="256" y="41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43" name="TextBox 242">
            <a:extLst>
              <a:ext uri="{FF2B5EF4-FFF2-40B4-BE49-F238E27FC236}">
                <a16:creationId xmlns:a16="http://schemas.microsoft.com/office/drawing/2014/main" id="{E0F9DBD4-2F41-4006-ACCB-DF9A12C97FD6}"/>
              </a:ext>
            </a:extLst>
          </p:cNvPr>
          <p:cNvSpPr txBox="1"/>
          <p:nvPr/>
        </p:nvSpPr>
        <p:spPr bwMode="gray">
          <a:xfrm rot="16200000">
            <a:off x="272711" y="5038273"/>
            <a:ext cx="852380" cy="387191"/>
          </a:xfrm>
          <a:prstGeom prst="round2SameRect">
            <a:avLst/>
          </a:prstGeom>
          <a:solidFill>
            <a:srgbClr val="126A37"/>
          </a:solidFill>
        </p:spPr>
        <p:txBody>
          <a:bodyPr wrap="none" rtlCol="0">
            <a:noAutofit/>
          </a:bodyPr>
          <a:lstStyle/>
          <a:p>
            <a:pPr marL="0" marR="0" lvl="0" indent="0" algn="ctr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Additional</a:t>
            </a:r>
          </a:p>
          <a:p>
            <a:pPr marL="0" marR="0" lvl="0" indent="0" algn="ctr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Considerations</a:t>
            </a:r>
          </a:p>
        </p:txBody>
      </p:sp>
      <p:sp>
        <p:nvSpPr>
          <p:cNvPr id="244" name="Oval 243">
            <a:extLst>
              <a:ext uri="{FF2B5EF4-FFF2-40B4-BE49-F238E27FC236}">
                <a16:creationId xmlns:a16="http://schemas.microsoft.com/office/drawing/2014/main" id="{9280E487-974C-47A0-AE1D-2E9D35CEF5BF}"/>
              </a:ext>
            </a:extLst>
          </p:cNvPr>
          <p:cNvSpPr/>
          <p:nvPr/>
        </p:nvSpPr>
        <p:spPr bwMode="gray">
          <a:xfrm>
            <a:off x="501650" y="1952878"/>
            <a:ext cx="384048" cy="384048"/>
          </a:xfrm>
          <a:prstGeom prst="ellipse">
            <a:avLst/>
          </a:prstGeom>
          <a:solidFill>
            <a:srgbClr val="083259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0" marR="0" lvl="0" indent="0" algn="ctr" defTabSz="121917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endParaRPr kumimoji="0" lang="en-CA" sz="1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09D8829F-C189-499A-A1F2-AE6B25894FA5}"/>
              </a:ext>
            </a:extLst>
          </p:cNvPr>
          <p:cNvSpPr txBox="1">
            <a:spLocks/>
          </p:cNvSpPr>
          <p:nvPr/>
        </p:nvSpPr>
        <p:spPr>
          <a:xfrm>
            <a:off x="267066" y="152239"/>
            <a:ext cx="1158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Sample - B2C Pain Point Solutions by Category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187C490-07AF-4E7A-A8B2-C6122817588A}"/>
              </a:ext>
            </a:extLst>
          </p:cNvPr>
          <p:cNvSpPr/>
          <p:nvPr/>
        </p:nvSpPr>
        <p:spPr bwMode="gray">
          <a:xfrm>
            <a:off x="8700898" y="1661525"/>
            <a:ext cx="150916" cy="137434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4ADAF8A-3C03-4754-B9FE-16E027FE678C}"/>
              </a:ext>
            </a:extLst>
          </p:cNvPr>
          <p:cNvSpPr/>
          <p:nvPr/>
        </p:nvSpPr>
        <p:spPr bwMode="gray">
          <a:xfrm>
            <a:off x="8648487" y="3126176"/>
            <a:ext cx="255739" cy="255739"/>
          </a:xfrm>
          <a:prstGeom prst="ellipse">
            <a:avLst/>
          </a:prstGeom>
          <a:solidFill>
            <a:srgbClr val="C55A1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093DF494-C726-41FE-BA28-619D0E713050}"/>
              </a:ext>
            </a:extLst>
          </p:cNvPr>
          <p:cNvSpPr/>
          <p:nvPr/>
        </p:nvSpPr>
        <p:spPr bwMode="gray">
          <a:xfrm>
            <a:off x="8700898" y="3519420"/>
            <a:ext cx="150916" cy="137434"/>
          </a:xfrm>
          <a:prstGeom prst="ellipse">
            <a:avLst/>
          </a:prstGeom>
          <a:solidFill>
            <a:srgbClr val="C55A1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F526032-FC31-4149-A91B-476BB0EFE69F}"/>
              </a:ext>
            </a:extLst>
          </p:cNvPr>
          <p:cNvGrpSpPr/>
          <p:nvPr/>
        </p:nvGrpSpPr>
        <p:grpSpPr>
          <a:xfrm>
            <a:off x="10045642" y="1966629"/>
            <a:ext cx="623939" cy="282043"/>
            <a:chOff x="9594866" y="2105533"/>
            <a:chExt cx="623939" cy="282043"/>
          </a:xfrm>
        </p:grpSpPr>
        <p:grpSp>
          <p:nvGrpSpPr>
            <p:cNvPr id="94" name="Group 550">
              <a:extLst>
                <a:ext uri="{FF2B5EF4-FFF2-40B4-BE49-F238E27FC236}">
                  <a16:creationId xmlns:a16="http://schemas.microsoft.com/office/drawing/2014/main" id="{2C95F22D-F2F4-474D-A450-90E338F85A2A}"/>
                </a:ext>
              </a:extLst>
            </p:cNvPr>
            <p:cNvGrpSpPr>
              <a:grpSpLocks noChangeAspect="1"/>
            </p:cNvGrpSpPr>
            <p:nvPr/>
          </p:nvGrpSpPr>
          <p:grpSpPr bwMode="gray">
            <a:xfrm>
              <a:off x="9594866" y="2105533"/>
              <a:ext cx="282043" cy="282043"/>
              <a:chOff x="1520" y="1938"/>
              <a:chExt cx="340" cy="340"/>
            </a:xfrm>
            <a:solidFill>
              <a:schemeClr val="tx2"/>
            </a:solidFill>
          </p:grpSpPr>
          <p:sp>
            <p:nvSpPr>
              <p:cNvPr id="97" name="Freeform 551">
                <a:extLst>
                  <a:ext uri="{FF2B5EF4-FFF2-40B4-BE49-F238E27FC236}">
                    <a16:creationId xmlns:a16="http://schemas.microsoft.com/office/drawing/2014/main" id="{D68927AD-4415-4CA9-9C54-EB3FF023919F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1520" y="1938"/>
                <a:ext cx="340" cy="340"/>
              </a:xfrm>
              <a:custGeom>
                <a:avLst/>
                <a:gdLst>
                  <a:gd name="T0" fmla="*/ 256 w 512"/>
                  <a:gd name="T1" fmla="*/ 0 h 512"/>
                  <a:gd name="T2" fmla="*/ 0 w 512"/>
                  <a:gd name="T3" fmla="*/ 256 h 512"/>
                  <a:gd name="T4" fmla="*/ 256 w 512"/>
                  <a:gd name="T5" fmla="*/ 512 h 512"/>
                  <a:gd name="T6" fmla="*/ 512 w 512"/>
                  <a:gd name="T7" fmla="*/ 256 h 512"/>
                  <a:gd name="T8" fmla="*/ 256 w 512"/>
                  <a:gd name="T9" fmla="*/ 0 h 512"/>
                  <a:gd name="T10" fmla="*/ 413 w 512"/>
                  <a:gd name="T11" fmla="*/ 370 h 512"/>
                  <a:gd name="T12" fmla="*/ 405 w 512"/>
                  <a:gd name="T13" fmla="*/ 374 h 512"/>
                  <a:gd name="T14" fmla="*/ 398 w 512"/>
                  <a:gd name="T15" fmla="*/ 371 h 512"/>
                  <a:gd name="T16" fmla="*/ 349 w 512"/>
                  <a:gd name="T17" fmla="*/ 358 h 512"/>
                  <a:gd name="T18" fmla="*/ 316 w 512"/>
                  <a:gd name="T19" fmla="*/ 352 h 512"/>
                  <a:gd name="T20" fmla="*/ 286 w 512"/>
                  <a:gd name="T21" fmla="*/ 324 h 512"/>
                  <a:gd name="T22" fmla="*/ 290 w 512"/>
                  <a:gd name="T23" fmla="*/ 303 h 512"/>
                  <a:gd name="T24" fmla="*/ 320 w 512"/>
                  <a:gd name="T25" fmla="*/ 233 h 512"/>
                  <a:gd name="T26" fmla="*/ 311 w 512"/>
                  <a:gd name="T27" fmla="*/ 142 h 512"/>
                  <a:gd name="T28" fmla="*/ 256 w 512"/>
                  <a:gd name="T29" fmla="*/ 118 h 512"/>
                  <a:gd name="T30" fmla="*/ 256 w 512"/>
                  <a:gd name="T31" fmla="*/ 118 h 512"/>
                  <a:gd name="T32" fmla="*/ 256 w 512"/>
                  <a:gd name="T33" fmla="*/ 118 h 512"/>
                  <a:gd name="T34" fmla="*/ 256 w 512"/>
                  <a:gd name="T35" fmla="*/ 118 h 512"/>
                  <a:gd name="T36" fmla="*/ 201 w 512"/>
                  <a:gd name="T37" fmla="*/ 142 h 512"/>
                  <a:gd name="T38" fmla="*/ 192 w 512"/>
                  <a:gd name="T39" fmla="*/ 233 h 512"/>
                  <a:gd name="T40" fmla="*/ 222 w 512"/>
                  <a:gd name="T41" fmla="*/ 303 h 512"/>
                  <a:gd name="T42" fmla="*/ 225 w 512"/>
                  <a:gd name="T43" fmla="*/ 324 h 512"/>
                  <a:gd name="T44" fmla="*/ 196 w 512"/>
                  <a:gd name="T45" fmla="*/ 352 h 512"/>
                  <a:gd name="T46" fmla="*/ 163 w 512"/>
                  <a:gd name="T47" fmla="*/ 358 h 512"/>
                  <a:gd name="T48" fmla="*/ 114 w 512"/>
                  <a:gd name="T49" fmla="*/ 371 h 512"/>
                  <a:gd name="T50" fmla="*/ 107 w 512"/>
                  <a:gd name="T51" fmla="*/ 374 h 512"/>
                  <a:gd name="T52" fmla="*/ 99 w 512"/>
                  <a:gd name="T53" fmla="*/ 370 h 512"/>
                  <a:gd name="T54" fmla="*/ 100 w 512"/>
                  <a:gd name="T55" fmla="*/ 355 h 512"/>
                  <a:gd name="T56" fmla="*/ 160 w 512"/>
                  <a:gd name="T57" fmla="*/ 337 h 512"/>
                  <a:gd name="T58" fmla="*/ 188 w 512"/>
                  <a:gd name="T59" fmla="*/ 332 h 512"/>
                  <a:gd name="T60" fmla="*/ 205 w 512"/>
                  <a:gd name="T61" fmla="*/ 318 h 512"/>
                  <a:gd name="T62" fmla="*/ 205 w 512"/>
                  <a:gd name="T63" fmla="*/ 316 h 512"/>
                  <a:gd name="T64" fmla="*/ 171 w 512"/>
                  <a:gd name="T65" fmla="*/ 237 h 512"/>
                  <a:gd name="T66" fmla="*/ 184 w 512"/>
                  <a:gd name="T67" fmla="*/ 128 h 512"/>
                  <a:gd name="T68" fmla="*/ 256 w 512"/>
                  <a:gd name="T69" fmla="*/ 96 h 512"/>
                  <a:gd name="T70" fmla="*/ 256 w 512"/>
                  <a:gd name="T71" fmla="*/ 96 h 512"/>
                  <a:gd name="T72" fmla="*/ 328 w 512"/>
                  <a:gd name="T73" fmla="*/ 128 h 512"/>
                  <a:gd name="T74" fmla="*/ 341 w 512"/>
                  <a:gd name="T75" fmla="*/ 237 h 512"/>
                  <a:gd name="T76" fmla="*/ 307 w 512"/>
                  <a:gd name="T77" fmla="*/ 316 h 512"/>
                  <a:gd name="T78" fmla="*/ 307 w 512"/>
                  <a:gd name="T79" fmla="*/ 318 h 512"/>
                  <a:gd name="T80" fmla="*/ 324 w 512"/>
                  <a:gd name="T81" fmla="*/ 332 h 512"/>
                  <a:gd name="T82" fmla="*/ 352 w 512"/>
                  <a:gd name="T83" fmla="*/ 337 h 512"/>
                  <a:gd name="T84" fmla="*/ 412 w 512"/>
                  <a:gd name="T85" fmla="*/ 355 h 512"/>
                  <a:gd name="T86" fmla="*/ 413 w 512"/>
                  <a:gd name="T87" fmla="*/ 37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12" h="512">
                    <a:moveTo>
                      <a:pt x="256" y="0"/>
                    </a:moveTo>
                    <a:cubicBezTo>
                      <a:pt x="115" y="0"/>
                      <a:pt x="0" y="115"/>
                      <a:pt x="0" y="256"/>
                    </a:cubicBezTo>
                    <a:cubicBezTo>
                      <a:pt x="0" y="398"/>
                      <a:pt x="115" y="512"/>
                      <a:pt x="256" y="512"/>
                    </a:cubicBezTo>
                    <a:cubicBezTo>
                      <a:pt x="397" y="512"/>
                      <a:pt x="512" y="398"/>
                      <a:pt x="512" y="256"/>
                    </a:cubicBezTo>
                    <a:cubicBezTo>
                      <a:pt x="512" y="115"/>
                      <a:pt x="397" y="0"/>
                      <a:pt x="256" y="0"/>
                    </a:cubicBezTo>
                    <a:close/>
                    <a:moveTo>
                      <a:pt x="413" y="370"/>
                    </a:moveTo>
                    <a:cubicBezTo>
                      <a:pt x="411" y="372"/>
                      <a:pt x="408" y="374"/>
                      <a:pt x="405" y="374"/>
                    </a:cubicBezTo>
                    <a:cubicBezTo>
                      <a:pt x="403" y="374"/>
                      <a:pt x="400" y="373"/>
                      <a:pt x="398" y="371"/>
                    </a:cubicBezTo>
                    <a:cubicBezTo>
                      <a:pt x="391" y="364"/>
                      <a:pt x="366" y="361"/>
                      <a:pt x="349" y="358"/>
                    </a:cubicBezTo>
                    <a:cubicBezTo>
                      <a:pt x="335" y="356"/>
                      <a:pt x="324" y="355"/>
                      <a:pt x="316" y="352"/>
                    </a:cubicBezTo>
                    <a:cubicBezTo>
                      <a:pt x="301" y="346"/>
                      <a:pt x="290" y="336"/>
                      <a:pt x="286" y="324"/>
                    </a:cubicBezTo>
                    <a:cubicBezTo>
                      <a:pt x="284" y="317"/>
                      <a:pt x="285" y="310"/>
                      <a:pt x="290" y="303"/>
                    </a:cubicBezTo>
                    <a:cubicBezTo>
                      <a:pt x="301" y="288"/>
                      <a:pt x="314" y="258"/>
                      <a:pt x="320" y="233"/>
                    </a:cubicBezTo>
                    <a:cubicBezTo>
                      <a:pt x="330" y="192"/>
                      <a:pt x="327" y="162"/>
                      <a:pt x="311" y="142"/>
                    </a:cubicBezTo>
                    <a:cubicBezTo>
                      <a:pt x="291" y="117"/>
                      <a:pt x="257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5" y="118"/>
                      <a:pt x="220" y="117"/>
                      <a:pt x="201" y="142"/>
                    </a:cubicBezTo>
                    <a:cubicBezTo>
                      <a:pt x="185" y="162"/>
                      <a:pt x="182" y="192"/>
                      <a:pt x="192" y="233"/>
                    </a:cubicBezTo>
                    <a:cubicBezTo>
                      <a:pt x="198" y="258"/>
                      <a:pt x="211" y="288"/>
                      <a:pt x="222" y="303"/>
                    </a:cubicBezTo>
                    <a:cubicBezTo>
                      <a:pt x="226" y="310"/>
                      <a:pt x="228" y="317"/>
                      <a:pt x="225" y="324"/>
                    </a:cubicBezTo>
                    <a:cubicBezTo>
                      <a:pt x="222" y="336"/>
                      <a:pt x="211" y="346"/>
                      <a:pt x="196" y="352"/>
                    </a:cubicBezTo>
                    <a:cubicBezTo>
                      <a:pt x="188" y="355"/>
                      <a:pt x="177" y="356"/>
                      <a:pt x="163" y="358"/>
                    </a:cubicBezTo>
                    <a:cubicBezTo>
                      <a:pt x="145" y="361"/>
                      <a:pt x="121" y="364"/>
                      <a:pt x="114" y="371"/>
                    </a:cubicBezTo>
                    <a:cubicBezTo>
                      <a:pt x="112" y="373"/>
                      <a:pt x="109" y="374"/>
                      <a:pt x="107" y="374"/>
                    </a:cubicBezTo>
                    <a:cubicBezTo>
                      <a:pt x="104" y="374"/>
                      <a:pt x="101" y="372"/>
                      <a:pt x="99" y="370"/>
                    </a:cubicBezTo>
                    <a:cubicBezTo>
                      <a:pt x="95" y="366"/>
                      <a:pt x="95" y="359"/>
                      <a:pt x="100" y="355"/>
                    </a:cubicBezTo>
                    <a:cubicBezTo>
                      <a:pt x="112" y="344"/>
                      <a:pt x="136" y="341"/>
                      <a:pt x="160" y="337"/>
                    </a:cubicBezTo>
                    <a:cubicBezTo>
                      <a:pt x="171" y="335"/>
                      <a:pt x="183" y="334"/>
                      <a:pt x="188" y="332"/>
                    </a:cubicBezTo>
                    <a:cubicBezTo>
                      <a:pt x="198" y="328"/>
                      <a:pt x="204" y="322"/>
                      <a:pt x="205" y="318"/>
                    </a:cubicBezTo>
                    <a:cubicBezTo>
                      <a:pt x="205" y="317"/>
                      <a:pt x="205" y="317"/>
                      <a:pt x="205" y="316"/>
                    </a:cubicBezTo>
                    <a:cubicBezTo>
                      <a:pt x="192" y="298"/>
                      <a:pt x="178" y="265"/>
                      <a:pt x="171" y="237"/>
                    </a:cubicBezTo>
                    <a:cubicBezTo>
                      <a:pt x="160" y="190"/>
                      <a:pt x="164" y="153"/>
                      <a:pt x="184" y="128"/>
                    </a:cubicBezTo>
                    <a:cubicBezTo>
                      <a:pt x="210" y="96"/>
                      <a:pt x="252" y="96"/>
                      <a:pt x="256" y="96"/>
                    </a:cubicBezTo>
                    <a:cubicBezTo>
                      <a:pt x="256" y="96"/>
                      <a:pt x="256" y="96"/>
                      <a:pt x="256" y="96"/>
                    </a:cubicBezTo>
                    <a:cubicBezTo>
                      <a:pt x="258" y="96"/>
                      <a:pt x="301" y="96"/>
                      <a:pt x="328" y="128"/>
                    </a:cubicBezTo>
                    <a:cubicBezTo>
                      <a:pt x="348" y="153"/>
                      <a:pt x="352" y="190"/>
                      <a:pt x="341" y="237"/>
                    </a:cubicBezTo>
                    <a:cubicBezTo>
                      <a:pt x="334" y="265"/>
                      <a:pt x="320" y="298"/>
                      <a:pt x="307" y="316"/>
                    </a:cubicBezTo>
                    <a:cubicBezTo>
                      <a:pt x="307" y="317"/>
                      <a:pt x="306" y="317"/>
                      <a:pt x="307" y="318"/>
                    </a:cubicBezTo>
                    <a:cubicBezTo>
                      <a:pt x="308" y="322"/>
                      <a:pt x="314" y="328"/>
                      <a:pt x="324" y="332"/>
                    </a:cubicBezTo>
                    <a:cubicBezTo>
                      <a:pt x="329" y="334"/>
                      <a:pt x="341" y="335"/>
                      <a:pt x="352" y="337"/>
                    </a:cubicBezTo>
                    <a:cubicBezTo>
                      <a:pt x="375" y="341"/>
                      <a:pt x="400" y="344"/>
                      <a:pt x="412" y="355"/>
                    </a:cubicBezTo>
                    <a:cubicBezTo>
                      <a:pt x="417" y="359"/>
                      <a:pt x="417" y="366"/>
                      <a:pt x="413" y="3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8" name="Freeform 552">
                <a:extLst>
                  <a:ext uri="{FF2B5EF4-FFF2-40B4-BE49-F238E27FC236}">
                    <a16:creationId xmlns:a16="http://schemas.microsoft.com/office/drawing/2014/main" id="{A20C9911-87ED-4572-9B98-BFE8F81737CC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1520" y="1938"/>
                <a:ext cx="340" cy="340"/>
              </a:xfrm>
              <a:custGeom>
                <a:avLst/>
                <a:gdLst>
                  <a:gd name="T0" fmla="*/ 256 w 512"/>
                  <a:gd name="T1" fmla="*/ 0 h 512"/>
                  <a:gd name="T2" fmla="*/ 0 w 512"/>
                  <a:gd name="T3" fmla="*/ 256 h 512"/>
                  <a:gd name="T4" fmla="*/ 256 w 512"/>
                  <a:gd name="T5" fmla="*/ 512 h 512"/>
                  <a:gd name="T6" fmla="*/ 512 w 512"/>
                  <a:gd name="T7" fmla="*/ 256 h 512"/>
                  <a:gd name="T8" fmla="*/ 256 w 512"/>
                  <a:gd name="T9" fmla="*/ 0 h 512"/>
                  <a:gd name="T10" fmla="*/ 413 w 512"/>
                  <a:gd name="T11" fmla="*/ 370 h 512"/>
                  <a:gd name="T12" fmla="*/ 405 w 512"/>
                  <a:gd name="T13" fmla="*/ 374 h 512"/>
                  <a:gd name="T14" fmla="*/ 398 w 512"/>
                  <a:gd name="T15" fmla="*/ 371 h 512"/>
                  <a:gd name="T16" fmla="*/ 349 w 512"/>
                  <a:gd name="T17" fmla="*/ 358 h 512"/>
                  <a:gd name="T18" fmla="*/ 316 w 512"/>
                  <a:gd name="T19" fmla="*/ 352 h 512"/>
                  <a:gd name="T20" fmla="*/ 286 w 512"/>
                  <a:gd name="T21" fmla="*/ 324 h 512"/>
                  <a:gd name="T22" fmla="*/ 290 w 512"/>
                  <a:gd name="T23" fmla="*/ 303 h 512"/>
                  <a:gd name="T24" fmla="*/ 320 w 512"/>
                  <a:gd name="T25" fmla="*/ 233 h 512"/>
                  <a:gd name="T26" fmla="*/ 311 w 512"/>
                  <a:gd name="T27" fmla="*/ 142 h 512"/>
                  <a:gd name="T28" fmla="*/ 256 w 512"/>
                  <a:gd name="T29" fmla="*/ 118 h 512"/>
                  <a:gd name="T30" fmla="*/ 256 w 512"/>
                  <a:gd name="T31" fmla="*/ 118 h 512"/>
                  <a:gd name="T32" fmla="*/ 256 w 512"/>
                  <a:gd name="T33" fmla="*/ 118 h 512"/>
                  <a:gd name="T34" fmla="*/ 256 w 512"/>
                  <a:gd name="T35" fmla="*/ 118 h 512"/>
                  <a:gd name="T36" fmla="*/ 201 w 512"/>
                  <a:gd name="T37" fmla="*/ 142 h 512"/>
                  <a:gd name="T38" fmla="*/ 192 w 512"/>
                  <a:gd name="T39" fmla="*/ 233 h 512"/>
                  <a:gd name="T40" fmla="*/ 222 w 512"/>
                  <a:gd name="T41" fmla="*/ 303 h 512"/>
                  <a:gd name="T42" fmla="*/ 225 w 512"/>
                  <a:gd name="T43" fmla="*/ 324 h 512"/>
                  <a:gd name="T44" fmla="*/ 196 w 512"/>
                  <a:gd name="T45" fmla="*/ 352 h 512"/>
                  <a:gd name="T46" fmla="*/ 163 w 512"/>
                  <a:gd name="T47" fmla="*/ 358 h 512"/>
                  <a:gd name="T48" fmla="*/ 114 w 512"/>
                  <a:gd name="T49" fmla="*/ 371 h 512"/>
                  <a:gd name="T50" fmla="*/ 107 w 512"/>
                  <a:gd name="T51" fmla="*/ 374 h 512"/>
                  <a:gd name="T52" fmla="*/ 99 w 512"/>
                  <a:gd name="T53" fmla="*/ 370 h 512"/>
                  <a:gd name="T54" fmla="*/ 100 w 512"/>
                  <a:gd name="T55" fmla="*/ 355 h 512"/>
                  <a:gd name="T56" fmla="*/ 160 w 512"/>
                  <a:gd name="T57" fmla="*/ 337 h 512"/>
                  <a:gd name="T58" fmla="*/ 188 w 512"/>
                  <a:gd name="T59" fmla="*/ 332 h 512"/>
                  <a:gd name="T60" fmla="*/ 205 w 512"/>
                  <a:gd name="T61" fmla="*/ 318 h 512"/>
                  <a:gd name="T62" fmla="*/ 205 w 512"/>
                  <a:gd name="T63" fmla="*/ 316 h 512"/>
                  <a:gd name="T64" fmla="*/ 171 w 512"/>
                  <a:gd name="T65" fmla="*/ 237 h 512"/>
                  <a:gd name="T66" fmla="*/ 184 w 512"/>
                  <a:gd name="T67" fmla="*/ 128 h 512"/>
                  <a:gd name="T68" fmla="*/ 256 w 512"/>
                  <a:gd name="T69" fmla="*/ 96 h 512"/>
                  <a:gd name="T70" fmla="*/ 256 w 512"/>
                  <a:gd name="T71" fmla="*/ 96 h 512"/>
                  <a:gd name="T72" fmla="*/ 328 w 512"/>
                  <a:gd name="T73" fmla="*/ 128 h 512"/>
                  <a:gd name="T74" fmla="*/ 341 w 512"/>
                  <a:gd name="T75" fmla="*/ 237 h 512"/>
                  <a:gd name="T76" fmla="*/ 307 w 512"/>
                  <a:gd name="T77" fmla="*/ 316 h 512"/>
                  <a:gd name="T78" fmla="*/ 307 w 512"/>
                  <a:gd name="T79" fmla="*/ 318 h 512"/>
                  <a:gd name="T80" fmla="*/ 324 w 512"/>
                  <a:gd name="T81" fmla="*/ 332 h 512"/>
                  <a:gd name="T82" fmla="*/ 352 w 512"/>
                  <a:gd name="T83" fmla="*/ 337 h 512"/>
                  <a:gd name="T84" fmla="*/ 412 w 512"/>
                  <a:gd name="T85" fmla="*/ 355 h 512"/>
                  <a:gd name="T86" fmla="*/ 413 w 512"/>
                  <a:gd name="T87" fmla="*/ 37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12" h="512">
                    <a:moveTo>
                      <a:pt x="256" y="0"/>
                    </a:moveTo>
                    <a:cubicBezTo>
                      <a:pt x="115" y="0"/>
                      <a:pt x="0" y="115"/>
                      <a:pt x="0" y="256"/>
                    </a:cubicBezTo>
                    <a:cubicBezTo>
                      <a:pt x="0" y="398"/>
                      <a:pt x="115" y="512"/>
                      <a:pt x="256" y="512"/>
                    </a:cubicBezTo>
                    <a:cubicBezTo>
                      <a:pt x="397" y="512"/>
                      <a:pt x="512" y="398"/>
                      <a:pt x="512" y="256"/>
                    </a:cubicBezTo>
                    <a:cubicBezTo>
                      <a:pt x="512" y="115"/>
                      <a:pt x="397" y="0"/>
                      <a:pt x="256" y="0"/>
                    </a:cubicBezTo>
                    <a:close/>
                    <a:moveTo>
                      <a:pt x="413" y="370"/>
                    </a:moveTo>
                    <a:cubicBezTo>
                      <a:pt x="411" y="372"/>
                      <a:pt x="408" y="374"/>
                      <a:pt x="405" y="374"/>
                    </a:cubicBezTo>
                    <a:cubicBezTo>
                      <a:pt x="403" y="374"/>
                      <a:pt x="400" y="373"/>
                      <a:pt x="398" y="371"/>
                    </a:cubicBezTo>
                    <a:cubicBezTo>
                      <a:pt x="391" y="364"/>
                      <a:pt x="366" y="361"/>
                      <a:pt x="349" y="358"/>
                    </a:cubicBezTo>
                    <a:cubicBezTo>
                      <a:pt x="335" y="356"/>
                      <a:pt x="324" y="355"/>
                      <a:pt x="316" y="352"/>
                    </a:cubicBezTo>
                    <a:cubicBezTo>
                      <a:pt x="301" y="346"/>
                      <a:pt x="290" y="336"/>
                      <a:pt x="286" y="324"/>
                    </a:cubicBezTo>
                    <a:cubicBezTo>
                      <a:pt x="284" y="317"/>
                      <a:pt x="285" y="310"/>
                      <a:pt x="290" y="303"/>
                    </a:cubicBezTo>
                    <a:cubicBezTo>
                      <a:pt x="301" y="288"/>
                      <a:pt x="314" y="258"/>
                      <a:pt x="320" y="233"/>
                    </a:cubicBezTo>
                    <a:cubicBezTo>
                      <a:pt x="330" y="192"/>
                      <a:pt x="327" y="162"/>
                      <a:pt x="311" y="142"/>
                    </a:cubicBezTo>
                    <a:cubicBezTo>
                      <a:pt x="291" y="117"/>
                      <a:pt x="257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5" y="118"/>
                      <a:pt x="220" y="117"/>
                      <a:pt x="201" y="142"/>
                    </a:cubicBezTo>
                    <a:cubicBezTo>
                      <a:pt x="185" y="162"/>
                      <a:pt x="182" y="192"/>
                      <a:pt x="192" y="233"/>
                    </a:cubicBezTo>
                    <a:cubicBezTo>
                      <a:pt x="198" y="258"/>
                      <a:pt x="211" y="288"/>
                      <a:pt x="222" y="303"/>
                    </a:cubicBezTo>
                    <a:cubicBezTo>
                      <a:pt x="226" y="310"/>
                      <a:pt x="228" y="317"/>
                      <a:pt x="225" y="324"/>
                    </a:cubicBezTo>
                    <a:cubicBezTo>
                      <a:pt x="222" y="336"/>
                      <a:pt x="211" y="346"/>
                      <a:pt x="196" y="352"/>
                    </a:cubicBezTo>
                    <a:cubicBezTo>
                      <a:pt x="188" y="355"/>
                      <a:pt x="177" y="356"/>
                      <a:pt x="163" y="358"/>
                    </a:cubicBezTo>
                    <a:cubicBezTo>
                      <a:pt x="145" y="361"/>
                      <a:pt x="121" y="364"/>
                      <a:pt x="114" y="371"/>
                    </a:cubicBezTo>
                    <a:cubicBezTo>
                      <a:pt x="112" y="373"/>
                      <a:pt x="109" y="374"/>
                      <a:pt x="107" y="374"/>
                    </a:cubicBezTo>
                    <a:cubicBezTo>
                      <a:pt x="104" y="374"/>
                      <a:pt x="101" y="372"/>
                      <a:pt x="99" y="370"/>
                    </a:cubicBezTo>
                    <a:cubicBezTo>
                      <a:pt x="95" y="366"/>
                      <a:pt x="95" y="359"/>
                      <a:pt x="100" y="355"/>
                    </a:cubicBezTo>
                    <a:cubicBezTo>
                      <a:pt x="112" y="344"/>
                      <a:pt x="136" y="341"/>
                      <a:pt x="160" y="337"/>
                    </a:cubicBezTo>
                    <a:cubicBezTo>
                      <a:pt x="171" y="335"/>
                      <a:pt x="183" y="334"/>
                      <a:pt x="188" y="332"/>
                    </a:cubicBezTo>
                    <a:cubicBezTo>
                      <a:pt x="198" y="328"/>
                      <a:pt x="204" y="322"/>
                      <a:pt x="205" y="318"/>
                    </a:cubicBezTo>
                    <a:cubicBezTo>
                      <a:pt x="205" y="317"/>
                      <a:pt x="205" y="317"/>
                      <a:pt x="205" y="316"/>
                    </a:cubicBezTo>
                    <a:cubicBezTo>
                      <a:pt x="192" y="298"/>
                      <a:pt x="178" y="265"/>
                      <a:pt x="171" y="237"/>
                    </a:cubicBezTo>
                    <a:cubicBezTo>
                      <a:pt x="160" y="190"/>
                      <a:pt x="164" y="153"/>
                      <a:pt x="184" y="128"/>
                    </a:cubicBezTo>
                    <a:cubicBezTo>
                      <a:pt x="210" y="96"/>
                      <a:pt x="252" y="96"/>
                      <a:pt x="256" y="96"/>
                    </a:cubicBezTo>
                    <a:cubicBezTo>
                      <a:pt x="256" y="96"/>
                      <a:pt x="256" y="96"/>
                      <a:pt x="256" y="96"/>
                    </a:cubicBezTo>
                    <a:cubicBezTo>
                      <a:pt x="258" y="96"/>
                      <a:pt x="301" y="96"/>
                      <a:pt x="328" y="128"/>
                    </a:cubicBezTo>
                    <a:cubicBezTo>
                      <a:pt x="348" y="153"/>
                      <a:pt x="352" y="190"/>
                      <a:pt x="341" y="237"/>
                    </a:cubicBezTo>
                    <a:cubicBezTo>
                      <a:pt x="334" y="265"/>
                      <a:pt x="320" y="298"/>
                      <a:pt x="307" y="316"/>
                    </a:cubicBezTo>
                    <a:cubicBezTo>
                      <a:pt x="307" y="317"/>
                      <a:pt x="306" y="317"/>
                      <a:pt x="307" y="318"/>
                    </a:cubicBezTo>
                    <a:cubicBezTo>
                      <a:pt x="308" y="322"/>
                      <a:pt x="314" y="328"/>
                      <a:pt x="324" y="332"/>
                    </a:cubicBezTo>
                    <a:cubicBezTo>
                      <a:pt x="329" y="334"/>
                      <a:pt x="341" y="335"/>
                      <a:pt x="352" y="337"/>
                    </a:cubicBezTo>
                    <a:cubicBezTo>
                      <a:pt x="375" y="341"/>
                      <a:pt x="400" y="344"/>
                      <a:pt x="412" y="355"/>
                    </a:cubicBezTo>
                    <a:cubicBezTo>
                      <a:pt x="417" y="359"/>
                      <a:pt x="417" y="366"/>
                      <a:pt x="413" y="3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6" name="Freeform 988">
              <a:extLst>
                <a:ext uri="{FF2B5EF4-FFF2-40B4-BE49-F238E27FC236}">
                  <a16:creationId xmlns:a16="http://schemas.microsoft.com/office/drawing/2014/main" id="{85017852-B311-4172-A5E1-6AA67CA543C3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9936762" y="2105533"/>
              <a:ext cx="282043" cy="282043"/>
            </a:xfrm>
            <a:custGeom>
              <a:avLst/>
              <a:gdLst>
                <a:gd name="T0" fmla="*/ 256 w 512"/>
                <a:gd name="T1" fmla="*/ 117 h 512"/>
                <a:gd name="T2" fmla="*/ 117 w 512"/>
                <a:gd name="T3" fmla="*/ 256 h 512"/>
                <a:gd name="T4" fmla="*/ 256 w 512"/>
                <a:gd name="T5" fmla="*/ 394 h 512"/>
                <a:gd name="T6" fmla="*/ 394 w 512"/>
                <a:gd name="T7" fmla="*/ 256 h 512"/>
                <a:gd name="T8" fmla="*/ 256 w 512"/>
                <a:gd name="T9" fmla="*/ 117 h 512"/>
                <a:gd name="T10" fmla="*/ 245 w 512"/>
                <a:gd name="T11" fmla="*/ 149 h 512"/>
                <a:gd name="T12" fmla="*/ 256 w 512"/>
                <a:gd name="T13" fmla="*/ 138 h 512"/>
                <a:gd name="T14" fmla="*/ 266 w 512"/>
                <a:gd name="T15" fmla="*/ 149 h 512"/>
                <a:gd name="T16" fmla="*/ 266 w 512"/>
                <a:gd name="T17" fmla="*/ 160 h 512"/>
                <a:gd name="T18" fmla="*/ 256 w 512"/>
                <a:gd name="T19" fmla="*/ 170 h 512"/>
                <a:gd name="T20" fmla="*/ 245 w 512"/>
                <a:gd name="T21" fmla="*/ 160 h 512"/>
                <a:gd name="T22" fmla="*/ 245 w 512"/>
                <a:gd name="T23" fmla="*/ 149 h 512"/>
                <a:gd name="T24" fmla="*/ 160 w 512"/>
                <a:gd name="T25" fmla="*/ 266 h 512"/>
                <a:gd name="T26" fmla="*/ 149 w 512"/>
                <a:gd name="T27" fmla="*/ 266 h 512"/>
                <a:gd name="T28" fmla="*/ 138 w 512"/>
                <a:gd name="T29" fmla="*/ 256 h 512"/>
                <a:gd name="T30" fmla="*/ 149 w 512"/>
                <a:gd name="T31" fmla="*/ 245 h 512"/>
                <a:gd name="T32" fmla="*/ 160 w 512"/>
                <a:gd name="T33" fmla="*/ 245 h 512"/>
                <a:gd name="T34" fmla="*/ 170 w 512"/>
                <a:gd name="T35" fmla="*/ 256 h 512"/>
                <a:gd name="T36" fmla="*/ 160 w 512"/>
                <a:gd name="T37" fmla="*/ 266 h 512"/>
                <a:gd name="T38" fmla="*/ 266 w 512"/>
                <a:gd name="T39" fmla="*/ 362 h 512"/>
                <a:gd name="T40" fmla="*/ 256 w 512"/>
                <a:gd name="T41" fmla="*/ 373 h 512"/>
                <a:gd name="T42" fmla="*/ 245 w 512"/>
                <a:gd name="T43" fmla="*/ 362 h 512"/>
                <a:gd name="T44" fmla="*/ 245 w 512"/>
                <a:gd name="T45" fmla="*/ 352 h 512"/>
                <a:gd name="T46" fmla="*/ 256 w 512"/>
                <a:gd name="T47" fmla="*/ 341 h 512"/>
                <a:gd name="T48" fmla="*/ 266 w 512"/>
                <a:gd name="T49" fmla="*/ 352 h 512"/>
                <a:gd name="T50" fmla="*/ 266 w 512"/>
                <a:gd name="T51" fmla="*/ 362 h 512"/>
                <a:gd name="T52" fmla="*/ 306 w 512"/>
                <a:gd name="T53" fmla="*/ 231 h 512"/>
                <a:gd name="T54" fmla="*/ 263 w 512"/>
                <a:gd name="T55" fmla="*/ 274 h 512"/>
                <a:gd name="T56" fmla="*/ 256 w 512"/>
                <a:gd name="T57" fmla="*/ 277 h 512"/>
                <a:gd name="T58" fmla="*/ 248 w 512"/>
                <a:gd name="T59" fmla="*/ 274 h 512"/>
                <a:gd name="T60" fmla="*/ 173 w 512"/>
                <a:gd name="T61" fmla="*/ 199 h 512"/>
                <a:gd name="T62" fmla="*/ 173 w 512"/>
                <a:gd name="T63" fmla="*/ 184 h 512"/>
                <a:gd name="T64" fmla="*/ 189 w 512"/>
                <a:gd name="T65" fmla="*/ 184 h 512"/>
                <a:gd name="T66" fmla="*/ 256 w 512"/>
                <a:gd name="T67" fmla="*/ 251 h 512"/>
                <a:gd name="T68" fmla="*/ 291 w 512"/>
                <a:gd name="T69" fmla="*/ 216 h 512"/>
                <a:gd name="T70" fmla="*/ 306 w 512"/>
                <a:gd name="T71" fmla="*/ 216 h 512"/>
                <a:gd name="T72" fmla="*/ 306 w 512"/>
                <a:gd name="T73" fmla="*/ 231 h 512"/>
                <a:gd name="T74" fmla="*/ 373 w 512"/>
                <a:gd name="T75" fmla="*/ 256 h 512"/>
                <a:gd name="T76" fmla="*/ 362 w 512"/>
                <a:gd name="T77" fmla="*/ 266 h 512"/>
                <a:gd name="T78" fmla="*/ 352 w 512"/>
                <a:gd name="T79" fmla="*/ 266 h 512"/>
                <a:gd name="T80" fmla="*/ 341 w 512"/>
                <a:gd name="T81" fmla="*/ 256 h 512"/>
                <a:gd name="T82" fmla="*/ 352 w 512"/>
                <a:gd name="T83" fmla="*/ 245 h 512"/>
                <a:gd name="T84" fmla="*/ 362 w 512"/>
                <a:gd name="T85" fmla="*/ 245 h 512"/>
                <a:gd name="T86" fmla="*/ 373 w 512"/>
                <a:gd name="T87" fmla="*/ 256 h 512"/>
                <a:gd name="T88" fmla="*/ 256 w 512"/>
                <a:gd name="T89" fmla="*/ 0 h 512"/>
                <a:gd name="T90" fmla="*/ 0 w 512"/>
                <a:gd name="T91" fmla="*/ 256 h 512"/>
                <a:gd name="T92" fmla="*/ 256 w 512"/>
                <a:gd name="T93" fmla="*/ 512 h 512"/>
                <a:gd name="T94" fmla="*/ 512 w 512"/>
                <a:gd name="T95" fmla="*/ 256 h 512"/>
                <a:gd name="T96" fmla="*/ 256 w 512"/>
                <a:gd name="T97" fmla="*/ 0 h 512"/>
                <a:gd name="T98" fmla="*/ 256 w 512"/>
                <a:gd name="T99" fmla="*/ 416 h 512"/>
                <a:gd name="T100" fmla="*/ 96 w 512"/>
                <a:gd name="T101" fmla="*/ 256 h 512"/>
                <a:gd name="T102" fmla="*/ 256 w 512"/>
                <a:gd name="T103" fmla="*/ 96 h 512"/>
                <a:gd name="T104" fmla="*/ 416 w 512"/>
                <a:gd name="T105" fmla="*/ 256 h 512"/>
                <a:gd name="T106" fmla="*/ 256 w 512"/>
                <a:gd name="T107" fmla="*/ 416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12" h="512">
                  <a:moveTo>
                    <a:pt x="256" y="117"/>
                  </a:moveTo>
                  <a:cubicBezTo>
                    <a:pt x="179" y="117"/>
                    <a:pt x="117" y="179"/>
                    <a:pt x="117" y="256"/>
                  </a:cubicBezTo>
                  <a:cubicBezTo>
                    <a:pt x="117" y="332"/>
                    <a:pt x="179" y="394"/>
                    <a:pt x="256" y="394"/>
                  </a:cubicBezTo>
                  <a:cubicBezTo>
                    <a:pt x="332" y="394"/>
                    <a:pt x="394" y="332"/>
                    <a:pt x="394" y="256"/>
                  </a:cubicBezTo>
                  <a:cubicBezTo>
                    <a:pt x="394" y="179"/>
                    <a:pt x="332" y="117"/>
                    <a:pt x="256" y="117"/>
                  </a:cubicBezTo>
                  <a:close/>
                  <a:moveTo>
                    <a:pt x="245" y="149"/>
                  </a:moveTo>
                  <a:cubicBezTo>
                    <a:pt x="245" y="143"/>
                    <a:pt x="250" y="138"/>
                    <a:pt x="256" y="138"/>
                  </a:cubicBezTo>
                  <a:cubicBezTo>
                    <a:pt x="262" y="138"/>
                    <a:pt x="266" y="143"/>
                    <a:pt x="266" y="149"/>
                  </a:cubicBezTo>
                  <a:cubicBezTo>
                    <a:pt x="266" y="160"/>
                    <a:pt x="266" y="160"/>
                    <a:pt x="266" y="160"/>
                  </a:cubicBezTo>
                  <a:cubicBezTo>
                    <a:pt x="266" y="166"/>
                    <a:pt x="262" y="170"/>
                    <a:pt x="256" y="170"/>
                  </a:cubicBezTo>
                  <a:cubicBezTo>
                    <a:pt x="250" y="170"/>
                    <a:pt x="245" y="166"/>
                    <a:pt x="245" y="160"/>
                  </a:cubicBezTo>
                  <a:lnTo>
                    <a:pt x="245" y="149"/>
                  </a:lnTo>
                  <a:close/>
                  <a:moveTo>
                    <a:pt x="160" y="266"/>
                  </a:moveTo>
                  <a:cubicBezTo>
                    <a:pt x="149" y="266"/>
                    <a:pt x="149" y="266"/>
                    <a:pt x="149" y="266"/>
                  </a:cubicBezTo>
                  <a:cubicBezTo>
                    <a:pt x="143" y="266"/>
                    <a:pt x="138" y="262"/>
                    <a:pt x="138" y="256"/>
                  </a:cubicBezTo>
                  <a:cubicBezTo>
                    <a:pt x="138" y="250"/>
                    <a:pt x="143" y="245"/>
                    <a:pt x="149" y="245"/>
                  </a:cubicBezTo>
                  <a:cubicBezTo>
                    <a:pt x="160" y="245"/>
                    <a:pt x="160" y="245"/>
                    <a:pt x="160" y="245"/>
                  </a:cubicBezTo>
                  <a:cubicBezTo>
                    <a:pt x="166" y="245"/>
                    <a:pt x="170" y="250"/>
                    <a:pt x="170" y="256"/>
                  </a:cubicBezTo>
                  <a:cubicBezTo>
                    <a:pt x="170" y="262"/>
                    <a:pt x="166" y="266"/>
                    <a:pt x="160" y="266"/>
                  </a:cubicBezTo>
                  <a:close/>
                  <a:moveTo>
                    <a:pt x="266" y="362"/>
                  </a:moveTo>
                  <a:cubicBezTo>
                    <a:pt x="266" y="368"/>
                    <a:pt x="262" y="373"/>
                    <a:pt x="256" y="373"/>
                  </a:cubicBezTo>
                  <a:cubicBezTo>
                    <a:pt x="250" y="373"/>
                    <a:pt x="245" y="368"/>
                    <a:pt x="245" y="362"/>
                  </a:cubicBezTo>
                  <a:cubicBezTo>
                    <a:pt x="245" y="352"/>
                    <a:pt x="245" y="352"/>
                    <a:pt x="245" y="352"/>
                  </a:cubicBezTo>
                  <a:cubicBezTo>
                    <a:pt x="245" y="346"/>
                    <a:pt x="250" y="341"/>
                    <a:pt x="256" y="341"/>
                  </a:cubicBezTo>
                  <a:cubicBezTo>
                    <a:pt x="262" y="341"/>
                    <a:pt x="266" y="346"/>
                    <a:pt x="266" y="352"/>
                  </a:cubicBezTo>
                  <a:lnTo>
                    <a:pt x="266" y="362"/>
                  </a:lnTo>
                  <a:close/>
                  <a:moveTo>
                    <a:pt x="306" y="231"/>
                  </a:moveTo>
                  <a:cubicBezTo>
                    <a:pt x="263" y="274"/>
                    <a:pt x="263" y="274"/>
                    <a:pt x="263" y="274"/>
                  </a:cubicBezTo>
                  <a:cubicBezTo>
                    <a:pt x="261" y="276"/>
                    <a:pt x="258" y="277"/>
                    <a:pt x="256" y="277"/>
                  </a:cubicBezTo>
                  <a:cubicBezTo>
                    <a:pt x="253" y="277"/>
                    <a:pt x="250" y="276"/>
                    <a:pt x="248" y="274"/>
                  </a:cubicBezTo>
                  <a:cubicBezTo>
                    <a:pt x="173" y="199"/>
                    <a:pt x="173" y="199"/>
                    <a:pt x="173" y="199"/>
                  </a:cubicBezTo>
                  <a:cubicBezTo>
                    <a:pt x="169" y="195"/>
                    <a:pt x="169" y="188"/>
                    <a:pt x="173" y="184"/>
                  </a:cubicBezTo>
                  <a:cubicBezTo>
                    <a:pt x="178" y="180"/>
                    <a:pt x="184" y="180"/>
                    <a:pt x="189" y="184"/>
                  </a:cubicBezTo>
                  <a:cubicBezTo>
                    <a:pt x="256" y="251"/>
                    <a:pt x="256" y="251"/>
                    <a:pt x="256" y="251"/>
                  </a:cubicBezTo>
                  <a:cubicBezTo>
                    <a:pt x="291" y="216"/>
                    <a:pt x="291" y="216"/>
                    <a:pt x="291" y="216"/>
                  </a:cubicBezTo>
                  <a:cubicBezTo>
                    <a:pt x="295" y="212"/>
                    <a:pt x="302" y="212"/>
                    <a:pt x="306" y="216"/>
                  </a:cubicBezTo>
                  <a:cubicBezTo>
                    <a:pt x="310" y="220"/>
                    <a:pt x="310" y="227"/>
                    <a:pt x="306" y="231"/>
                  </a:cubicBezTo>
                  <a:close/>
                  <a:moveTo>
                    <a:pt x="373" y="256"/>
                  </a:moveTo>
                  <a:cubicBezTo>
                    <a:pt x="373" y="262"/>
                    <a:pt x="368" y="266"/>
                    <a:pt x="362" y="266"/>
                  </a:cubicBezTo>
                  <a:cubicBezTo>
                    <a:pt x="352" y="266"/>
                    <a:pt x="352" y="266"/>
                    <a:pt x="352" y="266"/>
                  </a:cubicBezTo>
                  <a:cubicBezTo>
                    <a:pt x="346" y="266"/>
                    <a:pt x="341" y="262"/>
                    <a:pt x="341" y="256"/>
                  </a:cubicBezTo>
                  <a:cubicBezTo>
                    <a:pt x="341" y="250"/>
                    <a:pt x="346" y="245"/>
                    <a:pt x="352" y="245"/>
                  </a:cubicBezTo>
                  <a:cubicBezTo>
                    <a:pt x="362" y="245"/>
                    <a:pt x="362" y="245"/>
                    <a:pt x="362" y="245"/>
                  </a:cubicBezTo>
                  <a:cubicBezTo>
                    <a:pt x="368" y="245"/>
                    <a:pt x="373" y="250"/>
                    <a:pt x="373" y="256"/>
                  </a:cubicBezTo>
                  <a:close/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256" y="416"/>
                  </a:moveTo>
                  <a:cubicBezTo>
                    <a:pt x="167" y="416"/>
                    <a:pt x="96" y="344"/>
                    <a:pt x="96" y="256"/>
                  </a:cubicBezTo>
                  <a:cubicBezTo>
                    <a:pt x="96" y="167"/>
                    <a:pt x="167" y="96"/>
                    <a:pt x="256" y="96"/>
                  </a:cubicBezTo>
                  <a:cubicBezTo>
                    <a:pt x="344" y="96"/>
                    <a:pt x="416" y="167"/>
                    <a:pt x="416" y="256"/>
                  </a:cubicBezTo>
                  <a:cubicBezTo>
                    <a:pt x="416" y="344"/>
                    <a:pt x="344" y="416"/>
                    <a:pt x="256" y="41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E8521978-8335-44CB-A290-538370F34A04}"/>
              </a:ext>
            </a:extLst>
          </p:cNvPr>
          <p:cNvGrpSpPr/>
          <p:nvPr/>
        </p:nvGrpSpPr>
        <p:grpSpPr>
          <a:xfrm>
            <a:off x="10045642" y="4916929"/>
            <a:ext cx="623939" cy="282043"/>
            <a:chOff x="9717340" y="4905772"/>
            <a:chExt cx="623939" cy="282043"/>
          </a:xfrm>
        </p:grpSpPr>
        <p:grpSp>
          <p:nvGrpSpPr>
            <p:cNvPr id="104" name="Group 550">
              <a:extLst>
                <a:ext uri="{FF2B5EF4-FFF2-40B4-BE49-F238E27FC236}">
                  <a16:creationId xmlns:a16="http://schemas.microsoft.com/office/drawing/2014/main" id="{16434104-C053-4CA3-9192-FBA4F9FA0B19}"/>
                </a:ext>
              </a:extLst>
            </p:cNvPr>
            <p:cNvGrpSpPr>
              <a:grpSpLocks noChangeAspect="1"/>
            </p:cNvGrpSpPr>
            <p:nvPr/>
          </p:nvGrpSpPr>
          <p:grpSpPr bwMode="gray">
            <a:xfrm>
              <a:off x="9717340" y="4905772"/>
              <a:ext cx="282043" cy="282043"/>
              <a:chOff x="1520" y="1938"/>
              <a:chExt cx="340" cy="340"/>
            </a:xfrm>
            <a:solidFill>
              <a:schemeClr val="tx2"/>
            </a:solidFill>
          </p:grpSpPr>
          <p:sp>
            <p:nvSpPr>
              <p:cNvPr id="105" name="Freeform 551">
                <a:extLst>
                  <a:ext uri="{FF2B5EF4-FFF2-40B4-BE49-F238E27FC236}">
                    <a16:creationId xmlns:a16="http://schemas.microsoft.com/office/drawing/2014/main" id="{8DF8C15A-31D0-4711-9237-262744991D52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1520" y="1938"/>
                <a:ext cx="340" cy="340"/>
              </a:xfrm>
              <a:custGeom>
                <a:avLst/>
                <a:gdLst>
                  <a:gd name="T0" fmla="*/ 256 w 512"/>
                  <a:gd name="T1" fmla="*/ 0 h 512"/>
                  <a:gd name="T2" fmla="*/ 0 w 512"/>
                  <a:gd name="T3" fmla="*/ 256 h 512"/>
                  <a:gd name="T4" fmla="*/ 256 w 512"/>
                  <a:gd name="T5" fmla="*/ 512 h 512"/>
                  <a:gd name="T6" fmla="*/ 512 w 512"/>
                  <a:gd name="T7" fmla="*/ 256 h 512"/>
                  <a:gd name="T8" fmla="*/ 256 w 512"/>
                  <a:gd name="T9" fmla="*/ 0 h 512"/>
                  <a:gd name="T10" fmla="*/ 413 w 512"/>
                  <a:gd name="T11" fmla="*/ 370 h 512"/>
                  <a:gd name="T12" fmla="*/ 405 w 512"/>
                  <a:gd name="T13" fmla="*/ 374 h 512"/>
                  <a:gd name="T14" fmla="*/ 398 w 512"/>
                  <a:gd name="T15" fmla="*/ 371 h 512"/>
                  <a:gd name="T16" fmla="*/ 349 w 512"/>
                  <a:gd name="T17" fmla="*/ 358 h 512"/>
                  <a:gd name="T18" fmla="*/ 316 w 512"/>
                  <a:gd name="T19" fmla="*/ 352 h 512"/>
                  <a:gd name="T20" fmla="*/ 286 w 512"/>
                  <a:gd name="T21" fmla="*/ 324 h 512"/>
                  <a:gd name="T22" fmla="*/ 290 w 512"/>
                  <a:gd name="T23" fmla="*/ 303 h 512"/>
                  <a:gd name="T24" fmla="*/ 320 w 512"/>
                  <a:gd name="T25" fmla="*/ 233 h 512"/>
                  <a:gd name="T26" fmla="*/ 311 w 512"/>
                  <a:gd name="T27" fmla="*/ 142 h 512"/>
                  <a:gd name="T28" fmla="*/ 256 w 512"/>
                  <a:gd name="T29" fmla="*/ 118 h 512"/>
                  <a:gd name="T30" fmla="*/ 256 w 512"/>
                  <a:gd name="T31" fmla="*/ 118 h 512"/>
                  <a:gd name="T32" fmla="*/ 256 w 512"/>
                  <a:gd name="T33" fmla="*/ 118 h 512"/>
                  <a:gd name="T34" fmla="*/ 256 w 512"/>
                  <a:gd name="T35" fmla="*/ 118 h 512"/>
                  <a:gd name="T36" fmla="*/ 201 w 512"/>
                  <a:gd name="T37" fmla="*/ 142 h 512"/>
                  <a:gd name="T38" fmla="*/ 192 w 512"/>
                  <a:gd name="T39" fmla="*/ 233 h 512"/>
                  <a:gd name="T40" fmla="*/ 222 w 512"/>
                  <a:gd name="T41" fmla="*/ 303 h 512"/>
                  <a:gd name="T42" fmla="*/ 225 w 512"/>
                  <a:gd name="T43" fmla="*/ 324 h 512"/>
                  <a:gd name="T44" fmla="*/ 196 w 512"/>
                  <a:gd name="T45" fmla="*/ 352 h 512"/>
                  <a:gd name="T46" fmla="*/ 163 w 512"/>
                  <a:gd name="T47" fmla="*/ 358 h 512"/>
                  <a:gd name="T48" fmla="*/ 114 w 512"/>
                  <a:gd name="T49" fmla="*/ 371 h 512"/>
                  <a:gd name="T50" fmla="*/ 107 w 512"/>
                  <a:gd name="T51" fmla="*/ 374 h 512"/>
                  <a:gd name="T52" fmla="*/ 99 w 512"/>
                  <a:gd name="T53" fmla="*/ 370 h 512"/>
                  <a:gd name="T54" fmla="*/ 100 w 512"/>
                  <a:gd name="T55" fmla="*/ 355 h 512"/>
                  <a:gd name="T56" fmla="*/ 160 w 512"/>
                  <a:gd name="T57" fmla="*/ 337 h 512"/>
                  <a:gd name="T58" fmla="*/ 188 w 512"/>
                  <a:gd name="T59" fmla="*/ 332 h 512"/>
                  <a:gd name="T60" fmla="*/ 205 w 512"/>
                  <a:gd name="T61" fmla="*/ 318 h 512"/>
                  <a:gd name="T62" fmla="*/ 205 w 512"/>
                  <a:gd name="T63" fmla="*/ 316 h 512"/>
                  <a:gd name="T64" fmla="*/ 171 w 512"/>
                  <a:gd name="T65" fmla="*/ 237 h 512"/>
                  <a:gd name="T66" fmla="*/ 184 w 512"/>
                  <a:gd name="T67" fmla="*/ 128 h 512"/>
                  <a:gd name="T68" fmla="*/ 256 w 512"/>
                  <a:gd name="T69" fmla="*/ 96 h 512"/>
                  <a:gd name="T70" fmla="*/ 256 w 512"/>
                  <a:gd name="T71" fmla="*/ 96 h 512"/>
                  <a:gd name="T72" fmla="*/ 328 w 512"/>
                  <a:gd name="T73" fmla="*/ 128 h 512"/>
                  <a:gd name="T74" fmla="*/ 341 w 512"/>
                  <a:gd name="T75" fmla="*/ 237 h 512"/>
                  <a:gd name="T76" fmla="*/ 307 w 512"/>
                  <a:gd name="T77" fmla="*/ 316 h 512"/>
                  <a:gd name="T78" fmla="*/ 307 w 512"/>
                  <a:gd name="T79" fmla="*/ 318 h 512"/>
                  <a:gd name="T80" fmla="*/ 324 w 512"/>
                  <a:gd name="T81" fmla="*/ 332 h 512"/>
                  <a:gd name="T82" fmla="*/ 352 w 512"/>
                  <a:gd name="T83" fmla="*/ 337 h 512"/>
                  <a:gd name="T84" fmla="*/ 412 w 512"/>
                  <a:gd name="T85" fmla="*/ 355 h 512"/>
                  <a:gd name="T86" fmla="*/ 413 w 512"/>
                  <a:gd name="T87" fmla="*/ 37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12" h="512">
                    <a:moveTo>
                      <a:pt x="256" y="0"/>
                    </a:moveTo>
                    <a:cubicBezTo>
                      <a:pt x="115" y="0"/>
                      <a:pt x="0" y="115"/>
                      <a:pt x="0" y="256"/>
                    </a:cubicBezTo>
                    <a:cubicBezTo>
                      <a:pt x="0" y="398"/>
                      <a:pt x="115" y="512"/>
                      <a:pt x="256" y="512"/>
                    </a:cubicBezTo>
                    <a:cubicBezTo>
                      <a:pt x="397" y="512"/>
                      <a:pt x="512" y="398"/>
                      <a:pt x="512" y="256"/>
                    </a:cubicBezTo>
                    <a:cubicBezTo>
                      <a:pt x="512" y="115"/>
                      <a:pt x="397" y="0"/>
                      <a:pt x="256" y="0"/>
                    </a:cubicBezTo>
                    <a:close/>
                    <a:moveTo>
                      <a:pt x="413" y="370"/>
                    </a:moveTo>
                    <a:cubicBezTo>
                      <a:pt x="411" y="372"/>
                      <a:pt x="408" y="374"/>
                      <a:pt x="405" y="374"/>
                    </a:cubicBezTo>
                    <a:cubicBezTo>
                      <a:pt x="403" y="374"/>
                      <a:pt x="400" y="373"/>
                      <a:pt x="398" y="371"/>
                    </a:cubicBezTo>
                    <a:cubicBezTo>
                      <a:pt x="391" y="364"/>
                      <a:pt x="366" y="361"/>
                      <a:pt x="349" y="358"/>
                    </a:cubicBezTo>
                    <a:cubicBezTo>
                      <a:pt x="335" y="356"/>
                      <a:pt x="324" y="355"/>
                      <a:pt x="316" y="352"/>
                    </a:cubicBezTo>
                    <a:cubicBezTo>
                      <a:pt x="301" y="346"/>
                      <a:pt x="290" y="336"/>
                      <a:pt x="286" y="324"/>
                    </a:cubicBezTo>
                    <a:cubicBezTo>
                      <a:pt x="284" y="317"/>
                      <a:pt x="285" y="310"/>
                      <a:pt x="290" y="303"/>
                    </a:cubicBezTo>
                    <a:cubicBezTo>
                      <a:pt x="301" y="288"/>
                      <a:pt x="314" y="258"/>
                      <a:pt x="320" y="233"/>
                    </a:cubicBezTo>
                    <a:cubicBezTo>
                      <a:pt x="330" y="192"/>
                      <a:pt x="327" y="162"/>
                      <a:pt x="311" y="142"/>
                    </a:cubicBezTo>
                    <a:cubicBezTo>
                      <a:pt x="291" y="117"/>
                      <a:pt x="257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5" y="118"/>
                      <a:pt x="220" y="117"/>
                      <a:pt x="201" y="142"/>
                    </a:cubicBezTo>
                    <a:cubicBezTo>
                      <a:pt x="185" y="162"/>
                      <a:pt x="182" y="192"/>
                      <a:pt x="192" y="233"/>
                    </a:cubicBezTo>
                    <a:cubicBezTo>
                      <a:pt x="198" y="258"/>
                      <a:pt x="211" y="288"/>
                      <a:pt x="222" y="303"/>
                    </a:cubicBezTo>
                    <a:cubicBezTo>
                      <a:pt x="226" y="310"/>
                      <a:pt x="228" y="317"/>
                      <a:pt x="225" y="324"/>
                    </a:cubicBezTo>
                    <a:cubicBezTo>
                      <a:pt x="222" y="336"/>
                      <a:pt x="211" y="346"/>
                      <a:pt x="196" y="352"/>
                    </a:cubicBezTo>
                    <a:cubicBezTo>
                      <a:pt x="188" y="355"/>
                      <a:pt x="177" y="356"/>
                      <a:pt x="163" y="358"/>
                    </a:cubicBezTo>
                    <a:cubicBezTo>
                      <a:pt x="145" y="361"/>
                      <a:pt x="121" y="364"/>
                      <a:pt x="114" y="371"/>
                    </a:cubicBezTo>
                    <a:cubicBezTo>
                      <a:pt x="112" y="373"/>
                      <a:pt x="109" y="374"/>
                      <a:pt x="107" y="374"/>
                    </a:cubicBezTo>
                    <a:cubicBezTo>
                      <a:pt x="104" y="374"/>
                      <a:pt x="101" y="372"/>
                      <a:pt x="99" y="370"/>
                    </a:cubicBezTo>
                    <a:cubicBezTo>
                      <a:pt x="95" y="366"/>
                      <a:pt x="95" y="359"/>
                      <a:pt x="100" y="355"/>
                    </a:cubicBezTo>
                    <a:cubicBezTo>
                      <a:pt x="112" y="344"/>
                      <a:pt x="136" y="341"/>
                      <a:pt x="160" y="337"/>
                    </a:cubicBezTo>
                    <a:cubicBezTo>
                      <a:pt x="171" y="335"/>
                      <a:pt x="183" y="334"/>
                      <a:pt x="188" y="332"/>
                    </a:cubicBezTo>
                    <a:cubicBezTo>
                      <a:pt x="198" y="328"/>
                      <a:pt x="204" y="322"/>
                      <a:pt x="205" y="318"/>
                    </a:cubicBezTo>
                    <a:cubicBezTo>
                      <a:pt x="205" y="317"/>
                      <a:pt x="205" y="317"/>
                      <a:pt x="205" y="316"/>
                    </a:cubicBezTo>
                    <a:cubicBezTo>
                      <a:pt x="192" y="298"/>
                      <a:pt x="178" y="265"/>
                      <a:pt x="171" y="237"/>
                    </a:cubicBezTo>
                    <a:cubicBezTo>
                      <a:pt x="160" y="190"/>
                      <a:pt x="164" y="153"/>
                      <a:pt x="184" y="128"/>
                    </a:cubicBezTo>
                    <a:cubicBezTo>
                      <a:pt x="210" y="96"/>
                      <a:pt x="252" y="96"/>
                      <a:pt x="256" y="96"/>
                    </a:cubicBezTo>
                    <a:cubicBezTo>
                      <a:pt x="256" y="96"/>
                      <a:pt x="256" y="96"/>
                      <a:pt x="256" y="96"/>
                    </a:cubicBezTo>
                    <a:cubicBezTo>
                      <a:pt x="258" y="96"/>
                      <a:pt x="301" y="96"/>
                      <a:pt x="328" y="128"/>
                    </a:cubicBezTo>
                    <a:cubicBezTo>
                      <a:pt x="348" y="153"/>
                      <a:pt x="352" y="190"/>
                      <a:pt x="341" y="237"/>
                    </a:cubicBezTo>
                    <a:cubicBezTo>
                      <a:pt x="334" y="265"/>
                      <a:pt x="320" y="298"/>
                      <a:pt x="307" y="316"/>
                    </a:cubicBezTo>
                    <a:cubicBezTo>
                      <a:pt x="307" y="317"/>
                      <a:pt x="306" y="317"/>
                      <a:pt x="307" y="318"/>
                    </a:cubicBezTo>
                    <a:cubicBezTo>
                      <a:pt x="308" y="322"/>
                      <a:pt x="314" y="328"/>
                      <a:pt x="324" y="332"/>
                    </a:cubicBezTo>
                    <a:cubicBezTo>
                      <a:pt x="329" y="334"/>
                      <a:pt x="341" y="335"/>
                      <a:pt x="352" y="337"/>
                    </a:cubicBezTo>
                    <a:cubicBezTo>
                      <a:pt x="375" y="341"/>
                      <a:pt x="400" y="344"/>
                      <a:pt x="412" y="355"/>
                    </a:cubicBezTo>
                    <a:cubicBezTo>
                      <a:pt x="417" y="359"/>
                      <a:pt x="417" y="366"/>
                      <a:pt x="413" y="3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6" name="Freeform 552">
                <a:extLst>
                  <a:ext uri="{FF2B5EF4-FFF2-40B4-BE49-F238E27FC236}">
                    <a16:creationId xmlns:a16="http://schemas.microsoft.com/office/drawing/2014/main" id="{2CAB944F-783F-45F2-8FEA-3908E3BF8492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1520" y="1938"/>
                <a:ext cx="340" cy="340"/>
              </a:xfrm>
              <a:custGeom>
                <a:avLst/>
                <a:gdLst>
                  <a:gd name="T0" fmla="*/ 256 w 512"/>
                  <a:gd name="T1" fmla="*/ 0 h 512"/>
                  <a:gd name="T2" fmla="*/ 0 w 512"/>
                  <a:gd name="T3" fmla="*/ 256 h 512"/>
                  <a:gd name="T4" fmla="*/ 256 w 512"/>
                  <a:gd name="T5" fmla="*/ 512 h 512"/>
                  <a:gd name="T6" fmla="*/ 512 w 512"/>
                  <a:gd name="T7" fmla="*/ 256 h 512"/>
                  <a:gd name="T8" fmla="*/ 256 w 512"/>
                  <a:gd name="T9" fmla="*/ 0 h 512"/>
                  <a:gd name="T10" fmla="*/ 413 w 512"/>
                  <a:gd name="T11" fmla="*/ 370 h 512"/>
                  <a:gd name="T12" fmla="*/ 405 w 512"/>
                  <a:gd name="T13" fmla="*/ 374 h 512"/>
                  <a:gd name="T14" fmla="*/ 398 w 512"/>
                  <a:gd name="T15" fmla="*/ 371 h 512"/>
                  <a:gd name="T16" fmla="*/ 349 w 512"/>
                  <a:gd name="T17" fmla="*/ 358 h 512"/>
                  <a:gd name="T18" fmla="*/ 316 w 512"/>
                  <a:gd name="T19" fmla="*/ 352 h 512"/>
                  <a:gd name="T20" fmla="*/ 286 w 512"/>
                  <a:gd name="T21" fmla="*/ 324 h 512"/>
                  <a:gd name="T22" fmla="*/ 290 w 512"/>
                  <a:gd name="T23" fmla="*/ 303 h 512"/>
                  <a:gd name="T24" fmla="*/ 320 w 512"/>
                  <a:gd name="T25" fmla="*/ 233 h 512"/>
                  <a:gd name="T26" fmla="*/ 311 w 512"/>
                  <a:gd name="T27" fmla="*/ 142 h 512"/>
                  <a:gd name="T28" fmla="*/ 256 w 512"/>
                  <a:gd name="T29" fmla="*/ 118 h 512"/>
                  <a:gd name="T30" fmla="*/ 256 w 512"/>
                  <a:gd name="T31" fmla="*/ 118 h 512"/>
                  <a:gd name="T32" fmla="*/ 256 w 512"/>
                  <a:gd name="T33" fmla="*/ 118 h 512"/>
                  <a:gd name="T34" fmla="*/ 256 w 512"/>
                  <a:gd name="T35" fmla="*/ 118 h 512"/>
                  <a:gd name="T36" fmla="*/ 201 w 512"/>
                  <a:gd name="T37" fmla="*/ 142 h 512"/>
                  <a:gd name="T38" fmla="*/ 192 w 512"/>
                  <a:gd name="T39" fmla="*/ 233 h 512"/>
                  <a:gd name="T40" fmla="*/ 222 w 512"/>
                  <a:gd name="T41" fmla="*/ 303 h 512"/>
                  <a:gd name="T42" fmla="*/ 225 w 512"/>
                  <a:gd name="T43" fmla="*/ 324 h 512"/>
                  <a:gd name="T44" fmla="*/ 196 w 512"/>
                  <a:gd name="T45" fmla="*/ 352 h 512"/>
                  <a:gd name="T46" fmla="*/ 163 w 512"/>
                  <a:gd name="T47" fmla="*/ 358 h 512"/>
                  <a:gd name="T48" fmla="*/ 114 w 512"/>
                  <a:gd name="T49" fmla="*/ 371 h 512"/>
                  <a:gd name="T50" fmla="*/ 107 w 512"/>
                  <a:gd name="T51" fmla="*/ 374 h 512"/>
                  <a:gd name="T52" fmla="*/ 99 w 512"/>
                  <a:gd name="T53" fmla="*/ 370 h 512"/>
                  <a:gd name="T54" fmla="*/ 100 w 512"/>
                  <a:gd name="T55" fmla="*/ 355 h 512"/>
                  <a:gd name="T56" fmla="*/ 160 w 512"/>
                  <a:gd name="T57" fmla="*/ 337 h 512"/>
                  <a:gd name="T58" fmla="*/ 188 w 512"/>
                  <a:gd name="T59" fmla="*/ 332 h 512"/>
                  <a:gd name="T60" fmla="*/ 205 w 512"/>
                  <a:gd name="T61" fmla="*/ 318 h 512"/>
                  <a:gd name="T62" fmla="*/ 205 w 512"/>
                  <a:gd name="T63" fmla="*/ 316 h 512"/>
                  <a:gd name="T64" fmla="*/ 171 w 512"/>
                  <a:gd name="T65" fmla="*/ 237 h 512"/>
                  <a:gd name="T66" fmla="*/ 184 w 512"/>
                  <a:gd name="T67" fmla="*/ 128 h 512"/>
                  <a:gd name="T68" fmla="*/ 256 w 512"/>
                  <a:gd name="T69" fmla="*/ 96 h 512"/>
                  <a:gd name="T70" fmla="*/ 256 w 512"/>
                  <a:gd name="T71" fmla="*/ 96 h 512"/>
                  <a:gd name="T72" fmla="*/ 328 w 512"/>
                  <a:gd name="T73" fmla="*/ 128 h 512"/>
                  <a:gd name="T74" fmla="*/ 341 w 512"/>
                  <a:gd name="T75" fmla="*/ 237 h 512"/>
                  <a:gd name="T76" fmla="*/ 307 w 512"/>
                  <a:gd name="T77" fmla="*/ 316 h 512"/>
                  <a:gd name="T78" fmla="*/ 307 w 512"/>
                  <a:gd name="T79" fmla="*/ 318 h 512"/>
                  <a:gd name="T80" fmla="*/ 324 w 512"/>
                  <a:gd name="T81" fmla="*/ 332 h 512"/>
                  <a:gd name="T82" fmla="*/ 352 w 512"/>
                  <a:gd name="T83" fmla="*/ 337 h 512"/>
                  <a:gd name="T84" fmla="*/ 412 w 512"/>
                  <a:gd name="T85" fmla="*/ 355 h 512"/>
                  <a:gd name="T86" fmla="*/ 413 w 512"/>
                  <a:gd name="T87" fmla="*/ 37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12" h="512">
                    <a:moveTo>
                      <a:pt x="256" y="0"/>
                    </a:moveTo>
                    <a:cubicBezTo>
                      <a:pt x="115" y="0"/>
                      <a:pt x="0" y="115"/>
                      <a:pt x="0" y="256"/>
                    </a:cubicBezTo>
                    <a:cubicBezTo>
                      <a:pt x="0" y="398"/>
                      <a:pt x="115" y="512"/>
                      <a:pt x="256" y="512"/>
                    </a:cubicBezTo>
                    <a:cubicBezTo>
                      <a:pt x="397" y="512"/>
                      <a:pt x="512" y="398"/>
                      <a:pt x="512" y="256"/>
                    </a:cubicBezTo>
                    <a:cubicBezTo>
                      <a:pt x="512" y="115"/>
                      <a:pt x="397" y="0"/>
                      <a:pt x="256" y="0"/>
                    </a:cubicBezTo>
                    <a:close/>
                    <a:moveTo>
                      <a:pt x="413" y="370"/>
                    </a:moveTo>
                    <a:cubicBezTo>
                      <a:pt x="411" y="372"/>
                      <a:pt x="408" y="374"/>
                      <a:pt x="405" y="374"/>
                    </a:cubicBezTo>
                    <a:cubicBezTo>
                      <a:pt x="403" y="374"/>
                      <a:pt x="400" y="373"/>
                      <a:pt x="398" y="371"/>
                    </a:cubicBezTo>
                    <a:cubicBezTo>
                      <a:pt x="391" y="364"/>
                      <a:pt x="366" y="361"/>
                      <a:pt x="349" y="358"/>
                    </a:cubicBezTo>
                    <a:cubicBezTo>
                      <a:pt x="335" y="356"/>
                      <a:pt x="324" y="355"/>
                      <a:pt x="316" y="352"/>
                    </a:cubicBezTo>
                    <a:cubicBezTo>
                      <a:pt x="301" y="346"/>
                      <a:pt x="290" y="336"/>
                      <a:pt x="286" y="324"/>
                    </a:cubicBezTo>
                    <a:cubicBezTo>
                      <a:pt x="284" y="317"/>
                      <a:pt x="285" y="310"/>
                      <a:pt x="290" y="303"/>
                    </a:cubicBezTo>
                    <a:cubicBezTo>
                      <a:pt x="301" y="288"/>
                      <a:pt x="314" y="258"/>
                      <a:pt x="320" y="233"/>
                    </a:cubicBezTo>
                    <a:cubicBezTo>
                      <a:pt x="330" y="192"/>
                      <a:pt x="327" y="162"/>
                      <a:pt x="311" y="142"/>
                    </a:cubicBezTo>
                    <a:cubicBezTo>
                      <a:pt x="291" y="117"/>
                      <a:pt x="257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5" y="118"/>
                      <a:pt x="220" y="117"/>
                      <a:pt x="201" y="142"/>
                    </a:cubicBezTo>
                    <a:cubicBezTo>
                      <a:pt x="185" y="162"/>
                      <a:pt x="182" y="192"/>
                      <a:pt x="192" y="233"/>
                    </a:cubicBezTo>
                    <a:cubicBezTo>
                      <a:pt x="198" y="258"/>
                      <a:pt x="211" y="288"/>
                      <a:pt x="222" y="303"/>
                    </a:cubicBezTo>
                    <a:cubicBezTo>
                      <a:pt x="226" y="310"/>
                      <a:pt x="228" y="317"/>
                      <a:pt x="225" y="324"/>
                    </a:cubicBezTo>
                    <a:cubicBezTo>
                      <a:pt x="222" y="336"/>
                      <a:pt x="211" y="346"/>
                      <a:pt x="196" y="352"/>
                    </a:cubicBezTo>
                    <a:cubicBezTo>
                      <a:pt x="188" y="355"/>
                      <a:pt x="177" y="356"/>
                      <a:pt x="163" y="358"/>
                    </a:cubicBezTo>
                    <a:cubicBezTo>
                      <a:pt x="145" y="361"/>
                      <a:pt x="121" y="364"/>
                      <a:pt x="114" y="371"/>
                    </a:cubicBezTo>
                    <a:cubicBezTo>
                      <a:pt x="112" y="373"/>
                      <a:pt x="109" y="374"/>
                      <a:pt x="107" y="374"/>
                    </a:cubicBezTo>
                    <a:cubicBezTo>
                      <a:pt x="104" y="374"/>
                      <a:pt x="101" y="372"/>
                      <a:pt x="99" y="370"/>
                    </a:cubicBezTo>
                    <a:cubicBezTo>
                      <a:pt x="95" y="366"/>
                      <a:pt x="95" y="359"/>
                      <a:pt x="100" y="355"/>
                    </a:cubicBezTo>
                    <a:cubicBezTo>
                      <a:pt x="112" y="344"/>
                      <a:pt x="136" y="341"/>
                      <a:pt x="160" y="337"/>
                    </a:cubicBezTo>
                    <a:cubicBezTo>
                      <a:pt x="171" y="335"/>
                      <a:pt x="183" y="334"/>
                      <a:pt x="188" y="332"/>
                    </a:cubicBezTo>
                    <a:cubicBezTo>
                      <a:pt x="198" y="328"/>
                      <a:pt x="204" y="322"/>
                      <a:pt x="205" y="318"/>
                    </a:cubicBezTo>
                    <a:cubicBezTo>
                      <a:pt x="205" y="317"/>
                      <a:pt x="205" y="317"/>
                      <a:pt x="205" y="316"/>
                    </a:cubicBezTo>
                    <a:cubicBezTo>
                      <a:pt x="192" y="298"/>
                      <a:pt x="178" y="265"/>
                      <a:pt x="171" y="237"/>
                    </a:cubicBezTo>
                    <a:cubicBezTo>
                      <a:pt x="160" y="190"/>
                      <a:pt x="164" y="153"/>
                      <a:pt x="184" y="128"/>
                    </a:cubicBezTo>
                    <a:cubicBezTo>
                      <a:pt x="210" y="96"/>
                      <a:pt x="252" y="96"/>
                      <a:pt x="256" y="96"/>
                    </a:cubicBezTo>
                    <a:cubicBezTo>
                      <a:pt x="256" y="96"/>
                      <a:pt x="256" y="96"/>
                      <a:pt x="256" y="96"/>
                    </a:cubicBezTo>
                    <a:cubicBezTo>
                      <a:pt x="258" y="96"/>
                      <a:pt x="301" y="96"/>
                      <a:pt x="328" y="128"/>
                    </a:cubicBezTo>
                    <a:cubicBezTo>
                      <a:pt x="348" y="153"/>
                      <a:pt x="352" y="190"/>
                      <a:pt x="341" y="237"/>
                    </a:cubicBezTo>
                    <a:cubicBezTo>
                      <a:pt x="334" y="265"/>
                      <a:pt x="320" y="298"/>
                      <a:pt x="307" y="316"/>
                    </a:cubicBezTo>
                    <a:cubicBezTo>
                      <a:pt x="307" y="317"/>
                      <a:pt x="306" y="317"/>
                      <a:pt x="307" y="318"/>
                    </a:cubicBezTo>
                    <a:cubicBezTo>
                      <a:pt x="308" y="322"/>
                      <a:pt x="314" y="328"/>
                      <a:pt x="324" y="332"/>
                    </a:cubicBezTo>
                    <a:cubicBezTo>
                      <a:pt x="329" y="334"/>
                      <a:pt x="341" y="335"/>
                      <a:pt x="352" y="337"/>
                    </a:cubicBezTo>
                    <a:cubicBezTo>
                      <a:pt x="375" y="341"/>
                      <a:pt x="400" y="344"/>
                      <a:pt x="412" y="355"/>
                    </a:cubicBezTo>
                    <a:cubicBezTo>
                      <a:pt x="417" y="359"/>
                      <a:pt x="417" y="366"/>
                      <a:pt x="413" y="3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07" name="Freeform 988">
              <a:extLst>
                <a:ext uri="{FF2B5EF4-FFF2-40B4-BE49-F238E27FC236}">
                  <a16:creationId xmlns:a16="http://schemas.microsoft.com/office/drawing/2014/main" id="{901CE096-ABF1-41FA-A7FE-BE4A0C02F701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10059236" y="4905772"/>
              <a:ext cx="282043" cy="282043"/>
            </a:xfrm>
            <a:custGeom>
              <a:avLst/>
              <a:gdLst>
                <a:gd name="T0" fmla="*/ 256 w 512"/>
                <a:gd name="T1" fmla="*/ 117 h 512"/>
                <a:gd name="T2" fmla="*/ 117 w 512"/>
                <a:gd name="T3" fmla="*/ 256 h 512"/>
                <a:gd name="T4" fmla="*/ 256 w 512"/>
                <a:gd name="T5" fmla="*/ 394 h 512"/>
                <a:gd name="T6" fmla="*/ 394 w 512"/>
                <a:gd name="T7" fmla="*/ 256 h 512"/>
                <a:gd name="T8" fmla="*/ 256 w 512"/>
                <a:gd name="T9" fmla="*/ 117 h 512"/>
                <a:gd name="T10" fmla="*/ 245 w 512"/>
                <a:gd name="T11" fmla="*/ 149 h 512"/>
                <a:gd name="T12" fmla="*/ 256 w 512"/>
                <a:gd name="T13" fmla="*/ 138 h 512"/>
                <a:gd name="T14" fmla="*/ 266 w 512"/>
                <a:gd name="T15" fmla="*/ 149 h 512"/>
                <a:gd name="T16" fmla="*/ 266 w 512"/>
                <a:gd name="T17" fmla="*/ 160 h 512"/>
                <a:gd name="T18" fmla="*/ 256 w 512"/>
                <a:gd name="T19" fmla="*/ 170 h 512"/>
                <a:gd name="T20" fmla="*/ 245 w 512"/>
                <a:gd name="T21" fmla="*/ 160 h 512"/>
                <a:gd name="T22" fmla="*/ 245 w 512"/>
                <a:gd name="T23" fmla="*/ 149 h 512"/>
                <a:gd name="T24" fmla="*/ 160 w 512"/>
                <a:gd name="T25" fmla="*/ 266 h 512"/>
                <a:gd name="T26" fmla="*/ 149 w 512"/>
                <a:gd name="T27" fmla="*/ 266 h 512"/>
                <a:gd name="T28" fmla="*/ 138 w 512"/>
                <a:gd name="T29" fmla="*/ 256 h 512"/>
                <a:gd name="T30" fmla="*/ 149 w 512"/>
                <a:gd name="T31" fmla="*/ 245 h 512"/>
                <a:gd name="T32" fmla="*/ 160 w 512"/>
                <a:gd name="T33" fmla="*/ 245 h 512"/>
                <a:gd name="T34" fmla="*/ 170 w 512"/>
                <a:gd name="T35" fmla="*/ 256 h 512"/>
                <a:gd name="T36" fmla="*/ 160 w 512"/>
                <a:gd name="T37" fmla="*/ 266 h 512"/>
                <a:gd name="T38" fmla="*/ 266 w 512"/>
                <a:gd name="T39" fmla="*/ 362 h 512"/>
                <a:gd name="T40" fmla="*/ 256 w 512"/>
                <a:gd name="T41" fmla="*/ 373 h 512"/>
                <a:gd name="T42" fmla="*/ 245 w 512"/>
                <a:gd name="T43" fmla="*/ 362 h 512"/>
                <a:gd name="T44" fmla="*/ 245 w 512"/>
                <a:gd name="T45" fmla="*/ 352 h 512"/>
                <a:gd name="T46" fmla="*/ 256 w 512"/>
                <a:gd name="T47" fmla="*/ 341 h 512"/>
                <a:gd name="T48" fmla="*/ 266 w 512"/>
                <a:gd name="T49" fmla="*/ 352 h 512"/>
                <a:gd name="T50" fmla="*/ 266 w 512"/>
                <a:gd name="T51" fmla="*/ 362 h 512"/>
                <a:gd name="T52" fmla="*/ 306 w 512"/>
                <a:gd name="T53" fmla="*/ 231 h 512"/>
                <a:gd name="T54" fmla="*/ 263 w 512"/>
                <a:gd name="T55" fmla="*/ 274 h 512"/>
                <a:gd name="T56" fmla="*/ 256 w 512"/>
                <a:gd name="T57" fmla="*/ 277 h 512"/>
                <a:gd name="T58" fmla="*/ 248 w 512"/>
                <a:gd name="T59" fmla="*/ 274 h 512"/>
                <a:gd name="T60" fmla="*/ 173 w 512"/>
                <a:gd name="T61" fmla="*/ 199 h 512"/>
                <a:gd name="T62" fmla="*/ 173 w 512"/>
                <a:gd name="T63" fmla="*/ 184 h 512"/>
                <a:gd name="T64" fmla="*/ 189 w 512"/>
                <a:gd name="T65" fmla="*/ 184 h 512"/>
                <a:gd name="T66" fmla="*/ 256 w 512"/>
                <a:gd name="T67" fmla="*/ 251 h 512"/>
                <a:gd name="T68" fmla="*/ 291 w 512"/>
                <a:gd name="T69" fmla="*/ 216 h 512"/>
                <a:gd name="T70" fmla="*/ 306 w 512"/>
                <a:gd name="T71" fmla="*/ 216 h 512"/>
                <a:gd name="T72" fmla="*/ 306 w 512"/>
                <a:gd name="T73" fmla="*/ 231 h 512"/>
                <a:gd name="T74" fmla="*/ 373 w 512"/>
                <a:gd name="T75" fmla="*/ 256 h 512"/>
                <a:gd name="T76" fmla="*/ 362 w 512"/>
                <a:gd name="T77" fmla="*/ 266 h 512"/>
                <a:gd name="T78" fmla="*/ 352 w 512"/>
                <a:gd name="T79" fmla="*/ 266 h 512"/>
                <a:gd name="T80" fmla="*/ 341 w 512"/>
                <a:gd name="T81" fmla="*/ 256 h 512"/>
                <a:gd name="T82" fmla="*/ 352 w 512"/>
                <a:gd name="T83" fmla="*/ 245 h 512"/>
                <a:gd name="T84" fmla="*/ 362 w 512"/>
                <a:gd name="T85" fmla="*/ 245 h 512"/>
                <a:gd name="T86" fmla="*/ 373 w 512"/>
                <a:gd name="T87" fmla="*/ 256 h 512"/>
                <a:gd name="T88" fmla="*/ 256 w 512"/>
                <a:gd name="T89" fmla="*/ 0 h 512"/>
                <a:gd name="T90" fmla="*/ 0 w 512"/>
                <a:gd name="T91" fmla="*/ 256 h 512"/>
                <a:gd name="T92" fmla="*/ 256 w 512"/>
                <a:gd name="T93" fmla="*/ 512 h 512"/>
                <a:gd name="T94" fmla="*/ 512 w 512"/>
                <a:gd name="T95" fmla="*/ 256 h 512"/>
                <a:gd name="T96" fmla="*/ 256 w 512"/>
                <a:gd name="T97" fmla="*/ 0 h 512"/>
                <a:gd name="T98" fmla="*/ 256 w 512"/>
                <a:gd name="T99" fmla="*/ 416 h 512"/>
                <a:gd name="T100" fmla="*/ 96 w 512"/>
                <a:gd name="T101" fmla="*/ 256 h 512"/>
                <a:gd name="T102" fmla="*/ 256 w 512"/>
                <a:gd name="T103" fmla="*/ 96 h 512"/>
                <a:gd name="T104" fmla="*/ 416 w 512"/>
                <a:gd name="T105" fmla="*/ 256 h 512"/>
                <a:gd name="T106" fmla="*/ 256 w 512"/>
                <a:gd name="T107" fmla="*/ 416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12" h="512">
                  <a:moveTo>
                    <a:pt x="256" y="117"/>
                  </a:moveTo>
                  <a:cubicBezTo>
                    <a:pt x="179" y="117"/>
                    <a:pt x="117" y="179"/>
                    <a:pt x="117" y="256"/>
                  </a:cubicBezTo>
                  <a:cubicBezTo>
                    <a:pt x="117" y="332"/>
                    <a:pt x="179" y="394"/>
                    <a:pt x="256" y="394"/>
                  </a:cubicBezTo>
                  <a:cubicBezTo>
                    <a:pt x="332" y="394"/>
                    <a:pt x="394" y="332"/>
                    <a:pt x="394" y="256"/>
                  </a:cubicBezTo>
                  <a:cubicBezTo>
                    <a:pt x="394" y="179"/>
                    <a:pt x="332" y="117"/>
                    <a:pt x="256" y="117"/>
                  </a:cubicBezTo>
                  <a:close/>
                  <a:moveTo>
                    <a:pt x="245" y="149"/>
                  </a:moveTo>
                  <a:cubicBezTo>
                    <a:pt x="245" y="143"/>
                    <a:pt x="250" y="138"/>
                    <a:pt x="256" y="138"/>
                  </a:cubicBezTo>
                  <a:cubicBezTo>
                    <a:pt x="262" y="138"/>
                    <a:pt x="266" y="143"/>
                    <a:pt x="266" y="149"/>
                  </a:cubicBezTo>
                  <a:cubicBezTo>
                    <a:pt x="266" y="160"/>
                    <a:pt x="266" y="160"/>
                    <a:pt x="266" y="160"/>
                  </a:cubicBezTo>
                  <a:cubicBezTo>
                    <a:pt x="266" y="166"/>
                    <a:pt x="262" y="170"/>
                    <a:pt x="256" y="170"/>
                  </a:cubicBezTo>
                  <a:cubicBezTo>
                    <a:pt x="250" y="170"/>
                    <a:pt x="245" y="166"/>
                    <a:pt x="245" y="160"/>
                  </a:cubicBezTo>
                  <a:lnTo>
                    <a:pt x="245" y="149"/>
                  </a:lnTo>
                  <a:close/>
                  <a:moveTo>
                    <a:pt x="160" y="266"/>
                  </a:moveTo>
                  <a:cubicBezTo>
                    <a:pt x="149" y="266"/>
                    <a:pt x="149" y="266"/>
                    <a:pt x="149" y="266"/>
                  </a:cubicBezTo>
                  <a:cubicBezTo>
                    <a:pt x="143" y="266"/>
                    <a:pt x="138" y="262"/>
                    <a:pt x="138" y="256"/>
                  </a:cubicBezTo>
                  <a:cubicBezTo>
                    <a:pt x="138" y="250"/>
                    <a:pt x="143" y="245"/>
                    <a:pt x="149" y="245"/>
                  </a:cubicBezTo>
                  <a:cubicBezTo>
                    <a:pt x="160" y="245"/>
                    <a:pt x="160" y="245"/>
                    <a:pt x="160" y="245"/>
                  </a:cubicBezTo>
                  <a:cubicBezTo>
                    <a:pt x="166" y="245"/>
                    <a:pt x="170" y="250"/>
                    <a:pt x="170" y="256"/>
                  </a:cubicBezTo>
                  <a:cubicBezTo>
                    <a:pt x="170" y="262"/>
                    <a:pt x="166" y="266"/>
                    <a:pt x="160" y="266"/>
                  </a:cubicBezTo>
                  <a:close/>
                  <a:moveTo>
                    <a:pt x="266" y="362"/>
                  </a:moveTo>
                  <a:cubicBezTo>
                    <a:pt x="266" y="368"/>
                    <a:pt x="262" y="373"/>
                    <a:pt x="256" y="373"/>
                  </a:cubicBezTo>
                  <a:cubicBezTo>
                    <a:pt x="250" y="373"/>
                    <a:pt x="245" y="368"/>
                    <a:pt x="245" y="362"/>
                  </a:cubicBezTo>
                  <a:cubicBezTo>
                    <a:pt x="245" y="352"/>
                    <a:pt x="245" y="352"/>
                    <a:pt x="245" y="352"/>
                  </a:cubicBezTo>
                  <a:cubicBezTo>
                    <a:pt x="245" y="346"/>
                    <a:pt x="250" y="341"/>
                    <a:pt x="256" y="341"/>
                  </a:cubicBezTo>
                  <a:cubicBezTo>
                    <a:pt x="262" y="341"/>
                    <a:pt x="266" y="346"/>
                    <a:pt x="266" y="352"/>
                  </a:cubicBezTo>
                  <a:lnTo>
                    <a:pt x="266" y="362"/>
                  </a:lnTo>
                  <a:close/>
                  <a:moveTo>
                    <a:pt x="306" y="231"/>
                  </a:moveTo>
                  <a:cubicBezTo>
                    <a:pt x="263" y="274"/>
                    <a:pt x="263" y="274"/>
                    <a:pt x="263" y="274"/>
                  </a:cubicBezTo>
                  <a:cubicBezTo>
                    <a:pt x="261" y="276"/>
                    <a:pt x="258" y="277"/>
                    <a:pt x="256" y="277"/>
                  </a:cubicBezTo>
                  <a:cubicBezTo>
                    <a:pt x="253" y="277"/>
                    <a:pt x="250" y="276"/>
                    <a:pt x="248" y="274"/>
                  </a:cubicBezTo>
                  <a:cubicBezTo>
                    <a:pt x="173" y="199"/>
                    <a:pt x="173" y="199"/>
                    <a:pt x="173" y="199"/>
                  </a:cubicBezTo>
                  <a:cubicBezTo>
                    <a:pt x="169" y="195"/>
                    <a:pt x="169" y="188"/>
                    <a:pt x="173" y="184"/>
                  </a:cubicBezTo>
                  <a:cubicBezTo>
                    <a:pt x="178" y="180"/>
                    <a:pt x="184" y="180"/>
                    <a:pt x="189" y="184"/>
                  </a:cubicBezTo>
                  <a:cubicBezTo>
                    <a:pt x="256" y="251"/>
                    <a:pt x="256" y="251"/>
                    <a:pt x="256" y="251"/>
                  </a:cubicBezTo>
                  <a:cubicBezTo>
                    <a:pt x="291" y="216"/>
                    <a:pt x="291" y="216"/>
                    <a:pt x="291" y="216"/>
                  </a:cubicBezTo>
                  <a:cubicBezTo>
                    <a:pt x="295" y="212"/>
                    <a:pt x="302" y="212"/>
                    <a:pt x="306" y="216"/>
                  </a:cubicBezTo>
                  <a:cubicBezTo>
                    <a:pt x="310" y="220"/>
                    <a:pt x="310" y="227"/>
                    <a:pt x="306" y="231"/>
                  </a:cubicBezTo>
                  <a:close/>
                  <a:moveTo>
                    <a:pt x="373" y="256"/>
                  </a:moveTo>
                  <a:cubicBezTo>
                    <a:pt x="373" y="262"/>
                    <a:pt x="368" y="266"/>
                    <a:pt x="362" y="266"/>
                  </a:cubicBezTo>
                  <a:cubicBezTo>
                    <a:pt x="352" y="266"/>
                    <a:pt x="352" y="266"/>
                    <a:pt x="352" y="266"/>
                  </a:cubicBezTo>
                  <a:cubicBezTo>
                    <a:pt x="346" y="266"/>
                    <a:pt x="341" y="262"/>
                    <a:pt x="341" y="256"/>
                  </a:cubicBezTo>
                  <a:cubicBezTo>
                    <a:pt x="341" y="250"/>
                    <a:pt x="346" y="245"/>
                    <a:pt x="352" y="245"/>
                  </a:cubicBezTo>
                  <a:cubicBezTo>
                    <a:pt x="362" y="245"/>
                    <a:pt x="362" y="245"/>
                    <a:pt x="362" y="245"/>
                  </a:cubicBezTo>
                  <a:cubicBezTo>
                    <a:pt x="368" y="245"/>
                    <a:pt x="373" y="250"/>
                    <a:pt x="373" y="256"/>
                  </a:cubicBezTo>
                  <a:close/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256" y="416"/>
                  </a:moveTo>
                  <a:cubicBezTo>
                    <a:pt x="167" y="416"/>
                    <a:pt x="96" y="344"/>
                    <a:pt x="96" y="256"/>
                  </a:cubicBezTo>
                  <a:cubicBezTo>
                    <a:pt x="96" y="167"/>
                    <a:pt x="167" y="96"/>
                    <a:pt x="256" y="96"/>
                  </a:cubicBezTo>
                  <a:cubicBezTo>
                    <a:pt x="344" y="96"/>
                    <a:pt x="416" y="167"/>
                    <a:pt x="416" y="256"/>
                  </a:cubicBezTo>
                  <a:cubicBezTo>
                    <a:pt x="416" y="344"/>
                    <a:pt x="344" y="416"/>
                    <a:pt x="256" y="41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A6443755-FF6F-4F2D-934C-322CAD5B9CF2}"/>
              </a:ext>
            </a:extLst>
          </p:cNvPr>
          <p:cNvGrpSpPr/>
          <p:nvPr/>
        </p:nvGrpSpPr>
        <p:grpSpPr>
          <a:xfrm>
            <a:off x="10045278" y="5340106"/>
            <a:ext cx="623939" cy="282043"/>
            <a:chOff x="9717340" y="4905772"/>
            <a:chExt cx="623939" cy="282043"/>
          </a:xfrm>
        </p:grpSpPr>
        <p:grpSp>
          <p:nvGrpSpPr>
            <p:cNvPr id="120" name="Group 550">
              <a:extLst>
                <a:ext uri="{FF2B5EF4-FFF2-40B4-BE49-F238E27FC236}">
                  <a16:creationId xmlns:a16="http://schemas.microsoft.com/office/drawing/2014/main" id="{CD2B3FDD-BF3C-477A-9510-A66005C304E1}"/>
                </a:ext>
              </a:extLst>
            </p:cNvPr>
            <p:cNvGrpSpPr>
              <a:grpSpLocks noChangeAspect="1"/>
            </p:cNvGrpSpPr>
            <p:nvPr/>
          </p:nvGrpSpPr>
          <p:grpSpPr bwMode="gray">
            <a:xfrm>
              <a:off x="9717340" y="4905772"/>
              <a:ext cx="282043" cy="282043"/>
              <a:chOff x="1520" y="1938"/>
              <a:chExt cx="340" cy="340"/>
            </a:xfrm>
            <a:solidFill>
              <a:schemeClr val="tx2"/>
            </a:solidFill>
          </p:grpSpPr>
          <p:sp>
            <p:nvSpPr>
              <p:cNvPr id="122" name="Freeform 551">
                <a:extLst>
                  <a:ext uri="{FF2B5EF4-FFF2-40B4-BE49-F238E27FC236}">
                    <a16:creationId xmlns:a16="http://schemas.microsoft.com/office/drawing/2014/main" id="{4A0EC881-E83C-46F0-BADA-9EB58FD6DA1A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1520" y="1938"/>
                <a:ext cx="340" cy="340"/>
              </a:xfrm>
              <a:custGeom>
                <a:avLst/>
                <a:gdLst>
                  <a:gd name="T0" fmla="*/ 256 w 512"/>
                  <a:gd name="T1" fmla="*/ 0 h 512"/>
                  <a:gd name="T2" fmla="*/ 0 w 512"/>
                  <a:gd name="T3" fmla="*/ 256 h 512"/>
                  <a:gd name="T4" fmla="*/ 256 w 512"/>
                  <a:gd name="T5" fmla="*/ 512 h 512"/>
                  <a:gd name="T6" fmla="*/ 512 w 512"/>
                  <a:gd name="T7" fmla="*/ 256 h 512"/>
                  <a:gd name="T8" fmla="*/ 256 w 512"/>
                  <a:gd name="T9" fmla="*/ 0 h 512"/>
                  <a:gd name="T10" fmla="*/ 413 w 512"/>
                  <a:gd name="T11" fmla="*/ 370 h 512"/>
                  <a:gd name="T12" fmla="*/ 405 w 512"/>
                  <a:gd name="T13" fmla="*/ 374 h 512"/>
                  <a:gd name="T14" fmla="*/ 398 w 512"/>
                  <a:gd name="T15" fmla="*/ 371 h 512"/>
                  <a:gd name="T16" fmla="*/ 349 w 512"/>
                  <a:gd name="T17" fmla="*/ 358 h 512"/>
                  <a:gd name="T18" fmla="*/ 316 w 512"/>
                  <a:gd name="T19" fmla="*/ 352 h 512"/>
                  <a:gd name="T20" fmla="*/ 286 w 512"/>
                  <a:gd name="T21" fmla="*/ 324 h 512"/>
                  <a:gd name="T22" fmla="*/ 290 w 512"/>
                  <a:gd name="T23" fmla="*/ 303 h 512"/>
                  <a:gd name="T24" fmla="*/ 320 w 512"/>
                  <a:gd name="T25" fmla="*/ 233 h 512"/>
                  <a:gd name="T26" fmla="*/ 311 w 512"/>
                  <a:gd name="T27" fmla="*/ 142 h 512"/>
                  <a:gd name="T28" fmla="*/ 256 w 512"/>
                  <a:gd name="T29" fmla="*/ 118 h 512"/>
                  <a:gd name="T30" fmla="*/ 256 w 512"/>
                  <a:gd name="T31" fmla="*/ 118 h 512"/>
                  <a:gd name="T32" fmla="*/ 256 w 512"/>
                  <a:gd name="T33" fmla="*/ 118 h 512"/>
                  <a:gd name="T34" fmla="*/ 256 w 512"/>
                  <a:gd name="T35" fmla="*/ 118 h 512"/>
                  <a:gd name="T36" fmla="*/ 201 w 512"/>
                  <a:gd name="T37" fmla="*/ 142 h 512"/>
                  <a:gd name="T38" fmla="*/ 192 w 512"/>
                  <a:gd name="T39" fmla="*/ 233 h 512"/>
                  <a:gd name="T40" fmla="*/ 222 w 512"/>
                  <a:gd name="T41" fmla="*/ 303 h 512"/>
                  <a:gd name="T42" fmla="*/ 225 w 512"/>
                  <a:gd name="T43" fmla="*/ 324 h 512"/>
                  <a:gd name="T44" fmla="*/ 196 w 512"/>
                  <a:gd name="T45" fmla="*/ 352 h 512"/>
                  <a:gd name="T46" fmla="*/ 163 w 512"/>
                  <a:gd name="T47" fmla="*/ 358 h 512"/>
                  <a:gd name="T48" fmla="*/ 114 w 512"/>
                  <a:gd name="T49" fmla="*/ 371 h 512"/>
                  <a:gd name="T50" fmla="*/ 107 w 512"/>
                  <a:gd name="T51" fmla="*/ 374 h 512"/>
                  <a:gd name="T52" fmla="*/ 99 w 512"/>
                  <a:gd name="T53" fmla="*/ 370 h 512"/>
                  <a:gd name="T54" fmla="*/ 100 w 512"/>
                  <a:gd name="T55" fmla="*/ 355 h 512"/>
                  <a:gd name="T56" fmla="*/ 160 w 512"/>
                  <a:gd name="T57" fmla="*/ 337 h 512"/>
                  <a:gd name="T58" fmla="*/ 188 w 512"/>
                  <a:gd name="T59" fmla="*/ 332 h 512"/>
                  <a:gd name="T60" fmla="*/ 205 w 512"/>
                  <a:gd name="T61" fmla="*/ 318 h 512"/>
                  <a:gd name="T62" fmla="*/ 205 w 512"/>
                  <a:gd name="T63" fmla="*/ 316 h 512"/>
                  <a:gd name="T64" fmla="*/ 171 w 512"/>
                  <a:gd name="T65" fmla="*/ 237 h 512"/>
                  <a:gd name="T66" fmla="*/ 184 w 512"/>
                  <a:gd name="T67" fmla="*/ 128 h 512"/>
                  <a:gd name="T68" fmla="*/ 256 w 512"/>
                  <a:gd name="T69" fmla="*/ 96 h 512"/>
                  <a:gd name="T70" fmla="*/ 256 w 512"/>
                  <a:gd name="T71" fmla="*/ 96 h 512"/>
                  <a:gd name="T72" fmla="*/ 328 w 512"/>
                  <a:gd name="T73" fmla="*/ 128 h 512"/>
                  <a:gd name="T74" fmla="*/ 341 w 512"/>
                  <a:gd name="T75" fmla="*/ 237 h 512"/>
                  <a:gd name="T76" fmla="*/ 307 w 512"/>
                  <a:gd name="T77" fmla="*/ 316 h 512"/>
                  <a:gd name="T78" fmla="*/ 307 w 512"/>
                  <a:gd name="T79" fmla="*/ 318 h 512"/>
                  <a:gd name="T80" fmla="*/ 324 w 512"/>
                  <a:gd name="T81" fmla="*/ 332 h 512"/>
                  <a:gd name="T82" fmla="*/ 352 w 512"/>
                  <a:gd name="T83" fmla="*/ 337 h 512"/>
                  <a:gd name="T84" fmla="*/ 412 w 512"/>
                  <a:gd name="T85" fmla="*/ 355 h 512"/>
                  <a:gd name="T86" fmla="*/ 413 w 512"/>
                  <a:gd name="T87" fmla="*/ 37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12" h="512">
                    <a:moveTo>
                      <a:pt x="256" y="0"/>
                    </a:moveTo>
                    <a:cubicBezTo>
                      <a:pt x="115" y="0"/>
                      <a:pt x="0" y="115"/>
                      <a:pt x="0" y="256"/>
                    </a:cubicBezTo>
                    <a:cubicBezTo>
                      <a:pt x="0" y="398"/>
                      <a:pt x="115" y="512"/>
                      <a:pt x="256" y="512"/>
                    </a:cubicBezTo>
                    <a:cubicBezTo>
                      <a:pt x="397" y="512"/>
                      <a:pt x="512" y="398"/>
                      <a:pt x="512" y="256"/>
                    </a:cubicBezTo>
                    <a:cubicBezTo>
                      <a:pt x="512" y="115"/>
                      <a:pt x="397" y="0"/>
                      <a:pt x="256" y="0"/>
                    </a:cubicBezTo>
                    <a:close/>
                    <a:moveTo>
                      <a:pt x="413" y="370"/>
                    </a:moveTo>
                    <a:cubicBezTo>
                      <a:pt x="411" y="372"/>
                      <a:pt x="408" y="374"/>
                      <a:pt x="405" y="374"/>
                    </a:cubicBezTo>
                    <a:cubicBezTo>
                      <a:pt x="403" y="374"/>
                      <a:pt x="400" y="373"/>
                      <a:pt x="398" y="371"/>
                    </a:cubicBezTo>
                    <a:cubicBezTo>
                      <a:pt x="391" y="364"/>
                      <a:pt x="366" y="361"/>
                      <a:pt x="349" y="358"/>
                    </a:cubicBezTo>
                    <a:cubicBezTo>
                      <a:pt x="335" y="356"/>
                      <a:pt x="324" y="355"/>
                      <a:pt x="316" y="352"/>
                    </a:cubicBezTo>
                    <a:cubicBezTo>
                      <a:pt x="301" y="346"/>
                      <a:pt x="290" y="336"/>
                      <a:pt x="286" y="324"/>
                    </a:cubicBezTo>
                    <a:cubicBezTo>
                      <a:pt x="284" y="317"/>
                      <a:pt x="285" y="310"/>
                      <a:pt x="290" y="303"/>
                    </a:cubicBezTo>
                    <a:cubicBezTo>
                      <a:pt x="301" y="288"/>
                      <a:pt x="314" y="258"/>
                      <a:pt x="320" y="233"/>
                    </a:cubicBezTo>
                    <a:cubicBezTo>
                      <a:pt x="330" y="192"/>
                      <a:pt x="327" y="162"/>
                      <a:pt x="311" y="142"/>
                    </a:cubicBezTo>
                    <a:cubicBezTo>
                      <a:pt x="291" y="117"/>
                      <a:pt x="257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5" y="118"/>
                      <a:pt x="220" y="117"/>
                      <a:pt x="201" y="142"/>
                    </a:cubicBezTo>
                    <a:cubicBezTo>
                      <a:pt x="185" y="162"/>
                      <a:pt x="182" y="192"/>
                      <a:pt x="192" y="233"/>
                    </a:cubicBezTo>
                    <a:cubicBezTo>
                      <a:pt x="198" y="258"/>
                      <a:pt x="211" y="288"/>
                      <a:pt x="222" y="303"/>
                    </a:cubicBezTo>
                    <a:cubicBezTo>
                      <a:pt x="226" y="310"/>
                      <a:pt x="228" y="317"/>
                      <a:pt x="225" y="324"/>
                    </a:cubicBezTo>
                    <a:cubicBezTo>
                      <a:pt x="222" y="336"/>
                      <a:pt x="211" y="346"/>
                      <a:pt x="196" y="352"/>
                    </a:cubicBezTo>
                    <a:cubicBezTo>
                      <a:pt x="188" y="355"/>
                      <a:pt x="177" y="356"/>
                      <a:pt x="163" y="358"/>
                    </a:cubicBezTo>
                    <a:cubicBezTo>
                      <a:pt x="145" y="361"/>
                      <a:pt x="121" y="364"/>
                      <a:pt x="114" y="371"/>
                    </a:cubicBezTo>
                    <a:cubicBezTo>
                      <a:pt x="112" y="373"/>
                      <a:pt x="109" y="374"/>
                      <a:pt x="107" y="374"/>
                    </a:cubicBezTo>
                    <a:cubicBezTo>
                      <a:pt x="104" y="374"/>
                      <a:pt x="101" y="372"/>
                      <a:pt x="99" y="370"/>
                    </a:cubicBezTo>
                    <a:cubicBezTo>
                      <a:pt x="95" y="366"/>
                      <a:pt x="95" y="359"/>
                      <a:pt x="100" y="355"/>
                    </a:cubicBezTo>
                    <a:cubicBezTo>
                      <a:pt x="112" y="344"/>
                      <a:pt x="136" y="341"/>
                      <a:pt x="160" y="337"/>
                    </a:cubicBezTo>
                    <a:cubicBezTo>
                      <a:pt x="171" y="335"/>
                      <a:pt x="183" y="334"/>
                      <a:pt x="188" y="332"/>
                    </a:cubicBezTo>
                    <a:cubicBezTo>
                      <a:pt x="198" y="328"/>
                      <a:pt x="204" y="322"/>
                      <a:pt x="205" y="318"/>
                    </a:cubicBezTo>
                    <a:cubicBezTo>
                      <a:pt x="205" y="317"/>
                      <a:pt x="205" y="317"/>
                      <a:pt x="205" y="316"/>
                    </a:cubicBezTo>
                    <a:cubicBezTo>
                      <a:pt x="192" y="298"/>
                      <a:pt x="178" y="265"/>
                      <a:pt x="171" y="237"/>
                    </a:cubicBezTo>
                    <a:cubicBezTo>
                      <a:pt x="160" y="190"/>
                      <a:pt x="164" y="153"/>
                      <a:pt x="184" y="128"/>
                    </a:cubicBezTo>
                    <a:cubicBezTo>
                      <a:pt x="210" y="96"/>
                      <a:pt x="252" y="96"/>
                      <a:pt x="256" y="96"/>
                    </a:cubicBezTo>
                    <a:cubicBezTo>
                      <a:pt x="256" y="96"/>
                      <a:pt x="256" y="96"/>
                      <a:pt x="256" y="96"/>
                    </a:cubicBezTo>
                    <a:cubicBezTo>
                      <a:pt x="258" y="96"/>
                      <a:pt x="301" y="96"/>
                      <a:pt x="328" y="128"/>
                    </a:cubicBezTo>
                    <a:cubicBezTo>
                      <a:pt x="348" y="153"/>
                      <a:pt x="352" y="190"/>
                      <a:pt x="341" y="237"/>
                    </a:cubicBezTo>
                    <a:cubicBezTo>
                      <a:pt x="334" y="265"/>
                      <a:pt x="320" y="298"/>
                      <a:pt x="307" y="316"/>
                    </a:cubicBezTo>
                    <a:cubicBezTo>
                      <a:pt x="307" y="317"/>
                      <a:pt x="306" y="317"/>
                      <a:pt x="307" y="318"/>
                    </a:cubicBezTo>
                    <a:cubicBezTo>
                      <a:pt x="308" y="322"/>
                      <a:pt x="314" y="328"/>
                      <a:pt x="324" y="332"/>
                    </a:cubicBezTo>
                    <a:cubicBezTo>
                      <a:pt x="329" y="334"/>
                      <a:pt x="341" y="335"/>
                      <a:pt x="352" y="337"/>
                    </a:cubicBezTo>
                    <a:cubicBezTo>
                      <a:pt x="375" y="341"/>
                      <a:pt x="400" y="344"/>
                      <a:pt x="412" y="355"/>
                    </a:cubicBezTo>
                    <a:cubicBezTo>
                      <a:pt x="417" y="359"/>
                      <a:pt x="417" y="366"/>
                      <a:pt x="413" y="3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3" name="Freeform 552">
                <a:extLst>
                  <a:ext uri="{FF2B5EF4-FFF2-40B4-BE49-F238E27FC236}">
                    <a16:creationId xmlns:a16="http://schemas.microsoft.com/office/drawing/2014/main" id="{689B0BF9-2A18-4594-AC60-D8ED89F111BB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1520" y="1938"/>
                <a:ext cx="340" cy="340"/>
              </a:xfrm>
              <a:custGeom>
                <a:avLst/>
                <a:gdLst>
                  <a:gd name="T0" fmla="*/ 256 w 512"/>
                  <a:gd name="T1" fmla="*/ 0 h 512"/>
                  <a:gd name="T2" fmla="*/ 0 w 512"/>
                  <a:gd name="T3" fmla="*/ 256 h 512"/>
                  <a:gd name="T4" fmla="*/ 256 w 512"/>
                  <a:gd name="T5" fmla="*/ 512 h 512"/>
                  <a:gd name="T6" fmla="*/ 512 w 512"/>
                  <a:gd name="T7" fmla="*/ 256 h 512"/>
                  <a:gd name="T8" fmla="*/ 256 w 512"/>
                  <a:gd name="T9" fmla="*/ 0 h 512"/>
                  <a:gd name="T10" fmla="*/ 413 w 512"/>
                  <a:gd name="T11" fmla="*/ 370 h 512"/>
                  <a:gd name="T12" fmla="*/ 405 w 512"/>
                  <a:gd name="T13" fmla="*/ 374 h 512"/>
                  <a:gd name="T14" fmla="*/ 398 w 512"/>
                  <a:gd name="T15" fmla="*/ 371 h 512"/>
                  <a:gd name="T16" fmla="*/ 349 w 512"/>
                  <a:gd name="T17" fmla="*/ 358 h 512"/>
                  <a:gd name="T18" fmla="*/ 316 w 512"/>
                  <a:gd name="T19" fmla="*/ 352 h 512"/>
                  <a:gd name="T20" fmla="*/ 286 w 512"/>
                  <a:gd name="T21" fmla="*/ 324 h 512"/>
                  <a:gd name="T22" fmla="*/ 290 w 512"/>
                  <a:gd name="T23" fmla="*/ 303 h 512"/>
                  <a:gd name="T24" fmla="*/ 320 w 512"/>
                  <a:gd name="T25" fmla="*/ 233 h 512"/>
                  <a:gd name="T26" fmla="*/ 311 w 512"/>
                  <a:gd name="T27" fmla="*/ 142 h 512"/>
                  <a:gd name="T28" fmla="*/ 256 w 512"/>
                  <a:gd name="T29" fmla="*/ 118 h 512"/>
                  <a:gd name="T30" fmla="*/ 256 w 512"/>
                  <a:gd name="T31" fmla="*/ 118 h 512"/>
                  <a:gd name="T32" fmla="*/ 256 w 512"/>
                  <a:gd name="T33" fmla="*/ 118 h 512"/>
                  <a:gd name="T34" fmla="*/ 256 w 512"/>
                  <a:gd name="T35" fmla="*/ 118 h 512"/>
                  <a:gd name="T36" fmla="*/ 201 w 512"/>
                  <a:gd name="T37" fmla="*/ 142 h 512"/>
                  <a:gd name="T38" fmla="*/ 192 w 512"/>
                  <a:gd name="T39" fmla="*/ 233 h 512"/>
                  <a:gd name="T40" fmla="*/ 222 w 512"/>
                  <a:gd name="T41" fmla="*/ 303 h 512"/>
                  <a:gd name="T42" fmla="*/ 225 w 512"/>
                  <a:gd name="T43" fmla="*/ 324 h 512"/>
                  <a:gd name="T44" fmla="*/ 196 w 512"/>
                  <a:gd name="T45" fmla="*/ 352 h 512"/>
                  <a:gd name="T46" fmla="*/ 163 w 512"/>
                  <a:gd name="T47" fmla="*/ 358 h 512"/>
                  <a:gd name="T48" fmla="*/ 114 w 512"/>
                  <a:gd name="T49" fmla="*/ 371 h 512"/>
                  <a:gd name="T50" fmla="*/ 107 w 512"/>
                  <a:gd name="T51" fmla="*/ 374 h 512"/>
                  <a:gd name="T52" fmla="*/ 99 w 512"/>
                  <a:gd name="T53" fmla="*/ 370 h 512"/>
                  <a:gd name="T54" fmla="*/ 100 w 512"/>
                  <a:gd name="T55" fmla="*/ 355 h 512"/>
                  <a:gd name="T56" fmla="*/ 160 w 512"/>
                  <a:gd name="T57" fmla="*/ 337 h 512"/>
                  <a:gd name="T58" fmla="*/ 188 w 512"/>
                  <a:gd name="T59" fmla="*/ 332 h 512"/>
                  <a:gd name="T60" fmla="*/ 205 w 512"/>
                  <a:gd name="T61" fmla="*/ 318 h 512"/>
                  <a:gd name="T62" fmla="*/ 205 w 512"/>
                  <a:gd name="T63" fmla="*/ 316 h 512"/>
                  <a:gd name="T64" fmla="*/ 171 w 512"/>
                  <a:gd name="T65" fmla="*/ 237 h 512"/>
                  <a:gd name="T66" fmla="*/ 184 w 512"/>
                  <a:gd name="T67" fmla="*/ 128 h 512"/>
                  <a:gd name="T68" fmla="*/ 256 w 512"/>
                  <a:gd name="T69" fmla="*/ 96 h 512"/>
                  <a:gd name="T70" fmla="*/ 256 w 512"/>
                  <a:gd name="T71" fmla="*/ 96 h 512"/>
                  <a:gd name="T72" fmla="*/ 328 w 512"/>
                  <a:gd name="T73" fmla="*/ 128 h 512"/>
                  <a:gd name="T74" fmla="*/ 341 w 512"/>
                  <a:gd name="T75" fmla="*/ 237 h 512"/>
                  <a:gd name="T76" fmla="*/ 307 w 512"/>
                  <a:gd name="T77" fmla="*/ 316 h 512"/>
                  <a:gd name="T78" fmla="*/ 307 w 512"/>
                  <a:gd name="T79" fmla="*/ 318 h 512"/>
                  <a:gd name="T80" fmla="*/ 324 w 512"/>
                  <a:gd name="T81" fmla="*/ 332 h 512"/>
                  <a:gd name="T82" fmla="*/ 352 w 512"/>
                  <a:gd name="T83" fmla="*/ 337 h 512"/>
                  <a:gd name="T84" fmla="*/ 412 w 512"/>
                  <a:gd name="T85" fmla="*/ 355 h 512"/>
                  <a:gd name="T86" fmla="*/ 413 w 512"/>
                  <a:gd name="T87" fmla="*/ 37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12" h="512">
                    <a:moveTo>
                      <a:pt x="256" y="0"/>
                    </a:moveTo>
                    <a:cubicBezTo>
                      <a:pt x="115" y="0"/>
                      <a:pt x="0" y="115"/>
                      <a:pt x="0" y="256"/>
                    </a:cubicBezTo>
                    <a:cubicBezTo>
                      <a:pt x="0" y="398"/>
                      <a:pt x="115" y="512"/>
                      <a:pt x="256" y="512"/>
                    </a:cubicBezTo>
                    <a:cubicBezTo>
                      <a:pt x="397" y="512"/>
                      <a:pt x="512" y="398"/>
                      <a:pt x="512" y="256"/>
                    </a:cubicBezTo>
                    <a:cubicBezTo>
                      <a:pt x="512" y="115"/>
                      <a:pt x="397" y="0"/>
                      <a:pt x="256" y="0"/>
                    </a:cubicBezTo>
                    <a:close/>
                    <a:moveTo>
                      <a:pt x="413" y="370"/>
                    </a:moveTo>
                    <a:cubicBezTo>
                      <a:pt x="411" y="372"/>
                      <a:pt x="408" y="374"/>
                      <a:pt x="405" y="374"/>
                    </a:cubicBezTo>
                    <a:cubicBezTo>
                      <a:pt x="403" y="374"/>
                      <a:pt x="400" y="373"/>
                      <a:pt x="398" y="371"/>
                    </a:cubicBezTo>
                    <a:cubicBezTo>
                      <a:pt x="391" y="364"/>
                      <a:pt x="366" y="361"/>
                      <a:pt x="349" y="358"/>
                    </a:cubicBezTo>
                    <a:cubicBezTo>
                      <a:pt x="335" y="356"/>
                      <a:pt x="324" y="355"/>
                      <a:pt x="316" y="352"/>
                    </a:cubicBezTo>
                    <a:cubicBezTo>
                      <a:pt x="301" y="346"/>
                      <a:pt x="290" y="336"/>
                      <a:pt x="286" y="324"/>
                    </a:cubicBezTo>
                    <a:cubicBezTo>
                      <a:pt x="284" y="317"/>
                      <a:pt x="285" y="310"/>
                      <a:pt x="290" y="303"/>
                    </a:cubicBezTo>
                    <a:cubicBezTo>
                      <a:pt x="301" y="288"/>
                      <a:pt x="314" y="258"/>
                      <a:pt x="320" y="233"/>
                    </a:cubicBezTo>
                    <a:cubicBezTo>
                      <a:pt x="330" y="192"/>
                      <a:pt x="327" y="162"/>
                      <a:pt x="311" y="142"/>
                    </a:cubicBezTo>
                    <a:cubicBezTo>
                      <a:pt x="291" y="117"/>
                      <a:pt x="257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6" y="118"/>
                      <a:pt x="256" y="118"/>
                      <a:pt x="256" y="118"/>
                    </a:cubicBezTo>
                    <a:cubicBezTo>
                      <a:pt x="255" y="118"/>
                      <a:pt x="220" y="117"/>
                      <a:pt x="201" y="142"/>
                    </a:cubicBezTo>
                    <a:cubicBezTo>
                      <a:pt x="185" y="162"/>
                      <a:pt x="182" y="192"/>
                      <a:pt x="192" y="233"/>
                    </a:cubicBezTo>
                    <a:cubicBezTo>
                      <a:pt x="198" y="258"/>
                      <a:pt x="211" y="288"/>
                      <a:pt x="222" y="303"/>
                    </a:cubicBezTo>
                    <a:cubicBezTo>
                      <a:pt x="226" y="310"/>
                      <a:pt x="228" y="317"/>
                      <a:pt x="225" y="324"/>
                    </a:cubicBezTo>
                    <a:cubicBezTo>
                      <a:pt x="222" y="336"/>
                      <a:pt x="211" y="346"/>
                      <a:pt x="196" y="352"/>
                    </a:cubicBezTo>
                    <a:cubicBezTo>
                      <a:pt x="188" y="355"/>
                      <a:pt x="177" y="356"/>
                      <a:pt x="163" y="358"/>
                    </a:cubicBezTo>
                    <a:cubicBezTo>
                      <a:pt x="145" y="361"/>
                      <a:pt x="121" y="364"/>
                      <a:pt x="114" y="371"/>
                    </a:cubicBezTo>
                    <a:cubicBezTo>
                      <a:pt x="112" y="373"/>
                      <a:pt x="109" y="374"/>
                      <a:pt x="107" y="374"/>
                    </a:cubicBezTo>
                    <a:cubicBezTo>
                      <a:pt x="104" y="374"/>
                      <a:pt x="101" y="372"/>
                      <a:pt x="99" y="370"/>
                    </a:cubicBezTo>
                    <a:cubicBezTo>
                      <a:pt x="95" y="366"/>
                      <a:pt x="95" y="359"/>
                      <a:pt x="100" y="355"/>
                    </a:cubicBezTo>
                    <a:cubicBezTo>
                      <a:pt x="112" y="344"/>
                      <a:pt x="136" y="341"/>
                      <a:pt x="160" y="337"/>
                    </a:cubicBezTo>
                    <a:cubicBezTo>
                      <a:pt x="171" y="335"/>
                      <a:pt x="183" y="334"/>
                      <a:pt x="188" y="332"/>
                    </a:cubicBezTo>
                    <a:cubicBezTo>
                      <a:pt x="198" y="328"/>
                      <a:pt x="204" y="322"/>
                      <a:pt x="205" y="318"/>
                    </a:cubicBezTo>
                    <a:cubicBezTo>
                      <a:pt x="205" y="317"/>
                      <a:pt x="205" y="317"/>
                      <a:pt x="205" y="316"/>
                    </a:cubicBezTo>
                    <a:cubicBezTo>
                      <a:pt x="192" y="298"/>
                      <a:pt x="178" y="265"/>
                      <a:pt x="171" y="237"/>
                    </a:cubicBezTo>
                    <a:cubicBezTo>
                      <a:pt x="160" y="190"/>
                      <a:pt x="164" y="153"/>
                      <a:pt x="184" y="128"/>
                    </a:cubicBezTo>
                    <a:cubicBezTo>
                      <a:pt x="210" y="96"/>
                      <a:pt x="252" y="96"/>
                      <a:pt x="256" y="96"/>
                    </a:cubicBezTo>
                    <a:cubicBezTo>
                      <a:pt x="256" y="96"/>
                      <a:pt x="256" y="96"/>
                      <a:pt x="256" y="96"/>
                    </a:cubicBezTo>
                    <a:cubicBezTo>
                      <a:pt x="258" y="96"/>
                      <a:pt x="301" y="96"/>
                      <a:pt x="328" y="128"/>
                    </a:cubicBezTo>
                    <a:cubicBezTo>
                      <a:pt x="348" y="153"/>
                      <a:pt x="352" y="190"/>
                      <a:pt x="341" y="237"/>
                    </a:cubicBezTo>
                    <a:cubicBezTo>
                      <a:pt x="334" y="265"/>
                      <a:pt x="320" y="298"/>
                      <a:pt x="307" y="316"/>
                    </a:cubicBezTo>
                    <a:cubicBezTo>
                      <a:pt x="307" y="317"/>
                      <a:pt x="306" y="317"/>
                      <a:pt x="307" y="318"/>
                    </a:cubicBezTo>
                    <a:cubicBezTo>
                      <a:pt x="308" y="322"/>
                      <a:pt x="314" y="328"/>
                      <a:pt x="324" y="332"/>
                    </a:cubicBezTo>
                    <a:cubicBezTo>
                      <a:pt x="329" y="334"/>
                      <a:pt x="341" y="335"/>
                      <a:pt x="352" y="337"/>
                    </a:cubicBezTo>
                    <a:cubicBezTo>
                      <a:pt x="375" y="341"/>
                      <a:pt x="400" y="344"/>
                      <a:pt x="412" y="355"/>
                    </a:cubicBezTo>
                    <a:cubicBezTo>
                      <a:pt x="417" y="359"/>
                      <a:pt x="417" y="366"/>
                      <a:pt x="413" y="3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21" name="Freeform 988">
              <a:extLst>
                <a:ext uri="{FF2B5EF4-FFF2-40B4-BE49-F238E27FC236}">
                  <a16:creationId xmlns:a16="http://schemas.microsoft.com/office/drawing/2014/main" id="{2CE21E1E-086C-42CB-BC39-2E284C50025A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10059236" y="4905772"/>
              <a:ext cx="282043" cy="282043"/>
            </a:xfrm>
            <a:custGeom>
              <a:avLst/>
              <a:gdLst>
                <a:gd name="T0" fmla="*/ 256 w 512"/>
                <a:gd name="T1" fmla="*/ 117 h 512"/>
                <a:gd name="T2" fmla="*/ 117 w 512"/>
                <a:gd name="T3" fmla="*/ 256 h 512"/>
                <a:gd name="T4" fmla="*/ 256 w 512"/>
                <a:gd name="T5" fmla="*/ 394 h 512"/>
                <a:gd name="T6" fmla="*/ 394 w 512"/>
                <a:gd name="T7" fmla="*/ 256 h 512"/>
                <a:gd name="T8" fmla="*/ 256 w 512"/>
                <a:gd name="T9" fmla="*/ 117 h 512"/>
                <a:gd name="T10" fmla="*/ 245 w 512"/>
                <a:gd name="T11" fmla="*/ 149 h 512"/>
                <a:gd name="T12" fmla="*/ 256 w 512"/>
                <a:gd name="T13" fmla="*/ 138 h 512"/>
                <a:gd name="T14" fmla="*/ 266 w 512"/>
                <a:gd name="T15" fmla="*/ 149 h 512"/>
                <a:gd name="T16" fmla="*/ 266 w 512"/>
                <a:gd name="T17" fmla="*/ 160 h 512"/>
                <a:gd name="T18" fmla="*/ 256 w 512"/>
                <a:gd name="T19" fmla="*/ 170 h 512"/>
                <a:gd name="T20" fmla="*/ 245 w 512"/>
                <a:gd name="T21" fmla="*/ 160 h 512"/>
                <a:gd name="T22" fmla="*/ 245 w 512"/>
                <a:gd name="T23" fmla="*/ 149 h 512"/>
                <a:gd name="T24" fmla="*/ 160 w 512"/>
                <a:gd name="T25" fmla="*/ 266 h 512"/>
                <a:gd name="T26" fmla="*/ 149 w 512"/>
                <a:gd name="T27" fmla="*/ 266 h 512"/>
                <a:gd name="T28" fmla="*/ 138 w 512"/>
                <a:gd name="T29" fmla="*/ 256 h 512"/>
                <a:gd name="T30" fmla="*/ 149 w 512"/>
                <a:gd name="T31" fmla="*/ 245 h 512"/>
                <a:gd name="T32" fmla="*/ 160 w 512"/>
                <a:gd name="T33" fmla="*/ 245 h 512"/>
                <a:gd name="T34" fmla="*/ 170 w 512"/>
                <a:gd name="T35" fmla="*/ 256 h 512"/>
                <a:gd name="T36" fmla="*/ 160 w 512"/>
                <a:gd name="T37" fmla="*/ 266 h 512"/>
                <a:gd name="T38" fmla="*/ 266 w 512"/>
                <a:gd name="T39" fmla="*/ 362 h 512"/>
                <a:gd name="T40" fmla="*/ 256 w 512"/>
                <a:gd name="T41" fmla="*/ 373 h 512"/>
                <a:gd name="T42" fmla="*/ 245 w 512"/>
                <a:gd name="T43" fmla="*/ 362 h 512"/>
                <a:gd name="T44" fmla="*/ 245 w 512"/>
                <a:gd name="T45" fmla="*/ 352 h 512"/>
                <a:gd name="T46" fmla="*/ 256 w 512"/>
                <a:gd name="T47" fmla="*/ 341 h 512"/>
                <a:gd name="T48" fmla="*/ 266 w 512"/>
                <a:gd name="T49" fmla="*/ 352 h 512"/>
                <a:gd name="T50" fmla="*/ 266 w 512"/>
                <a:gd name="T51" fmla="*/ 362 h 512"/>
                <a:gd name="T52" fmla="*/ 306 w 512"/>
                <a:gd name="T53" fmla="*/ 231 h 512"/>
                <a:gd name="T54" fmla="*/ 263 w 512"/>
                <a:gd name="T55" fmla="*/ 274 h 512"/>
                <a:gd name="T56" fmla="*/ 256 w 512"/>
                <a:gd name="T57" fmla="*/ 277 h 512"/>
                <a:gd name="T58" fmla="*/ 248 w 512"/>
                <a:gd name="T59" fmla="*/ 274 h 512"/>
                <a:gd name="T60" fmla="*/ 173 w 512"/>
                <a:gd name="T61" fmla="*/ 199 h 512"/>
                <a:gd name="T62" fmla="*/ 173 w 512"/>
                <a:gd name="T63" fmla="*/ 184 h 512"/>
                <a:gd name="T64" fmla="*/ 189 w 512"/>
                <a:gd name="T65" fmla="*/ 184 h 512"/>
                <a:gd name="T66" fmla="*/ 256 w 512"/>
                <a:gd name="T67" fmla="*/ 251 h 512"/>
                <a:gd name="T68" fmla="*/ 291 w 512"/>
                <a:gd name="T69" fmla="*/ 216 h 512"/>
                <a:gd name="T70" fmla="*/ 306 w 512"/>
                <a:gd name="T71" fmla="*/ 216 h 512"/>
                <a:gd name="T72" fmla="*/ 306 w 512"/>
                <a:gd name="T73" fmla="*/ 231 h 512"/>
                <a:gd name="T74" fmla="*/ 373 w 512"/>
                <a:gd name="T75" fmla="*/ 256 h 512"/>
                <a:gd name="T76" fmla="*/ 362 w 512"/>
                <a:gd name="T77" fmla="*/ 266 h 512"/>
                <a:gd name="T78" fmla="*/ 352 w 512"/>
                <a:gd name="T79" fmla="*/ 266 h 512"/>
                <a:gd name="T80" fmla="*/ 341 w 512"/>
                <a:gd name="T81" fmla="*/ 256 h 512"/>
                <a:gd name="T82" fmla="*/ 352 w 512"/>
                <a:gd name="T83" fmla="*/ 245 h 512"/>
                <a:gd name="T84" fmla="*/ 362 w 512"/>
                <a:gd name="T85" fmla="*/ 245 h 512"/>
                <a:gd name="T86" fmla="*/ 373 w 512"/>
                <a:gd name="T87" fmla="*/ 256 h 512"/>
                <a:gd name="T88" fmla="*/ 256 w 512"/>
                <a:gd name="T89" fmla="*/ 0 h 512"/>
                <a:gd name="T90" fmla="*/ 0 w 512"/>
                <a:gd name="T91" fmla="*/ 256 h 512"/>
                <a:gd name="T92" fmla="*/ 256 w 512"/>
                <a:gd name="T93" fmla="*/ 512 h 512"/>
                <a:gd name="T94" fmla="*/ 512 w 512"/>
                <a:gd name="T95" fmla="*/ 256 h 512"/>
                <a:gd name="T96" fmla="*/ 256 w 512"/>
                <a:gd name="T97" fmla="*/ 0 h 512"/>
                <a:gd name="T98" fmla="*/ 256 w 512"/>
                <a:gd name="T99" fmla="*/ 416 h 512"/>
                <a:gd name="T100" fmla="*/ 96 w 512"/>
                <a:gd name="T101" fmla="*/ 256 h 512"/>
                <a:gd name="T102" fmla="*/ 256 w 512"/>
                <a:gd name="T103" fmla="*/ 96 h 512"/>
                <a:gd name="T104" fmla="*/ 416 w 512"/>
                <a:gd name="T105" fmla="*/ 256 h 512"/>
                <a:gd name="T106" fmla="*/ 256 w 512"/>
                <a:gd name="T107" fmla="*/ 416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12" h="512">
                  <a:moveTo>
                    <a:pt x="256" y="117"/>
                  </a:moveTo>
                  <a:cubicBezTo>
                    <a:pt x="179" y="117"/>
                    <a:pt x="117" y="179"/>
                    <a:pt x="117" y="256"/>
                  </a:cubicBezTo>
                  <a:cubicBezTo>
                    <a:pt x="117" y="332"/>
                    <a:pt x="179" y="394"/>
                    <a:pt x="256" y="394"/>
                  </a:cubicBezTo>
                  <a:cubicBezTo>
                    <a:pt x="332" y="394"/>
                    <a:pt x="394" y="332"/>
                    <a:pt x="394" y="256"/>
                  </a:cubicBezTo>
                  <a:cubicBezTo>
                    <a:pt x="394" y="179"/>
                    <a:pt x="332" y="117"/>
                    <a:pt x="256" y="117"/>
                  </a:cubicBezTo>
                  <a:close/>
                  <a:moveTo>
                    <a:pt x="245" y="149"/>
                  </a:moveTo>
                  <a:cubicBezTo>
                    <a:pt x="245" y="143"/>
                    <a:pt x="250" y="138"/>
                    <a:pt x="256" y="138"/>
                  </a:cubicBezTo>
                  <a:cubicBezTo>
                    <a:pt x="262" y="138"/>
                    <a:pt x="266" y="143"/>
                    <a:pt x="266" y="149"/>
                  </a:cubicBezTo>
                  <a:cubicBezTo>
                    <a:pt x="266" y="160"/>
                    <a:pt x="266" y="160"/>
                    <a:pt x="266" y="160"/>
                  </a:cubicBezTo>
                  <a:cubicBezTo>
                    <a:pt x="266" y="166"/>
                    <a:pt x="262" y="170"/>
                    <a:pt x="256" y="170"/>
                  </a:cubicBezTo>
                  <a:cubicBezTo>
                    <a:pt x="250" y="170"/>
                    <a:pt x="245" y="166"/>
                    <a:pt x="245" y="160"/>
                  </a:cubicBezTo>
                  <a:lnTo>
                    <a:pt x="245" y="149"/>
                  </a:lnTo>
                  <a:close/>
                  <a:moveTo>
                    <a:pt x="160" y="266"/>
                  </a:moveTo>
                  <a:cubicBezTo>
                    <a:pt x="149" y="266"/>
                    <a:pt x="149" y="266"/>
                    <a:pt x="149" y="266"/>
                  </a:cubicBezTo>
                  <a:cubicBezTo>
                    <a:pt x="143" y="266"/>
                    <a:pt x="138" y="262"/>
                    <a:pt x="138" y="256"/>
                  </a:cubicBezTo>
                  <a:cubicBezTo>
                    <a:pt x="138" y="250"/>
                    <a:pt x="143" y="245"/>
                    <a:pt x="149" y="245"/>
                  </a:cubicBezTo>
                  <a:cubicBezTo>
                    <a:pt x="160" y="245"/>
                    <a:pt x="160" y="245"/>
                    <a:pt x="160" y="245"/>
                  </a:cubicBezTo>
                  <a:cubicBezTo>
                    <a:pt x="166" y="245"/>
                    <a:pt x="170" y="250"/>
                    <a:pt x="170" y="256"/>
                  </a:cubicBezTo>
                  <a:cubicBezTo>
                    <a:pt x="170" y="262"/>
                    <a:pt x="166" y="266"/>
                    <a:pt x="160" y="266"/>
                  </a:cubicBezTo>
                  <a:close/>
                  <a:moveTo>
                    <a:pt x="266" y="362"/>
                  </a:moveTo>
                  <a:cubicBezTo>
                    <a:pt x="266" y="368"/>
                    <a:pt x="262" y="373"/>
                    <a:pt x="256" y="373"/>
                  </a:cubicBezTo>
                  <a:cubicBezTo>
                    <a:pt x="250" y="373"/>
                    <a:pt x="245" y="368"/>
                    <a:pt x="245" y="362"/>
                  </a:cubicBezTo>
                  <a:cubicBezTo>
                    <a:pt x="245" y="352"/>
                    <a:pt x="245" y="352"/>
                    <a:pt x="245" y="352"/>
                  </a:cubicBezTo>
                  <a:cubicBezTo>
                    <a:pt x="245" y="346"/>
                    <a:pt x="250" y="341"/>
                    <a:pt x="256" y="341"/>
                  </a:cubicBezTo>
                  <a:cubicBezTo>
                    <a:pt x="262" y="341"/>
                    <a:pt x="266" y="346"/>
                    <a:pt x="266" y="352"/>
                  </a:cubicBezTo>
                  <a:lnTo>
                    <a:pt x="266" y="362"/>
                  </a:lnTo>
                  <a:close/>
                  <a:moveTo>
                    <a:pt x="306" y="231"/>
                  </a:moveTo>
                  <a:cubicBezTo>
                    <a:pt x="263" y="274"/>
                    <a:pt x="263" y="274"/>
                    <a:pt x="263" y="274"/>
                  </a:cubicBezTo>
                  <a:cubicBezTo>
                    <a:pt x="261" y="276"/>
                    <a:pt x="258" y="277"/>
                    <a:pt x="256" y="277"/>
                  </a:cubicBezTo>
                  <a:cubicBezTo>
                    <a:pt x="253" y="277"/>
                    <a:pt x="250" y="276"/>
                    <a:pt x="248" y="274"/>
                  </a:cubicBezTo>
                  <a:cubicBezTo>
                    <a:pt x="173" y="199"/>
                    <a:pt x="173" y="199"/>
                    <a:pt x="173" y="199"/>
                  </a:cubicBezTo>
                  <a:cubicBezTo>
                    <a:pt x="169" y="195"/>
                    <a:pt x="169" y="188"/>
                    <a:pt x="173" y="184"/>
                  </a:cubicBezTo>
                  <a:cubicBezTo>
                    <a:pt x="178" y="180"/>
                    <a:pt x="184" y="180"/>
                    <a:pt x="189" y="184"/>
                  </a:cubicBezTo>
                  <a:cubicBezTo>
                    <a:pt x="256" y="251"/>
                    <a:pt x="256" y="251"/>
                    <a:pt x="256" y="251"/>
                  </a:cubicBezTo>
                  <a:cubicBezTo>
                    <a:pt x="291" y="216"/>
                    <a:pt x="291" y="216"/>
                    <a:pt x="291" y="216"/>
                  </a:cubicBezTo>
                  <a:cubicBezTo>
                    <a:pt x="295" y="212"/>
                    <a:pt x="302" y="212"/>
                    <a:pt x="306" y="216"/>
                  </a:cubicBezTo>
                  <a:cubicBezTo>
                    <a:pt x="310" y="220"/>
                    <a:pt x="310" y="227"/>
                    <a:pt x="306" y="231"/>
                  </a:cubicBezTo>
                  <a:close/>
                  <a:moveTo>
                    <a:pt x="373" y="256"/>
                  </a:moveTo>
                  <a:cubicBezTo>
                    <a:pt x="373" y="262"/>
                    <a:pt x="368" y="266"/>
                    <a:pt x="362" y="266"/>
                  </a:cubicBezTo>
                  <a:cubicBezTo>
                    <a:pt x="352" y="266"/>
                    <a:pt x="352" y="266"/>
                    <a:pt x="352" y="266"/>
                  </a:cubicBezTo>
                  <a:cubicBezTo>
                    <a:pt x="346" y="266"/>
                    <a:pt x="341" y="262"/>
                    <a:pt x="341" y="256"/>
                  </a:cubicBezTo>
                  <a:cubicBezTo>
                    <a:pt x="341" y="250"/>
                    <a:pt x="346" y="245"/>
                    <a:pt x="352" y="245"/>
                  </a:cubicBezTo>
                  <a:cubicBezTo>
                    <a:pt x="362" y="245"/>
                    <a:pt x="362" y="245"/>
                    <a:pt x="362" y="245"/>
                  </a:cubicBezTo>
                  <a:cubicBezTo>
                    <a:pt x="368" y="245"/>
                    <a:pt x="373" y="250"/>
                    <a:pt x="373" y="256"/>
                  </a:cubicBezTo>
                  <a:close/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256" y="416"/>
                  </a:moveTo>
                  <a:cubicBezTo>
                    <a:pt x="167" y="416"/>
                    <a:pt x="96" y="344"/>
                    <a:pt x="96" y="256"/>
                  </a:cubicBezTo>
                  <a:cubicBezTo>
                    <a:pt x="96" y="167"/>
                    <a:pt x="167" y="96"/>
                    <a:pt x="256" y="96"/>
                  </a:cubicBezTo>
                  <a:cubicBezTo>
                    <a:pt x="344" y="96"/>
                    <a:pt x="416" y="167"/>
                    <a:pt x="416" y="256"/>
                  </a:cubicBezTo>
                  <a:cubicBezTo>
                    <a:pt x="416" y="344"/>
                    <a:pt x="344" y="416"/>
                    <a:pt x="256" y="41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FC94400C-28BF-442B-BBCE-60C9472129D5}"/>
              </a:ext>
            </a:extLst>
          </p:cNvPr>
          <p:cNvGrpSpPr/>
          <p:nvPr/>
        </p:nvGrpSpPr>
        <p:grpSpPr>
          <a:xfrm>
            <a:off x="8616336" y="3786433"/>
            <a:ext cx="320040" cy="320040"/>
            <a:chOff x="10232189" y="5239926"/>
            <a:chExt cx="328339" cy="324914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CDD26CD0-6C1B-4412-9515-999D60789B6B}"/>
                </a:ext>
              </a:extLst>
            </p:cNvPr>
            <p:cNvSpPr/>
            <p:nvPr/>
          </p:nvSpPr>
          <p:spPr bwMode="gray">
            <a:xfrm>
              <a:off x="10232189" y="5239926"/>
              <a:ext cx="328339" cy="32491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9" name="Chord 128">
              <a:extLst>
                <a:ext uri="{FF2B5EF4-FFF2-40B4-BE49-F238E27FC236}">
                  <a16:creationId xmlns:a16="http://schemas.microsoft.com/office/drawing/2014/main" id="{E4FD1683-1B35-4CB9-883F-6B86847DA0A6}"/>
                </a:ext>
              </a:extLst>
            </p:cNvPr>
            <p:cNvSpPr/>
            <p:nvPr/>
          </p:nvSpPr>
          <p:spPr bwMode="gray">
            <a:xfrm>
              <a:off x="10232189" y="5239926"/>
              <a:ext cx="328339" cy="324914"/>
            </a:xfrm>
            <a:prstGeom prst="chord">
              <a:avLst>
                <a:gd name="adj1" fmla="val 21595537"/>
                <a:gd name="adj2" fmla="val 10753347"/>
              </a:avLst>
            </a:prstGeom>
            <a:solidFill>
              <a:srgbClr val="FFFF00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5AA7CF2B-881A-4A7B-AA1A-B3AFC96A5B80}"/>
              </a:ext>
            </a:extLst>
          </p:cNvPr>
          <p:cNvGrpSpPr/>
          <p:nvPr/>
        </p:nvGrpSpPr>
        <p:grpSpPr>
          <a:xfrm>
            <a:off x="8616336" y="4897928"/>
            <a:ext cx="320040" cy="320040"/>
            <a:chOff x="10232189" y="5239926"/>
            <a:chExt cx="328339" cy="324914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C07D2D8F-D3D8-4F06-B12E-FD7546E1DA0A}"/>
                </a:ext>
              </a:extLst>
            </p:cNvPr>
            <p:cNvSpPr/>
            <p:nvPr/>
          </p:nvSpPr>
          <p:spPr bwMode="gray">
            <a:xfrm>
              <a:off x="10232189" y="5239926"/>
              <a:ext cx="328339" cy="32491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5" name="Chord 134">
              <a:extLst>
                <a:ext uri="{FF2B5EF4-FFF2-40B4-BE49-F238E27FC236}">
                  <a16:creationId xmlns:a16="http://schemas.microsoft.com/office/drawing/2014/main" id="{0E2D82A5-07B8-4A50-8AEE-6353FA3CEAB6}"/>
                </a:ext>
              </a:extLst>
            </p:cNvPr>
            <p:cNvSpPr/>
            <p:nvPr/>
          </p:nvSpPr>
          <p:spPr bwMode="gray">
            <a:xfrm>
              <a:off x="10232189" y="5239926"/>
              <a:ext cx="328339" cy="324914"/>
            </a:xfrm>
            <a:prstGeom prst="chord">
              <a:avLst>
                <a:gd name="adj1" fmla="val 21595537"/>
                <a:gd name="adj2" fmla="val 10753347"/>
              </a:avLst>
            </a:prstGeom>
            <a:solidFill>
              <a:srgbClr val="FFFF00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3BB359C8-625A-4A51-809B-429687954663}"/>
              </a:ext>
            </a:extLst>
          </p:cNvPr>
          <p:cNvGrpSpPr/>
          <p:nvPr/>
        </p:nvGrpSpPr>
        <p:grpSpPr>
          <a:xfrm>
            <a:off x="8700898" y="2008268"/>
            <a:ext cx="150916" cy="137434"/>
            <a:chOff x="10622180" y="5388813"/>
            <a:chExt cx="256032" cy="256032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6044D910-D40A-4633-9C6A-963C53C56847}"/>
                </a:ext>
              </a:extLst>
            </p:cNvPr>
            <p:cNvSpPr/>
            <p:nvPr/>
          </p:nvSpPr>
          <p:spPr bwMode="gray">
            <a:xfrm>
              <a:off x="10622180" y="5388813"/>
              <a:ext cx="256032" cy="25603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1" name="Chord 140">
              <a:extLst>
                <a:ext uri="{FF2B5EF4-FFF2-40B4-BE49-F238E27FC236}">
                  <a16:creationId xmlns:a16="http://schemas.microsoft.com/office/drawing/2014/main" id="{EC923D81-9E5D-44B7-8F74-2A468F609649}"/>
                </a:ext>
              </a:extLst>
            </p:cNvPr>
            <p:cNvSpPr/>
            <p:nvPr/>
          </p:nvSpPr>
          <p:spPr bwMode="gray">
            <a:xfrm>
              <a:off x="10622180" y="5388813"/>
              <a:ext cx="256032" cy="256032"/>
            </a:xfrm>
            <a:prstGeom prst="chord">
              <a:avLst>
                <a:gd name="adj1" fmla="val 21595537"/>
                <a:gd name="adj2" fmla="val 10753347"/>
              </a:avLst>
            </a:prstGeom>
            <a:solidFill>
              <a:srgbClr val="FFFF00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06C11EF-D2B1-4719-920E-B3C059FBEB4B}"/>
              </a:ext>
            </a:extLst>
          </p:cNvPr>
          <p:cNvGrpSpPr/>
          <p:nvPr/>
        </p:nvGrpSpPr>
        <p:grpSpPr>
          <a:xfrm>
            <a:off x="8700898" y="2418319"/>
            <a:ext cx="150916" cy="137434"/>
            <a:chOff x="10622180" y="5388813"/>
            <a:chExt cx="256032" cy="256032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A3B1BAA6-6638-4783-BF19-FDEAD4E7DC62}"/>
                </a:ext>
              </a:extLst>
            </p:cNvPr>
            <p:cNvSpPr/>
            <p:nvPr/>
          </p:nvSpPr>
          <p:spPr bwMode="gray">
            <a:xfrm>
              <a:off x="10622180" y="5388813"/>
              <a:ext cx="256032" cy="25603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4" name="Chord 143">
              <a:extLst>
                <a:ext uri="{FF2B5EF4-FFF2-40B4-BE49-F238E27FC236}">
                  <a16:creationId xmlns:a16="http://schemas.microsoft.com/office/drawing/2014/main" id="{A38FA291-CE40-420E-878C-6807C0D4883B}"/>
                </a:ext>
              </a:extLst>
            </p:cNvPr>
            <p:cNvSpPr/>
            <p:nvPr/>
          </p:nvSpPr>
          <p:spPr bwMode="gray">
            <a:xfrm>
              <a:off x="10622180" y="5388813"/>
              <a:ext cx="256032" cy="256032"/>
            </a:xfrm>
            <a:prstGeom prst="chord">
              <a:avLst>
                <a:gd name="adj1" fmla="val 21595537"/>
                <a:gd name="adj2" fmla="val 10753347"/>
              </a:avLst>
            </a:prstGeom>
            <a:solidFill>
              <a:srgbClr val="FFFF00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46" name="Rectangle 145">
            <a:extLst>
              <a:ext uri="{FF2B5EF4-FFF2-40B4-BE49-F238E27FC236}">
                <a16:creationId xmlns:a16="http://schemas.microsoft.com/office/drawing/2014/main" id="{9869B007-E41F-457E-8E20-0ADDBF837BE8}"/>
              </a:ext>
            </a:extLst>
          </p:cNvPr>
          <p:cNvSpPr/>
          <p:nvPr/>
        </p:nvSpPr>
        <p:spPr>
          <a:xfrm>
            <a:off x="252220" y="926647"/>
            <a:ext cx="11939780" cy="29238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 defTabSz="1219170">
              <a:defRPr/>
            </a:pPr>
            <a:r>
              <a:rPr lang="en-US" sz="13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table below provides a consolidated view of process pain points and solutions presented throughout the Transformation Blueprint by solution category.  </a:t>
            </a: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C01E99A5-56D2-494D-BF5B-0CB873C768D3}"/>
              </a:ext>
            </a:extLst>
          </p:cNvPr>
          <p:cNvSpPr/>
          <p:nvPr/>
        </p:nvSpPr>
        <p:spPr>
          <a:xfrm>
            <a:off x="9068600" y="5966375"/>
            <a:ext cx="150916" cy="137434"/>
          </a:xfrm>
          <a:prstGeom prst="ellipse">
            <a:avLst/>
          </a:prstGeom>
          <a:solidFill>
            <a:schemeClr val="accent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FE5B1E86-B965-41E0-9B0F-35C97023BF94}"/>
              </a:ext>
            </a:extLst>
          </p:cNvPr>
          <p:cNvSpPr txBox="1"/>
          <p:nvPr/>
        </p:nvSpPr>
        <p:spPr>
          <a:xfrm>
            <a:off x="9248832" y="5910508"/>
            <a:ext cx="618737" cy="261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115888" marR="0" lvl="0" indent="-11588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800" b="0" i="0" u="none" strike="noStrike" cap="none" spc="0" normalizeH="0" baseline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Low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(&lt;2K Hours)</a:t>
            </a: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F1241B08-3AD0-466C-943A-DA69E5BE18D6}"/>
              </a:ext>
            </a:extLst>
          </p:cNvPr>
          <p:cNvSpPr/>
          <p:nvPr/>
        </p:nvSpPr>
        <p:spPr>
          <a:xfrm>
            <a:off x="9884166" y="5905749"/>
            <a:ext cx="255739" cy="255739"/>
          </a:xfrm>
          <a:prstGeom prst="ellipse">
            <a:avLst/>
          </a:prstGeom>
          <a:solidFill>
            <a:schemeClr val="accent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921D66D8-ABD2-444C-AC85-A29592E9D8A4}"/>
              </a:ext>
            </a:extLst>
          </p:cNvPr>
          <p:cNvSpPr txBox="1"/>
          <p:nvPr/>
        </p:nvSpPr>
        <p:spPr>
          <a:xfrm>
            <a:off x="10176685" y="5910508"/>
            <a:ext cx="800094" cy="261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115888" marR="0" lvl="0" indent="-11588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800" b="0" i="0" u="none" strike="noStrike" cap="none" spc="0" normalizeH="0" baseline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Medium</a:t>
            </a:r>
          </a:p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(2K-5K Hours)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E8126897-F169-469F-98E4-94650D56741E}"/>
              </a:ext>
            </a:extLst>
          </p:cNvPr>
          <p:cNvSpPr/>
          <p:nvPr/>
        </p:nvSpPr>
        <p:spPr>
          <a:xfrm>
            <a:off x="10917833" y="5869215"/>
            <a:ext cx="328807" cy="328807"/>
          </a:xfrm>
          <a:prstGeom prst="ellipse">
            <a:avLst/>
          </a:prstGeom>
          <a:solidFill>
            <a:schemeClr val="accent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622FFE7-151C-43F7-B495-7FD72DBAD8CC}"/>
              </a:ext>
            </a:extLst>
          </p:cNvPr>
          <p:cNvSpPr txBox="1"/>
          <p:nvPr/>
        </p:nvSpPr>
        <p:spPr>
          <a:xfrm>
            <a:off x="11283398" y="5910508"/>
            <a:ext cx="723581" cy="261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115888" marR="0" lvl="0" indent="-11588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800" b="0" i="0" u="none" strike="noStrike" cap="none" spc="0" normalizeH="0" baseline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High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768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(5K+ Hours)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56432F54-CCD8-4D03-BB1D-76DC9192799D}"/>
              </a:ext>
            </a:extLst>
          </p:cNvPr>
          <p:cNvSpPr>
            <a:spLocks/>
          </p:cNvSpPr>
          <p:nvPr/>
        </p:nvSpPr>
        <p:spPr bwMode="gray">
          <a:xfrm>
            <a:off x="8273784" y="5852403"/>
            <a:ext cx="773508" cy="36243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</a:ln>
        </p:spPr>
        <p:txBody>
          <a:bodyPr wrap="square" lIns="91440" tIns="91440" rIns="91440" bIns="9144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Pain Point Magnitude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E9E3A458-AC01-4F26-9491-0343CB2CC629}"/>
              </a:ext>
            </a:extLst>
          </p:cNvPr>
          <p:cNvSpPr>
            <a:spLocks/>
          </p:cNvSpPr>
          <p:nvPr/>
        </p:nvSpPr>
        <p:spPr bwMode="gray">
          <a:xfrm>
            <a:off x="8273783" y="5850738"/>
            <a:ext cx="3613403" cy="365760"/>
          </a:xfrm>
          <a:prstGeom prst="rect">
            <a:avLst/>
          </a:prstGeom>
          <a:noFill/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CA" sz="9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3C80F9-E86A-40F7-9642-04765FABDB07}"/>
              </a:ext>
            </a:extLst>
          </p:cNvPr>
          <p:cNvSpPr txBox="1"/>
          <p:nvPr/>
        </p:nvSpPr>
        <p:spPr>
          <a:xfrm>
            <a:off x="501650" y="5623349"/>
            <a:ext cx="54882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Annual workload estimated based on input from </a:t>
            </a:r>
            <a:r>
              <a:rPr lang="en-US" sz="9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Customer Agency accountants.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37CF1AA2-1DA5-4C82-9A99-4EC4DFF6EDCB}"/>
              </a:ext>
            </a:extLst>
          </p:cNvPr>
          <p:cNvSpPr/>
          <p:nvPr/>
        </p:nvSpPr>
        <p:spPr bwMode="gray">
          <a:xfrm>
            <a:off x="8648487" y="4507449"/>
            <a:ext cx="255739" cy="255739"/>
          </a:xfrm>
          <a:prstGeom prst="ellipse">
            <a:avLst/>
          </a:prstGeom>
          <a:solidFill>
            <a:srgbClr val="C55A1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6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21FB2E5-2FFA-4EC9-BF0C-014AFEE253BA}"/>
              </a:ext>
            </a:extLst>
          </p:cNvPr>
          <p:cNvGrpSpPr/>
          <p:nvPr/>
        </p:nvGrpSpPr>
        <p:grpSpPr>
          <a:xfrm>
            <a:off x="8612134" y="2745180"/>
            <a:ext cx="328339" cy="324914"/>
            <a:chOff x="10232189" y="5239926"/>
            <a:chExt cx="328339" cy="324914"/>
          </a:xfrm>
        </p:grpSpPr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BC8D5E3C-0365-4161-A2F6-1619B9C7A95C}"/>
                </a:ext>
              </a:extLst>
            </p:cNvPr>
            <p:cNvSpPr/>
            <p:nvPr/>
          </p:nvSpPr>
          <p:spPr bwMode="gray">
            <a:xfrm>
              <a:off x="10232189" y="5239926"/>
              <a:ext cx="328339" cy="32491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3" name="Chord 92">
              <a:extLst>
                <a:ext uri="{FF2B5EF4-FFF2-40B4-BE49-F238E27FC236}">
                  <a16:creationId xmlns:a16="http://schemas.microsoft.com/office/drawing/2014/main" id="{C5ECD748-826A-4289-8E56-7B5D20ACBFE5}"/>
                </a:ext>
              </a:extLst>
            </p:cNvPr>
            <p:cNvSpPr/>
            <p:nvPr/>
          </p:nvSpPr>
          <p:spPr bwMode="gray">
            <a:xfrm>
              <a:off x="10232189" y="5239926"/>
              <a:ext cx="328339" cy="324914"/>
            </a:xfrm>
            <a:prstGeom prst="chord">
              <a:avLst>
                <a:gd name="adj1" fmla="val 21595537"/>
                <a:gd name="adj2" fmla="val 10753347"/>
              </a:avLst>
            </a:prstGeom>
            <a:solidFill>
              <a:srgbClr val="FFFF00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B1BCF5AB-CC9D-4A4B-9F72-2804AF9D58F9}"/>
              </a:ext>
            </a:extLst>
          </p:cNvPr>
          <p:cNvGrpSpPr/>
          <p:nvPr/>
        </p:nvGrpSpPr>
        <p:grpSpPr>
          <a:xfrm>
            <a:off x="8612187" y="5316536"/>
            <a:ext cx="328339" cy="324914"/>
            <a:chOff x="10232189" y="5239926"/>
            <a:chExt cx="328339" cy="324914"/>
          </a:xfrm>
        </p:grpSpPr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216EBE01-9AA5-4C97-9A61-0C12D9B6A1CA}"/>
                </a:ext>
              </a:extLst>
            </p:cNvPr>
            <p:cNvSpPr/>
            <p:nvPr/>
          </p:nvSpPr>
          <p:spPr bwMode="gray">
            <a:xfrm>
              <a:off x="10232189" y="5239926"/>
              <a:ext cx="328339" cy="32491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2" name="Chord 111">
              <a:extLst>
                <a:ext uri="{FF2B5EF4-FFF2-40B4-BE49-F238E27FC236}">
                  <a16:creationId xmlns:a16="http://schemas.microsoft.com/office/drawing/2014/main" id="{4D520B35-9973-4744-B368-8578EEAF703B}"/>
                </a:ext>
              </a:extLst>
            </p:cNvPr>
            <p:cNvSpPr/>
            <p:nvPr/>
          </p:nvSpPr>
          <p:spPr bwMode="gray">
            <a:xfrm>
              <a:off x="10232189" y="5239926"/>
              <a:ext cx="328339" cy="324914"/>
            </a:xfrm>
            <a:prstGeom prst="chord">
              <a:avLst>
                <a:gd name="adj1" fmla="val 21595537"/>
                <a:gd name="adj2" fmla="val 10753347"/>
              </a:avLst>
            </a:prstGeom>
            <a:solidFill>
              <a:srgbClr val="FFFF00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68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12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6276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0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31253981903A4EB8F926A3B195913C" ma:contentTypeVersion="7" ma:contentTypeDescription="Create a new document." ma:contentTypeScope="" ma:versionID="1c2887de8115995c23e3f8cfa40ce480">
  <xsd:schema xmlns:xsd="http://www.w3.org/2001/XMLSchema" xmlns:xs="http://www.w3.org/2001/XMLSchema" xmlns:p="http://schemas.microsoft.com/office/2006/metadata/properties" xmlns:ns2="7b046c4a-6cd2-4992-9c76-1238bcf099b7" xmlns:ns3="577b2dc8-c5f8-4a49-a38a-21e091e4354b" targetNamespace="http://schemas.microsoft.com/office/2006/metadata/properties" ma:root="true" ma:fieldsID="77928a2d4b2abaaba1ff5f5ec451b5fd" ns2:_="" ns3:_="">
    <xsd:import namespace="7b046c4a-6cd2-4992-9c76-1238bcf099b7"/>
    <xsd:import namespace="577b2dc8-c5f8-4a49-a38a-21e091e435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046c4a-6cd2-4992-9c76-1238bcf099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7b2dc8-c5f8-4a49-a38a-21e091e4354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77b2dc8-c5f8-4a49-a38a-21e091e4354b">
      <UserInfo>
        <DisplayName>Hamilton, Christopher</DisplayName>
        <AccountId>9</AccountId>
        <AccountType/>
      </UserInfo>
      <UserInfo>
        <DisplayName>Buege, Nick</DisplayName>
        <AccountId>19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9FA3EC8C-D57D-4FB3-A2FA-24CDBC173BA8}">
  <ds:schemaRefs>
    <ds:schemaRef ds:uri="577b2dc8-c5f8-4a49-a38a-21e091e4354b"/>
    <ds:schemaRef ds:uri="7b046c4a-6cd2-4992-9c76-1238bcf099b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539FA65-9B65-4FAB-B7B0-0210EF68EB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0A211F-8AAD-4E9B-8BE3-40B598D26BC5}">
  <ds:schemaRefs>
    <ds:schemaRef ds:uri="577b2dc8-c5f8-4a49-a38a-21e091e4354b"/>
    <ds:schemaRef ds:uri="7b046c4a-6cd2-4992-9c76-1238bcf099b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5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10_Office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Cables, Joseph</dc:creator>
  <cp:revision>1</cp:revision>
  <dcterms:created xsi:type="dcterms:W3CDTF">2021-03-08T13:38:18Z</dcterms:created>
  <dcterms:modified xsi:type="dcterms:W3CDTF">2021-03-08T22:36:10Z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0x0101003B31253981903A4EB8F926A3B195913C</vt:lpwstr>
  </property>
</Properties>
</file>