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14486714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ege, Nick" userId="73621854-5e50-42f8-929c-e02fd469aba2" providerId="ADAL" clId="{B5508E3D-35D0-4E01-92E2-D2AFB13C07DB}"/>
    <pc:docChg chg="modSld">
      <pc:chgData name="Buege, Nick" userId="73621854-5e50-42f8-929c-e02fd469aba2" providerId="ADAL" clId="{B5508E3D-35D0-4E01-92E2-D2AFB13C07DB}" dt="2021-03-08T16:31:29.916" v="3" actId="20577"/>
      <pc:docMkLst>
        <pc:docMk/>
      </pc:docMkLst>
      <pc:sldChg chg="modSp">
        <pc:chgData name="Buege, Nick" userId="73621854-5e50-42f8-929c-e02fd469aba2" providerId="ADAL" clId="{B5508E3D-35D0-4E01-92E2-D2AFB13C07DB}" dt="2021-03-08T16:31:29.916" v="3" actId="20577"/>
        <pc:sldMkLst>
          <pc:docMk/>
          <pc:sldMk cId="3470386766" sldId="2144867148"/>
        </pc:sldMkLst>
        <pc:spChg chg="mod">
          <ac:chgData name="Buege, Nick" userId="73621854-5e50-42f8-929c-e02fd469aba2" providerId="ADAL" clId="{B5508E3D-35D0-4E01-92E2-D2AFB13C07DB}" dt="2021-03-08T16:31:29.916" v="3" actId="20577"/>
          <ac:spMkLst>
            <pc:docMk/>
            <pc:sldMk cId="3470386766" sldId="2144867148"/>
            <ac:spMk id="47" creationId="{4D5FC7CF-4AD8-458F-971D-D5F490D8ADC3}"/>
          </ac:spMkLst>
        </pc:spChg>
      </pc:sldChg>
    </pc:docChg>
  </pc:docChgLst>
  <pc:docChgLst>
    <pc:chgData name="Buege, Nick" userId="73621854-5e50-42f8-929c-e02fd469aba2" providerId="ADAL" clId="{FA79BC84-7DC2-4516-A4DE-E676EEAA60D5}"/>
    <pc:docChg chg="modSld">
      <pc:chgData name="Buege, Nick" userId="73621854-5e50-42f8-929c-e02fd469aba2" providerId="ADAL" clId="{FA79BC84-7DC2-4516-A4DE-E676EEAA60D5}" dt="2021-03-09T16:41:24.331" v="36" actId="20577"/>
      <pc:docMkLst>
        <pc:docMk/>
      </pc:docMkLst>
      <pc:sldChg chg="modSp">
        <pc:chgData name="Buege, Nick" userId="73621854-5e50-42f8-929c-e02fd469aba2" providerId="ADAL" clId="{FA79BC84-7DC2-4516-A4DE-E676EEAA60D5}" dt="2021-03-09T16:41:24.331" v="36" actId="20577"/>
        <pc:sldMkLst>
          <pc:docMk/>
          <pc:sldMk cId="3470386766" sldId="2144867148"/>
        </pc:sldMkLst>
        <pc:spChg chg="mod">
          <ac:chgData name="Buege, Nick" userId="73621854-5e50-42f8-929c-e02fd469aba2" providerId="ADAL" clId="{FA79BC84-7DC2-4516-A4DE-E676EEAA60D5}" dt="2021-03-09T16:41:24.331" v="36" actId="20577"/>
          <ac:spMkLst>
            <pc:docMk/>
            <pc:sldMk cId="3470386766" sldId="2144867148"/>
            <ac:spMk id="56" creationId="{406B463B-AC96-4066-9A0A-2FE0D074340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0FD89-8B4F-4F25-BC2B-46B03A0F3B2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B8E30-46BB-46C5-8571-1E0D81CFB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3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019E-7396-4362-9718-9DCC624867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75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sbrahm01\AppData\Local\Temp\1\notesE31BC0\FIT.jpg">
            <a:extLst>
              <a:ext uri="{FF2B5EF4-FFF2-40B4-BE49-F238E27FC236}">
                <a16:creationId xmlns:a16="http://schemas.microsoft.com/office/drawing/2014/main" id="{328FD257-B669-42C4-BB17-8436335C69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120" y="6263014"/>
            <a:ext cx="2316480" cy="59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32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6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8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 userDrawn="1"/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6232022"/>
            <a:ext cx="115824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3449909" y="6377627"/>
            <a:ext cx="5292185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</a:t>
            </a:r>
            <a:r>
              <a:rPr kumimoji="0" lang="en-US" sz="12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EAD </a:t>
            </a:r>
            <a:r>
              <a:rPr kumimoji="0" lang="en-US" sz="14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12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RANSFORM </a:t>
            </a:r>
            <a:r>
              <a:rPr kumimoji="0" lang="en-US" sz="14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∙ </a:t>
            </a:r>
            <a:r>
              <a:rPr kumimoji="0" lang="en-US" sz="16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200" b="1" i="0" u="none" strike="noStrike" kern="1200" cap="none" spc="300" normalizeH="0" baseline="0" noProof="0">
                <a:ln>
                  <a:noFill/>
                </a:ln>
                <a:solidFill>
                  <a:srgbClr val="04325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ELIVER</a:t>
            </a:r>
            <a:endParaRPr kumimoji="0" lang="en-US" sz="1800" b="1" i="0" u="none" strike="noStrike" kern="1200" cap="none" spc="300" normalizeH="0" baseline="0" noProof="0">
              <a:ln>
                <a:noFill/>
              </a:ln>
              <a:solidFill>
                <a:srgbClr val="04325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04800" y="892996"/>
            <a:ext cx="115824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203200" y="6408107"/>
            <a:ext cx="1524000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304800" y="152400"/>
            <a:ext cx="115824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2050" name="Picture 2" descr="C:\Users\sbrahm01\AppData\Local\Temp\1\notesE31BC0\FI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120" y="6263014"/>
            <a:ext cx="2316480" cy="59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70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6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3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7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6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3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9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5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3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5C22D-3CF2-4919-ACAE-59E008C62B9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55702-F8AA-4A38-A158-4463E6B84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2" name="Connector: Elbow 211">
            <a:extLst>
              <a:ext uri="{FF2B5EF4-FFF2-40B4-BE49-F238E27FC236}">
                <a16:creationId xmlns:a16="http://schemas.microsoft.com/office/drawing/2014/main" id="{F7B49039-A88C-4DFB-8ED3-E2350AA33CB2}"/>
              </a:ext>
            </a:extLst>
          </p:cNvPr>
          <p:cNvCxnSpPr>
            <a:cxnSpLocks/>
            <a:stCxn id="45" idx="1"/>
            <a:endCxn id="171" idx="7"/>
          </p:cNvCxnSpPr>
          <p:nvPr/>
        </p:nvCxnSpPr>
        <p:spPr>
          <a:xfrm rot="10800000" flipV="1">
            <a:off x="4251630" y="1790577"/>
            <a:ext cx="1154154" cy="1054039"/>
          </a:xfrm>
          <a:prstGeom prst="bentConnector2">
            <a:avLst/>
          </a:prstGeom>
          <a:ln w="28575">
            <a:solidFill>
              <a:schemeClr val="bg2">
                <a:lumMod val="7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9E57B444-AA4F-4AA0-94A8-32F0CEB1B20D}"/>
              </a:ext>
            </a:extLst>
          </p:cNvPr>
          <p:cNvCxnSpPr>
            <a:cxnSpLocks/>
          </p:cNvCxnSpPr>
          <p:nvPr/>
        </p:nvCxnSpPr>
        <p:spPr bwMode="gray">
          <a:xfrm flipV="1">
            <a:off x="8603964" y="3056342"/>
            <a:ext cx="0" cy="1731628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810615E9-235E-4BD6-91E0-A0D7A75A7AEB}"/>
              </a:ext>
            </a:extLst>
          </p:cNvPr>
          <p:cNvCxnSpPr>
            <a:cxnSpLocks/>
            <a:stCxn id="45" idx="3"/>
          </p:cNvCxnSpPr>
          <p:nvPr/>
        </p:nvCxnSpPr>
        <p:spPr>
          <a:xfrm>
            <a:off x="7796078" y="1790578"/>
            <a:ext cx="806393" cy="1224532"/>
          </a:xfrm>
          <a:prstGeom prst="bentConnector2">
            <a:avLst/>
          </a:prstGeom>
          <a:ln w="28575">
            <a:solidFill>
              <a:schemeClr val="bg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4D5FC7CF-4AD8-458F-971D-D5F490D8ADC3}"/>
              </a:ext>
            </a:extLst>
          </p:cNvPr>
          <p:cNvSpPr txBox="1">
            <a:spLocks/>
          </p:cNvSpPr>
          <p:nvPr/>
        </p:nvSpPr>
        <p:spPr>
          <a:xfrm>
            <a:off x="267066" y="152239"/>
            <a:ext cx="1158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1219170">
              <a:defRPr/>
            </a:pPr>
            <a:r>
              <a:rPr lang="en-US" dirty="0">
                <a:solidFill>
                  <a:prstClr val="black"/>
                </a:solidFill>
              </a:rPr>
              <a:t>Example Process </a:t>
            </a:r>
            <a:r>
              <a:rPr lang="en-US">
                <a:solidFill>
                  <a:prstClr val="black"/>
                </a:solidFill>
              </a:rPr>
              <a:t>Overview Visualization Template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D240E115-935D-477E-AE03-43B433B635DD}"/>
              </a:ext>
            </a:extLst>
          </p:cNvPr>
          <p:cNvSpPr>
            <a:spLocks/>
          </p:cNvSpPr>
          <p:nvPr/>
        </p:nvSpPr>
        <p:spPr bwMode="gray">
          <a:xfrm>
            <a:off x="610661" y="2273524"/>
            <a:ext cx="11187728" cy="3335441"/>
          </a:xfrm>
          <a:custGeom>
            <a:avLst/>
            <a:gdLst>
              <a:gd name="connsiteX0" fmla="*/ 0 w 9968248"/>
              <a:gd name="connsiteY0" fmla="*/ 0 h 2838459"/>
              <a:gd name="connsiteX1" fmla="*/ 4842457 w 9968248"/>
              <a:gd name="connsiteY1" fmla="*/ 386366 h 2838459"/>
              <a:gd name="connsiteX2" fmla="*/ 7933386 w 9968248"/>
              <a:gd name="connsiteY2" fmla="*/ 2318197 h 2838459"/>
              <a:gd name="connsiteX3" fmla="*/ 9968248 w 9968248"/>
              <a:gd name="connsiteY3" fmla="*/ 2807594 h 2838459"/>
              <a:gd name="connsiteX0" fmla="*/ 0 w 10121453"/>
              <a:gd name="connsiteY0" fmla="*/ 0 h 2871171"/>
              <a:gd name="connsiteX1" fmla="*/ 4842457 w 10121453"/>
              <a:gd name="connsiteY1" fmla="*/ 386366 h 2871171"/>
              <a:gd name="connsiteX2" fmla="*/ 7933386 w 10121453"/>
              <a:gd name="connsiteY2" fmla="*/ 2318197 h 2871171"/>
              <a:gd name="connsiteX3" fmla="*/ 10121453 w 10121453"/>
              <a:gd name="connsiteY3" fmla="*/ 2842822 h 2871171"/>
              <a:gd name="connsiteX0" fmla="*/ 0 w 10121453"/>
              <a:gd name="connsiteY0" fmla="*/ 0 h 2843703"/>
              <a:gd name="connsiteX1" fmla="*/ 4842457 w 10121453"/>
              <a:gd name="connsiteY1" fmla="*/ 386366 h 2843703"/>
              <a:gd name="connsiteX2" fmla="*/ 7933386 w 10121453"/>
              <a:gd name="connsiteY2" fmla="*/ 2318197 h 2843703"/>
              <a:gd name="connsiteX3" fmla="*/ 10121453 w 10121453"/>
              <a:gd name="connsiteY3" fmla="*/ 2842822 h 2843703"/>
              <a:gd name="connsiteX0" fmla="*/ 0 w 10121453"/>
              <a:gd name="connsiteY0" fmla="*/ 0 h 2856612"/>
              <a:gd name="connsiteX1" fmla="*/ 4842457 w 10121453"/>
              <a:gd name="connsiteY1" fmla="*/ 386366 h 2856612"/>
              <a:gd name="connsiteX2" fmla="*/ 7933386 w 10121453"/>
              <a:gd name="connsiteY2" fmla="*/ 2318197 h 2856612"/>
              <a:gd name="connsiteX3" fmla="*/ 10121453 w 10121453"/>
              <a:gd name="connsiteY3" fmla="*/ 2842822 h 2856612"/>
              <a:gd name="connsiteX0" fmla="*/ 0 w 10121453"/>
              <a:gd name="connsiteY0" fmla="*/ 0 h 2865461"/>
              <a:gd name="connsiteX1" fmla="*/ 4842457 w 10121453"/>
              <a:gd name="connsiteY1" fmla="*/ 386366 h 2865461"/>
              <a:gd name="connsiteX2" fmla="*/ 7933386 w 10121453"/>
              <a:gd name="connsiteY2" fmla="*/ 2318197 h 2865461"/>
              <a:gd name="connsiteX3" fmla="*/ 10121453 w 10121453"/>
              <a:gd name="connsiteY3" fmla="*/ 2842822 h 2865461"/>
              <a:gd name="connsiteX0" fmla="*/ 0 w 10121453"/>
              <a:gd name="connsiteY0" fmla="*/ 0 h 2875067"/>
              <a:gd name="connsiteX1" fmla="*/ 4842457 w 10121453"/>
              <a:gd name="connsiteY1" fmla="*/ 386366 h 2875067"/>
              <a:gd name="connsiteX2" fmla="*/ 7933386 w 10121453"/>
              <a:gd name="connsiteY2" fmla="*/ 2318197 h 2875067"/>
              <a:gd name="connsiteX3" fmla="*/ 10121453 w 10121453"/>
              <a:gd name="connsiteY3" fmla="*/ 2842822 h 2875067"/>
              <a:gd name="connsiteX0" fmla="*/ 0 w 10121453"/>
              <a:gd name="connsiteY0" fmla="*/ 0 h 2881766"/>
              <a:gd name="connsiteX1" fmla="*/ 4842457 w 10121453"/>
              <a:gd name="connsiteY1" fmla="*/ 386366 h 2881766"/>
              <a:gd name="connsiteX2" fmla="*/ 7933386 w 10121453"/>
              <a:gd name="connsiteY2" fmla="*/ 2318197 h 2881766"/>
              <a:gd name="connsiteX3" fmla="*/ 10121453 w 10121453"/>
              <a:gd name="connsiteY3" fmla="*/ 2842822 h 2881766"/>
              <a:gd name="connsiteX0" fmla="*/ 0 w 10121453"/>
              <a:gd name="connsiteY0" fmla="*/ 0 h 2871799"/>
              <a:gd name="connsiteX1" fmla="*/ 4842457 w 10121453"/>
              <a:gd name="connsiteY1" fmla="*/ 386366 h 2871799"/>
              <a:gd name="connsiteX2" fmla="*/ 7933386 w 10121453"/>
              <a:gd name="connsiteY2" fmla="*/ 2318197 h 2871799"/>
              <a:gd name="connsiteX3" fmla="*/ 10121453 w 10121453"/>
              <a:gd name="connsiteY3" fmla="*/ 2842822 h 2871799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9455"/>
              <a:gd name="connsiteX1" fmla="*/ 4842457 w 10121453"/>
              <a:gd name="connsiteY1" fmla="*/ 386366 h 2859455"/>
              <a:gd name="connsiteX2" fmla="*/ 7933386 w 10121453"/>
              <a:gd name="connsiteY2" fmla="*/ 2318197 h 2859455"/>
              <a:gd name="connsiteX3" fmla="*/ 10121453 w 10121453"/>
              <a:gd name="connsiteY3" fmla="*/ 2842822 h 2859455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3902"/>
              <a:gd name="connsiteX1" fmla="*/ 4842457 w 10121453"/>
              <a:gd name="connsiteY1" fmla="*/ 386366 h 2853902"/>
              <a:gd name="connsiteX2" fmla="*/ 7933386 w 10121453"/>
              <a:gd name="connsiteY2" fmla="*/ 2318197 h 2853902"/>
              <a:gd name="connsiteX3" fmla="*/ 10121453 w 10121453"/>
              <a:gd name="connsiteY3" fmla="*/ 2842822 h 2853902"/>
              <a:gd name="connsiteX0" fmla="*/ 0 w 10075492"/>
              <a:gd name="connsiteY0" fmla="*/ 0 h 3637482"/>
              <a:gd name="connsiteX1" fmla="*/ 4796496 w 10075492"/>
              <a:gd name="connsiteY1" fmla="*/ 1169946 h 3637482"/>
              <a:gd name="connsiteX2" fmla="*/ 7887425 w 10075492"/>
              <a:gd name="connsiteY2" fmla="*/ 3101777 h 3637482"/>
              <a:gd name="connsiteX3" fmla="*/ 10075492 w 10075492"/>
              <a:gd name="connsiteY3" fmla="*/ 3626402 h 3637482"/>
              <a:gd name="connsiteX0" fmla="*/ 0 w 10145405"/>
              <a:gd name="connsiteY0" fmla="*/ 0 h 3637482"/>
              <a:gd name="connsiteX1" fmla="*/ 4866409 w 10145405"/>
              <a:gd name="connsiteY1" fmla="*/ 1169946 h 3637482"/>
              <a:gd name="connsiteX2" fmla="*/ 7957338 w 10145405"/>
              <a:gd name="connsiteY2" fmla="*/ 3101777 h 3637482"/>
              <a:gd name="connsiteX3" fmla="*/ 10145405 w 10145405"/>
              <a:gd name="connsiteY3" fmla="*/ 3626402 h 3637482"/>
              <a:gd name="connsiteX0" fmla="*/ 0 w 10110449"/>
              <a:gd name="connsiteY0" fmla="*/ 0 h 3684531"/>
              <a:gd name="connsiteX1" fmla="*/ 4831453 w 10110449"/>
              <a:gd name="connsiteY1" fmla="*/ 1216995 h 3684531"/>
              <a:gd name="connsiteX2" fmla="*/ 7922382 w 10110449"/>
              <a:gd name="connsiteY2" fmla="*/ 3148826 h 3684531"/>
              <a:gd name="connsiteX3" fmla="*/ 10110449 w 10110449"/>
              <a:gd name="connsiteY3" fmla="*/ 3673451 h 3684531"/>
              <a:gd name="connsiteX0" fmla="*/ 0 w 10145405"/>
              <a:gd name="connsiteY0" fmla="*/ 0 h 3684531"/>
              <a:gd name="connsiteX1" fmla="*/ 4866409 w 10145405"/>
              <a:gd name="connsiteY1" fmla="*/ 1216995 h 3684531"/>
              <a:gd name="connsiteX2" fmla="*/ 7957338 w 10145405"/>
              <a:gd name="connsiteY2" fmla="*/ 3148826 h 3684531"/>
              <a:gd name="connsiteX3" fmla="*/ 10145405 w 10145405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3718"/>
              <a:gd name="connsiteX1" fmla="*/ 4784843 w 10122100"/>
              <a:gd name="connsiteY1" fmla="*/ 1342461 h 3683718"/>
              <a:gd name="connsiteX2" fmla="*/ 7934033 w 10122100"/>
              <a:gd name="connsiteY2" fmla="*/ 3148826 h 3683718"/>
              <a:gd name="connsiteX3" fmla="*/ 10122100 w 10122100"/>
              <a:gd name="connsiteY3" fmla="*/ 3673451 h 3683718"/>
              <a:gd name="connsiteX0" fmla="*/ 0 w 10122100"/>
              <a:gd name="connsiteY0" fmla="*/ 0 h 3683717"/>
              <a:gd name="connsiteX1" fmla="*/ 4784843 w 10122100"/>
              <a:gd name="connsiteY1" fmla="*/ 1342461 h 3683717"/>
              <a:gd name="connsiteX2" fmla="*/ 7934033 w 10122100"/>
              <a:gd name="connsiteY2" fmla="*/ 3148826 h 3683717"/>
              <a:gd name="connsiteX3" fmla="*/ 10122100 w 10122100"/>
              <a:gd name="connsiteY3" fmla="*/ 3673451 h 368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2100" h="3683717">
                <a:moveTo>
                  <a:pt x="0" y="0"/>
                </a:moveTo>
                <a:cubicBezTo>
                  <a:pt x="1760113" y="0"/>
                  <a:pt x="3520765" y="707874"/>
                  <a:pt x="4784843" y="1342461"/>
                </a:cubicBezTo>
                <a:cubicBezTo>
                  <a:pt x="6048921" y="1977048"/>
                  <a:pt x="7044490" y="2760328"/>
                  <a:pt x="7934033" y="3148826"/>
                </a:cubicBezTo>
                <a:cubicBezTo>
                  <a:pt x="8823576" y="3537324"/>
                  <a:pt x="9163016" y="3732072"/>
                  <a:pt x="10122100" y="3673451"/>
                </a:cubicBezTo>
              </a:path>
            </a:pathLst>
          </a:custGeom>
          <a:noFill/>
          <a:ln w="190500" cap="flat" algn="ctr">
            <a:solidFill>
              <a:schemeClr val="bg2"/>
            </a:solidFill>
            <a:miter lim="800000"/>
            <a:headEnd/>
            <a:tailEnd type="triangle" w="sm" len="sm"/>
          </a:ln>
        </p:spPr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402892F4-0EF4-46CF-BCCA-627D4F684A50}"/>
              </a:ext>
            </a:extLst>
          </p:cNvPr>
          <p:cNvSpPr>
            <a:spLocks/>
          </p:cNvSpPr>
          <p:nvPr/>
        </p:nvSpPr>
        <p:spPr bwMode="gray">
          <a:xfrm>
            <a:off x="609168" y="2222070"/>
            <a:ext cx="11187728" cy="3335441"/>
          </a:xfrm>
          <a:custGeom>
            <a:avLst/>
            <a:gdLst>
              <a:gd name="connsiteX0" fmla="*/ 0 w 9968248"/>
              <a:gd name="connsiteY0" fmla="*/ 0 h 2838459"/>
              <a:gd name="connsiteX1" fmla="*/ 4842457 w 9968248"/>
              <a:gd name="connsiteY1" fmla="*/ 386366 h 2838459"/>
              <a:gd name="connsiteX2" fmla="*/ 7933386 w 9968248"/>
              <a:gd name="connsiteY2" fmla="*/ 2318197 h 2838459"/>
              <a:gd name="connsiteX3" fmla="*/ 9968248 w 9968248"/>
              <a:gd name="connsiteY3" fmla="*/ 2807594 h 2838459"/>
              <a:gd name="connsiteX0" fmla="*/ 0 w 10121453"/>
              <a:gd name="connsiteY0" fmla="*/ 0 h 2871171"/>
              <a:gd name="connsiteX1" fmla="*/ 4842457 w 10121453"/>
              <a:gd name="connsiteY1" fmla="*/ 386366 h 2871171"/>
              <a:gd name="connsiteX2" fmla="*/ 7933386 w 10121453"/>
              <a:gd name="connsiteY2" fmla="*/ 2318197 h 2871171"/>
              <a:gd name="connsiteX3" fmla="*/ 10121453 w 10121453"/>
              <a:gd name="connsiteY3" fmla="*/ 2842822 h 2871171"/>
              <a:gd name="connsiteX0" fmla="*/ 0 w 10121453"/>
              <a:gd name="connsiteY0" fmla="*/ 0 h 2843703"/>
              <a:gd name="connsiteX1" fmla="*/ 4842457 w 10121453"/>
              <a:gd name="connsiteY1" fmla="*/ 386366 h 2843703"/>
              <a:gd name="connsiteX2" fmla="*/ 7933386 w 10121453"/>
              <a:gd name="connsiteY2" fmla="*/ 2318197 h 2843703"/>
              <a:gd name="connsiteX3" fmla="*/ 10121453 w 10121453"/>
              <a:gd name="connsiteY3" fmla="*/ 2842822 h 2843703"/>
              <a:gd name="connsiteX0" fmla="*/ 0 w 10121453"/>
              <a:gd name="connsiteY0" fmla="*/ 0 h 2856612"/>
              <a:gd name="connsiteX1" fmla="*/ 4842457 w 10121453"/>
              <a:gd name="connsiteY1" fmla="*/ 386366 h 2856612"/>
              <a:gd name="connsiteX2" fmla="*/ 7933386 w 10121453"/>
              <a:gd name="connsiteY2" fmla="*/ 2318197 h 2856612"/>
              <a:gd name="connsiteX3" fmla="*/ 10121453 w 10121453"/>
              <a:gd name="connsiteY3" fmla="*/ 2842822 h 2856612"/>
              <a:gd name="connsiteX0" fmla="*/ 0 w 10121453"/>
              <a:gd name="connsiteY0" fmla="*/ 0 h 2865461"/>
              <a:gd name="connsiteX1" fmla="*/ 4842457 w 10121453"/>
              <a:gd name="connsiteY1" fmla="*/ 386366 h 2865461"/>
              <a:gd name="connsiteX2" fmla="*/ 7933386 w 10121453"/>
              <a:gd name="connsiteY2" fmla="*/ 2318197 h 2865461"/>
              <a:gd name="connsiteX3" fmla="*/ 10121453 w 10121453"/>
              <a:gd name="connsiteY3" fmla="*/ 2842822 h 2865461"/>
              <a:gd name="connsiteX0" fmla="*/ 0 w 10121453"/>
              <a:gd name="connsiteY0" fmla="*/ 0 h 2875067"/>
              <a:gd name="connsiteX1" fmla="*/ 4842457 w 10121453"/>
              <a:gd name="connsiteY1" fmla="*/ 386366 h 2875067"/>
              <a:gd name="connsiteX2" fmla="*/ 7933386 w 10121453"/>
              <a:gd name="connsiteY2" fmla="*/ 2318197 h 2875067"/>
              <a:gd name="connsiteX3" fmla="*/ 10121453 w 10121453"/>
              <a:gd name="connsiteY3" fmla="*/ 2842822 h 2875067"/>
              <a:gd name="connsiteX0" fmla="*/ 0 w 10121453"/>
              <a:gd name="connsiteY0" fmla="*/ 0 h 2881766"/>
              <a:gd name="connsiteX1" fmla="*/ 4842457 w 10121453"/>
              <a:gd name="connsiteY1" fmla="*/ 386366 h 2881766"/>
              <a:gd name="connsiteX2" fmla="*/ 7933386 w 10121453"/>
              <a:gd name="connsiteY2" fmla="*/ 2318197 h 2881766"/>
              <a:gd name="connsiteX3" fmla="*/ 10121453 w 10121453"/>
              <a:gd name="connsiteY3" fmla="*/ 2842822 h 2881766"/>
              <a:gd name="connsiteX0" fmla="*/ 0 w 10121453"/>
              <a:gd name="connsiteY0" fmla="*/ 0 h 2871799"/>
              <a:gd name="connsiteX1" fmla="*/ 4842457 w 10121453"/>
              <a:gd name="connsiteY1" fmla="*/ 386366 h 2871799"/>
              <a:gd name="connsiteX2" fmla="*/ 7933386 w 10121453"/>
              <a:gd name="connsiteY2" fmla="*/ 2318197 h 2871799"/>
              <a:gd name="connsiteX3" fmla="*/ 10121453 w 10121453"/>
              <a:gd name="connsiteY3" fmla="*/ 2842822 h 2871799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9455"/>
              <a:gd name="connsiteX1" fmla="*/ 4842457 w 10121453"/>
              <a:gd name="connsiteY1" fmla="*/ 386366 h 2859455"/>
              <a:gd name="connsiteX2" fmla="*/ 7933386 w 10121453"/>
              <a:gd name="connsiteY2" fmla="*/ 2318197 h 2859455"/>
              <a:gd name="connsiteX3" fmla="*/ 10121453 w 10121453"/>
              <a:gd name="connsiteY3" fmla="*/ 2842822 h 2859455"/>
              <a:gd name="connsiteX0" fmla="*/ 0 w 10121453"/>
              <a:gd name="connsiteY0" fmla="*/ 0 h 2862410"/>
              <a:gd name="connsiteX1" fmla="*/ 4842457 w 10121453"/>
              <a:gd name="connsiteY1" fmla="*/ 386366 h 2862410"/>
              <a:gd name="connsiteX2" fmla="*/ 7933386 w 10121453"/>
              <a:gd name="connsiteY2" fmla="*/ 2318197 h 2862410"/>
              <a:gd name="connsiteX3" fmla="*/ 10121453 w 10121453"/>
              <a:gd name="connsiteY3" fmla="*/ 2842822 h 2862410"/>
              <a:gd name="connsiteX0" fmla="*/ 0 w 10121453"/>
              <a:gd name="connsiteY0" fmla="*/ 0 h 2853902"/>
              <a:gd name="connsiteX1" fmla="*/ 4842457 w 10121453"/>
              <a:gd name="connsiteY1" fmla="*/ 386366 h 2853902"/>
              <a:gd name="connsiteX2" fmla="*/ 7933386 w 10121453"/>
              <a:gd name="connsiteY2" fmla="*/ 2318197 h 2853902"/>
              <a:gd name="connsiteX3" fmla="*/ 10121453 w 10121453"/>
              <a:gd name="connsiteY3" fmla="*/ 2842822 h 2853902"/>
              <a:gd name="connsiteX0" fmla="*/ 0 w 10075492"/>
              <a:gd name="connsiteY0" fmla="*/ 0 h 3637482"/>
              <a:gd name="connsiteX1" fmla="*/ 4796496 w 10075492"/>
              <a:gd name="connsiteY1" fmla="*/ 1169946 h 3637482"/>
              <a:gd name="connsiteX2" fmla="*/ 7887425 w 10075492"/>
              <a:gd name="connsiteY2" fmla="*/ 3101777 h 3637482"/>
              <a:gd name="connsiteX3" fmla="*/ 10075492 w 10075492"/>
              <a:gd name="connsiteY3" fmla="*/ 3626402 h 3637482"/>
              <a:gd name="connsiteX0" fmla="*/ 0 w 10145405"/>
              <a:gd name="connsiteY0" fmla="*/ 0 h 3637482"/>
              <a:gd name="connsiteX1" fmla="*/ 4866409 w 10145405"/>
              <a:gd name="connsiteY1" fmla="*/ 1169946 h 3637482"/>
              <a:gd name="connsiteX2" fmla="*/ 7957338 w 10145405"/>
              <a:gd name="connsiteY2" fmla="*/ 3101777 h 3637482"/>
              <a:gd name="connsiteX3" fmla="*/ 10145405 w 10145405"/>
              <a:gd name="connsiteY3" fmla="*/ 3626402 h 3637482"/>
              <a:gd name="connsiteX0" fmla="*/ 0 w 10110449"/>
              <a:gd name="connsiteY0" fmla="*/ 0 h 3684531"/>
              <a:gd name="connsiteX1" fmla="*/ 4831453 w 10110449"/>
              <a:gd name="connsiteY1" fmla="*/ 1216995 h 3684531"/>
              <a:gd name="connsiteX2" fmla="*/ 7922382 w 10110449"/>
              <a:gd name="connsiteY2" fmla="*/ 3148826 h 3684531"/>
              <a:gd name="connsiteX3" fmla="*/ 10110449 w 10110449"/>
              <a:gd name="connsiteY3" fmla="*/ 3673451 h 3684531"/>
              <a:gd name="connsiteX0" fmla="*/ 0 w 10145405"/>
              <a:gd name="connsiteY0" fmla="*/ 0 h 3684531"/>
              <a:gd name="connsiteX1" fmla="*/ 4866409 w 10145405"/>
              <a:gd name="connsiteY1" fmla="*/ 1216995 h 3684531"/>
              <a:gd name="connsiteX2" fmla="*/ 7957338 w 10145405"/>
              <a:gd name="connsiteY2" fmla="*/ 3148826 h 3684531"/>
              <a:gd name="connsiteX3" fmla="*/ 10145405 w 10145405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4531"/>
              <a:gd name="connsiteX1" fmla="*/ 4843104 w 10122100"/>
              <a:gd name="connsiteY1" fmla="*/ 1216995 h 3684531"/>
              <a:gd name="connsiteX2" fmla="*/ 7934033 w 10122100"/>
              <a:gd name="connsiteY2" fmla="*/ 3148826 h 3684531"/>
              <a:gd name="connsiteX3" fmla="*/ 10122100 w 10122100"/>
              <a:gd name="connsiteY3" fmla="*/ 3673451 h 3684531"/>
              <a:gd name="connsiteX0" fmla="*/ 0 w 10122100"/>
              <a:gd name="connsiteY0" fmla="*/ 0 h 3683718"/>
              <a:gd name="connsiteX1" fmla="*/ 4784843 w 10122100"/>
              <a:gd name="connsiteY1" fmla="*/ 1342461 h 3683718"/>
              <a:gd name="connsiteX2" fmla="*/ 7934033 w 10122100"/>
              <a:gd name="connsiteY2" fmla="*/ 3148826 h 3683718"/>
              <a:gd name="connsiteX3" fmla="*/ 10122100 w 10122100"/>
              <a:gd name="connsiteY3" fmla="*/ 3673451 h 3683718"/>
              <a:gd name="connsiteX0" fmla="*/ 0 w 10122100"/>
              <a:gd name="connsiteY0" fmla="*/ 0 h 3683717"/>
              <a:gd name="connsiteX1" fmla="*/ 4784843 w 10122100"/>
              <a:gd name="connsiteY1" fmla="*/ 1342461 h 3683717"/>
              <a:gd name="connsiteX2" fmla="*/ 7934033 w 10122100"/>
              <a:gd name="connsiteY2" fmla="*/ 3148826 h 3683717"/>
              <a:gd name="connsiteX3" fmla="*/ 10122100 w 10122100"/>
              <a:gd name="connsiteY3" fmla="*/ 3673451 h 368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2100" h="3683717">
                <a:moveTo>
                  <a:pt x="0" y="0"/>
                </a:moveTo>
                <a:cubicBezTo>
                  <a:pt x="1760113" y="0"/>
                  <a:pt x="3520765" y="707874"/>
                  <a:pt x="4784843" y="1342461"/>
                </a:cubicBezTo>
                <a:cubicBezTo>
                  <a:pt x="6048921" y="1977048"/>
                  <a:pt x="7044490" y="2760328"/>
                  <a:pt x="7934033" y="3148826"/>
                </a:cubicBezTo>
                <a:cubicBezTo>
                  <a:pt x="8823576" y="3537324"/>
                  <a:pt x="9163016" y="3732072"/>
                  <a:pt x="10122100" y="3673451"/>
                </a:cubicBezTo>
              </a:path>
            </a:pathLst>
          </a:custGeom>
          <a:noFill/>
          <a:ln w="190500" cap="flat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 type="triangle" w="sm" len="sm"/>
          </a:ln>
        </p:spPr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7" name="Rounded Rectangular Callout 214">
            <a:extLst>
              <a:ext uri="{FF2B5EF4-FFF2-40B4-BE49-F238E27FC236}">
                <a16:creationId xmlns:a16="http://schemas.microsoft.com/office/drawing/2014/main" id="{50CA2FBF-64EB-44DC-81CD-E753378FD3FC}"/>
              </a:ext>
            </a:extLst>
          </p:cNvPr>
          <p:cNvSpPr>
            <a:spLocks/>
          </p:cNvSpPr>
          <p:nvPr/>
        </p:nvSpPr>
        <p:spPr bwMode="gray">
          <a:xfrm flipH="1">
            <a:off x="783481" y="2843201"/>
            <a:ext cx="1266069" cy="65974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91440" bIns="45720" rtlCol="0" anchor="b">
            <a:noAutofit/>
          </a:bodyPr>
          <a:lstStyle/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Provide Services (or Goods)</a:t>
            </a: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services or goods to non-Federal customer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C80485EB-2C9D-44E2-A63B-3590ED12C3FA}"/>
              </a:ext>
            </a:extLst>
          </p:cNvPr>
          <p:cNvCxnSpPr>
            <a:cxnSpLocks/>
          </p:cNvCxnSpPr>
          <p:nvPr/>
        </p:nvCxnSpPr>
        <p:spPr bwMode="gray">
          <a:xfrm>
            <a:off x="6018417" y="3535064"/>
            <a:ext cx="0" cy="1260079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ADF60FBF-3F39-4555-80F8-AE129F8B31E1}"/>
              </a:ext>
            </a:extLst>
          </p:cNvPr>
          <p:cNvCxnSpPr>
            <a:cxnSpLocks/>
          </p:cNvCxnSpPr>
          <p:nvPr/>
        </p:nvCxnSpPr>
        <p:spPr bwMode="gray">
          <a:xfrm>
            <a:off x="9704040" y="5202826"/>
            <a:ext cx="0" cy="801511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Rounded Rectangular Callout 214">
            <a:extLst>
              <a:ext uri="{FF2B5EF4-FFF2-40B4-BE49-F238E27FC236}">
                <a16:creationId xmlns:a16="http://schemas.microsoft.com/office/drawing/2014/main" id="{CFA851C7-DC67-4D9E-9CA0-E7084181A463}"/>
              </a:ext>
            </a:extLst>
          </p:cNvPr>
          <p:cNvSpPr>
            <a:spLocks/>
          </p:cNvSpPr>
          <p:nvPr/>
        </p:nvSpPr>
        <p:spPr bwMode="gray">
          <a:xfrm flipH="1">
            <a:off x="1303441" y="1546399"/>
            <a:ext cx="2063456" cy="60016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45720" bIns="45720" rtlCol="0" anchor="t">
            <a:sp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Establish Payer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Establish non-federal payer information</a:t>
            </a:r>
          </a:p>
        </p:txBody>
      </p:sp>
      <p:sp>
        <p:nvSpPr>
          <p:cNvPr id="192" name="Rounded Rectangular Callout 214">
            <a:extLst>
              <a:ext uri="{FF2B5EF4-FFF2-40B4-BE49-F238E27FC236}">
                <a16:creationId xmlns:a16="http://schemas.microsoft.com/office/drawing/2014/main" id="{AE1FE89E-46B2-4EF1-B0D8-49957BFB9AC8}"/>
              </a:ext>
            </a:extLst>
          </p:cNvPr>
          <p:cNvSpPr>
            <a:spLocks/>
          </p:cNvSpPr>
          <p:nvPr/>
        </p:nvSpPr>
        <p:spPr bwMode="gray">
          <a:xfrm>
            <a:off x="2413607" y="3648563"/>
            <a:ext cx="1821593" cy="65974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91440" bIns="45720" rtlCol="0" anchor="b">
            <a:no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Create Customer Bill and Receivable 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3-4.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Generate and send customer bill / invoice, set up public receivable, and recognize earned revenue</a:t>
            </a: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8E81B4A8-B1C0-4D6C-8A52-E1D47200ADFA}"/>
              </a:ext>
            </a:extLst>
          </p:cNvPr>
          <p:cNvCxnSpPr>
            <a:cxnSpLocks/>
          </p:cNvCxnSpPr>
          <p:nvPr/>
        </p:nvCxnSpPr>
        <p:spPr bwMode="gray">
          <a:xfrm>
            <a:off x="4223350" y="2778700"/>
            <a:ext cx="0" cy="1363991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05D03B78-E449-4917-957D-B063AA8F2B36}"/>
              </a:ext>
            </a:extLst>
          </p:cNvPr>
          <p:cNvCxnSpPr>
            <a:cxnSpLocks/>
          </p:cNvCxnSpPr>
          <p:nvPr/>
        </p:nvCxnSpPr>
        <p:spPr bwMode="gray">
          <a:xfrm flipV="1">
            <a:off x="3366897" y="1552653"/>
            <a:ext cx="0" cy="963844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8DFD9D30-2CB3-4473-B0F1-EDE78DC212AD}"/>
              </a:ext>
            </a:extLst>
          </p:cNvPr>
          <p:cNvCxnSpPr>
            <a:cxnSpLocks/>
          </p:cNvCxnSpPr>
          <p:nvPr/>
        </p:nvCxnSpPr>
        <p:spPr bwMode="gray">
          <a:xfrm>
            <a:off x="7732354" y="4390473"/>
            <a:ext cx="0" cy="876300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Rounded Rectangular Callout 214">
            <a:extLst>
              <a:ext uri="{FF2B5EF4-FFF2-40B4-BE49-F238E27FC236}">
                <a16:creationId xmlns:a16="http://schemas.microsoft.com/office/drawing/2014/main" id="{23C22FA9-85D3-4D41-BA0A-971223A3B570}"/>
              </a:ext>
            </a:extLst>
          </p:cNvPr>
          <p:cNvSpPr>
            <a:spLocks/>
          </p:cNvSpPr>
          <p:nvPr/>
        </p:nvSpPr>
        <p:spPr bwMode="gray">
          <a:xfrm>
            <a:off x="8683546" y="3025716"/>
            <a:ext cx="2468642" cy="133113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45720" bIns="45720" rtlCol="0" anchor="t">
            <a:spAutoFit/>
          </a:bodyPr>
          <a:lstStyle/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Process Collections</a:t>
            </a: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Receive and Process</a:t>
            </a: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Collections</a:t>
            </a: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If collection is received via Miscellaneous Receipt:</a:t>
            </a:r>
          </a:p>
          <a:p>
            <a:pPr marL="228600" marR="0" lvl="0" indent="-228600" algn="l" defTabSz="768035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Determine allocation between operating and general funds accounts via statutory authority</a:t>
            </a:r>
          </a:p>
          <a:p>
            <a:pPr marL="228600" marR="0" lvl="0" indent="-228600" algn="l" defTabSz="768035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Deposit and allocate proceeds accordingly</a:t>
            </a:r>
            <a:endParaRPr kumimoji="0" lang="en-US" sz="800" b="0" i="1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marR="0" lvl="0" indent="0" algn="l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Rounded Rectangular Callout 214">
            <a:extLst>
              <a:ext uri="{FF2B5EF4-FFF2-40B4-BE49-F238E27FC236}">
                <a16:creationId xmlns:a16="http://schemas.microsoft.com/office/drawing/2014/main" id="{6ED2C15E-5298-4C1E-97B8-C4E6273BC0DA}"/>
              </a:ext>
            </a:extLst>
          </p:cNvPr>
          <p:cNvSpPr>
            <a:spLocks/>
          </p:cNvSpPr>
          <p:nvPr/>
        </p:nvSpPr>
        <p:spPr bwMode="gray">
          <a:xfrm>
            <a:off x="4481645" y="3791996"/>
            <a:ext cx="1536772" cy="10192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91440" bIns="45720" rtlCol="0" anchor="b">
            <a:no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Assess Charges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Assess penalties, interest, and fees for delinquent debt and send dunning notices</a:t>
            </a: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9B014644-7F16-4620-8A7E-5B4558D9CEAA}"/>
              </a:ext>
            </a:extLst>
          </p:cNvPr>
          <p:cNvCxnSpPr>
            <a:cxnSpLocks/>
          </p:cNvCxnSpPr>
          <p:nvPr/>
        </p:nvCxnSpPr>
        <p:spPr bwMode="gray">
          <a:xfrm flipH="1">
            <a:off x="725026" y="2188688"/>
            <a:ext cx="1" cy="1159316"/>
          </a:xfrm>
          <a:prstGeom prst="line">
            <a:avLst/>
          </a:prstGeom>
          <a:ln w="19050">
            <a:solidFill>
              <a:schemeClr val="tx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ounded Rectangular Callout 214">
            <a:extLst>
              <a:ext uri="{FF2B5EF4-FFF2-40B4-BE49-F238E27FC236}">
                <a16:creationId xmlns:a16="http://schemas.microsoft.com/office/drawing/2014/main" id="{498BA419-1D19-4AE5-A452-8C82A83DCBC2}"/>
              </a:ext>
            </a:extLst>
          </p:cNvPr>
          <p:cNvSpPr>
            <a:spLocks/>
          </p:cNvSpPr>
          <p:nvPr/>
        </p:nvSpPr>
        <p:spPr bwMode="gray">
          <a:xfrm flipH="1">
            <a:off x="7830857" y="5403240"/>
            <a:ext cx="1869574" cy="60016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45720" bIns="45720" rtlCol="0" anchor="t">
            <a:sp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Produce and provide public receivable report</a:t>
            </a:r>
          </a:p>
        </p:txBody>
      </p:sp>
      <p:sp>
        <p:nvSpPr>
          <p:cNvPr id="113" name="Rounded Rectangular Callout 214">
            <a:extLst>
              <a:ext uri="{FF2B5EF4-FFF2-40B4-BE49-F238E27FC236}">
                <a16:creationId xmlns:a16="http://schemas.microsoft.com/office/drawing/2014/main" id="{83840C10-CF7F-42E5-926D-3F91E77EDD6B}"/>
              </a:ext>
            </a:extLst>
          </p:cNvPr>
          <p:cNvSpPr>
            <a:spLocks/>
          </p:cNvSpPr>
          <p:nvPr/>
        </p:nvSpPr>
        <p:spPr bwMode="gray">
          <a:xfrm>
            <a:off x="6264573" y="4665951"/>
            <a:ext cx="1471299" cy="65974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91440" bIns="45720" rtlCol="0" anchor="b">
            <a:noAutofit/>
          </a:bodyPr>
          <a:lstStyle/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832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Adjust Charges</a:t>
            </a:r>
          </a:p>
          <a:p>
            <a:pPr marL="0" marR="0" lvl="0" indent="0" algn="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Waive penalties and adjust interest if necessary, for disputed goods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62E4B56-B2BA-40EA-B902-BB1578D1F2C9}"/>
              </a:ext>
            </a:extLst>
          </p:cNvPr>
          <p:cNvSpPr txBox="1"/>
          <p:nvPr/>
        </p:nvSpPr>
        <p:spPr>
          <a:xfrm>
            <a:off x="5405784" y="1575134"/>
            <a:ext cx="2390294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bill may be paid at any point following customer bill generation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06B463B-AC96-4066-9A0A-2FE0D0743407}"/>
              </a:ext>
            </a:extLst>
          </p:cNvPr>
          <p:cNvSpPr/>
          <p:nvPr/>
        </p:nvSpPr>
        <p:spPr>
          <a:xfrm>
            <a:off x="252220" y="926647"/>
            <a:ext cx="11634966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defTabSz="1219170">
              <a:defRPr/>
            </a:pPr>
            <a:r>
              <a:rPr lang="en-US" sz="1400" dirty="0">
                <a:ea typeface="Open Sans" panose="020B0606030504020204" pitchFamily="34" charset="0"/>
                <a:cs typeface="Arial" panose="020B0604020202020204" pitchFamily="34" charset="0"/>
              </a:rPr>
              <a:t>The current state Bill-to-Collect Journey illustrated through a simplified process visual. Process Overview </a:t>
            </a:r>
            <a:r>
              <a:rPr lang="en-US" sz="1400">
                <a:ea typeface="Open Sans" panose="020B0606030504020204" pitchFamily="34" charset="0"/>
                <a:cs typeface="Arial" panose="020B0604020202020204" pitchFamily="34" charset="0"/>
              </a:rPr>
              <a:t>Visualization templates can </a:t>
            </a:r>
            <a:r>
              <a:rPr lang="en-US" sz="1400" dirty="0">
                <a:ea typeface="Open Sans" panose="020B0606030504020204" pitchFamily="34" charset="0"/>
                <a:cs typeface="Arial" panose="020B0604020202020204" pitchFamily="34" charset="0"/>
              </a:rPr>
              <a:t>be leveraged to </a:t>
            </a:r>
            <a:r>
              <a:rPr lang="en-US" sz="1400" b="1" dirty="0">
                <a:ea typeface="Open Sans" panose="020B0606030504020204" pitchFamily="34" charset="0"/>
                <a:cs typeface="Arial" panose="020B0604020202020204" pitchFamily="34" charset="0"/>
              </a:rPr>
              <a:t>build process understanding</a:t>
            </a:r>
            <a:r>
              <a:rPr lang="en-US" sz="1400" dirty="0">
                <a:ea typeface="Open Sans" panose="020B0606030504020204" pitchFamily="34" charset="0"/>
                <a:cs typeface="Arial" panose="020B0604020202020204" pitchFamily="34" charset="0"/>
              </a:rPr>
              <a:t> as well as </a:t>
            </a:r>
            <a:r>
              <a:rPr lang="en-US" sz="1400" b="1" dirty="0">
                <a:ea typeface="Open Sans" panose="020B0606030504020204" pitchFamily="34" charset="0"/>
                <a:cs typeface="Arial" panose="020B0604020202020204" pitchFamily="34" charset="0"/>
              </a:rPr>
              <a:t>facilitate stakeholder interviews</a:t>
            </a:r>
            <a:r>
              <a:rPr lang="en-US" sz="1400" dirty="0">
                <a:ea typeface="Open Sans" panose="020B0606030504020204" pitchFamily="34" charset="0"/>
                <a:cs typeface="Arial" panose="020B0604020202020204" pitchFamily="34" charset="0"/>
              </a:rPr>
              <a:t>, accelerating findings by focusing in on the key interactions of roles along a process journey. 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CFA5B07-2991-4698-AF37-97EF1C506810}"/>
              </a:ext>
            </a:extLst>
          </p:cNvPr>
          <p:cNvGrpSpPr/>
          <p:nvPr/>
        </p:nvGrpSpPr>
        <p:grpSpPr>
          <a:xfrm>
            <a:off x="520336" y="1695306"/>
            <a:ext cx="425755" cy="531804"/>
            <a:chOff x="520336" y="1265202"/>
            <a:chExt cx="425755" cy="531804"/>
          </a:xfrm>
        </p:grpSpPr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BA7C469F-4C9E-407A-A457-41829B6C60F4}"/>
                </a:ext>
              </a:extLst>
            </p:cNvPr>
            <p:cNvSpPr>
              <a:spLocks/>
            </p:cNvSpPr>
            <p:nvPr/>
          </p:nvSpPr>
          <p:spPr bwMode="gray">
            <a:xfrm>
              <a:off x="701247" y="1751287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90BAFDB8-7D53-42B2-A93A-B2C873E5B65B}"/>
                </a:ext>
              </a:extLst>
            </p:cNvPr>
            <p:cNvSpPr/>
            <p:nvPr/>
          </p:nvSpPr>
          <p:spPr bwMode="gray">
            <a:xfrm>
              <a:off x="520336" y="1265202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060F2358-4B98-435F-B65C-EFD0A594EE0A}"/>
                </a:ext>
              </a:extLst>
            </p:cNvPr>
            <p:cNvSpPr/>
            <p:nvPr/>
          </p:nvSpPr>
          <p:spPr bwMode="gray">
            <a:xfrm>
              <a:off x="561873" y="1306740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3" name="General_Fill_17">
              <a:extLst>
                <a:ext uri="{FF2B5EF4-FFF2-40B4-BE49-F238E27FC236}">
                  <a16:creationId xmlns:a16="http://schemas.microsoft.com/office/drawing/2014/main" id="{FD0971F7-0489-4510-B650-47D31332F9A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06213" y="1351080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106 w 512"/>
                <a:gd name="T11" fmla="*/ 256 h 512"/>
                <a:gd name="T12" fmla="*/ 117 w 512"/>
                <a:gd name="T13" fmla="*/ 245 h 512"/>
                <a:gd name="T14" fmla="*/ 273 w 512"/>
                <a:gd name="T15" fmla="*/ 245 h 512"/>
                <a:gd name="T16" fmla="*/ 248 w 512"/>
                <a:gd name="T17" fmla="*/ 221 h 512"/>
                <a:gd name="T18" fmla="*/ 248 w 512"/>
                <a:gd name="T19" fmla="*/ 205 h 512"/>
                <a:gd name="T20" fmla="*/ 263 w 512"/>
                <a:gd name="T21" fmla="*/ 205 h 512"/>
                <a:gd name="T22" fmla="*/ 306 w 512"/>
                <a:gd name="T23" fmla="*/ 248 h 512"/>
                <a:gd name="T24" fmla="*/ 308 w 512"/>
                <a:gd name="T25" fmla="*/ 252 h 512"/>
                <a:gd name="T26" fmla="*/ 308 w 512"/>
                <a:gd name="T27" fmla="*/ 260 h 512"/>
                <a:gd name="T28" fmla="*/ 306 w 512"/>
                <a:gd name="T29" fmla="*/ 263 h 512"/>
                <a:gd name="T30" fmla="*/ 263 w 512"/>
                <a:gd name="T31" fmla="*/ 306 h 512"/>
                <a:gd name="T32" fmla="*/ 256 w 512"/>
                <a:gd name="T33" fmla="*/ 309 h 512"/>
                <a:gd name="T34" fmla="*/ 248 w 512"/>
                <a:gd name="T35" fmla="*/ 306 h 512"/>
                <a:gd name="T36" fmla="*/ 248 w 512"/>
                <a:gd name="T37" fmla="*/ 291 h 512"/>
                <a:gd name="T38" fmla="*/ 273 w 512"/>
                <a:gd name="T39" fmla="*/ 266 h 512"/>
                <a:gd name="T40" fmla="*/ 117 w 512"/>
                <a:gd name="T41" fmla="*/ 266 h 512"/>
                <a:gd name="T42" fmla="*/ 106 w 512"/>
                <a:gd name="T43" fmla="*/ 256 h 512"/>
                <a:gd name="T44" fmla="*/ 373 w 512"/>
                <a:gd name="T45" fmla="*/ 405 h 512"/>
                <a:gd name="T46" fmla="*/ 362 w 512"/>
                <a:gd name="T47" fmla="*/ 416 h 512"/>
                <a:gd name="T48" fmla="*/ 202 w 512"/>
                <a:gd name="T49" fmla="*/ 416 h 512"/>
                <a:gd name="T50" fmla="*/ 192 w 512"/>
                <a:gd name="T51" fmla="*/ 405 h 512"/>
                <a:gd name="T52" fmla="*/ 192 w 512"/>
                <a:gd name="T53" fmla="*/ 309 h 512"/>
                <a:gd name="T54" fmla="*/ 202 w 512"/>
                <a:gd name="T55" fmla="*/ 298 h 512"/>
                <a:gd name="T56" fmla="*/ 213 w 512"/>
                <a:gd name="T57" fmla="*/ 309 h 512"/>
                <a:gd name="T58" fmla="*/ 213 w 512"/>
                <a:gd name="T59" fmla="*/ 394 h 512"/>
                <a:gd name="T60" fmla="*/ 352 w 512"/>
                <a:gd name="T61" fmla="*/ 394 h 512"/>
                <a:gd name="T62" fmla="*/ 352 w 512"/>
                <a:gd name="T63" fmla="*/ 117 h 512"/>
                <a:gd name="T64" fmla="*/ 213 w 512"/>
                <a:gd name="T65" fmla="*/ 117 h 512"/>
                <a:gd name="T66" fmla="*/ 213 w 512"/>
                <a:gd name="T67" fmla="*/ 202 h 512"/>
                <a:gd name="T68" fmla="*/ 202 w 512"/>
                <a:gd name="T69" fmla="*/ 213 h 512"/>
                <a:gd name="T70" fmla="*/ 192 w 512"/>
                <a:gd name="T71" fmla="*/ 202 h 512"/>
                <a:gd name="T72" fmla="*/ 192 w 512"/>
                <a:gd name="T73" fmla="*/ 106 h 512"/>
                <a:gd name="T74" fmla="*/ 202 w 512"/>
                <a:gd name="T75" fmla="*/ 96 h 512"/>
                <a:gd name="T76" fmla="*/ 362 w 512"/>
                <a:gd name="T77" fmla="*/ 96 h 512"/>
                <a:gd name="T78" fmla="*/ 373 w 512"/>
                <a:gd name="T79" fmla="*/ 106 h 512"/>
                <a:gd name="T80" fmla="*/ 373 w 512"/>
                <a:gd name="T81" fmla="*/ 40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106" y="256"/>
                  </a:moveTo>
                  <a:cubicBezTo>
                    <a:pt x="106" y="250"/>
                    <a:pt x="111" y="245"/>
                    <a:pt x="117" y="245"/>
                  </a:cubicBezTo>
                  <a:cubicBezTo>
                    <a:pt x="273" y="245"/>
                    <a:pt x="273" y="245"/>
                    <a:pt x="273" y="245"/>
                  </a:cubicBezTo>
                  <a:cubicBezTo>
                    <a:pt x="248" y="221"/>
                    <a:pt x="248" y="221"/>
                    <a:pt x="248" y="221"/>
                  </a:cubicBezTo>
                  <a:cubicBezTo>
                    <a:pt x="244" y="216"/>
                    <a:pt x="244" y="210"/>
                    <a:pt x="248" y="205"/>
                  </a:cubicBezTo>
                  <a:cubicBezTo>
                    <a:pt x="252" y="201"/>
                    <a:pt x="259" y="201"/>
                    <a:pt x="263" y="205"/>
                  </a:cubicBezTo>
                  <a:cubicBezTo>
                    <a:pt x="306" y="248"/>
                    <a:pt x="306" y="248"/>
                    <a:pt x="306" y="248"/>
                  </a:cubicBezTo>
                  <a:cubicBezTo>
                    <a:pt x="307" y="249"/>
                    <a:pt x="308" y="250"/>
                    <a:pt x="308" y="252"/>
                  </a:cubicBezTo>
                  <a:cubicBezTo>
                    <a:pt x="309" y="254"/>
                    <a:pt x="309" y="257"/>
                    <a:pt x="308" y="260"/>
                  </a:cubicBezTo>
                  <a:cubicBezTo>
                    <a:pt x="308" y="261"/>
                    <a:pt x="307" y="262"/>
                    <a:pt x="306" y="263"/>
                  </a:cubicBezTo>
                  <a:cubicBezTo>
                    <a:pt x="263" y="306"/>
                    <a:pt x="263" y="306"/>
                    <a:pt x="263" y="306"/>
                  </a:cubicBezTo>
                  <a:cubicBezTo>
                    <a:pt x="261" y="308"/>
                    <a:pt x="258" y="309"/>
                    <a:pt x="256" y="309"/>
                  </a:cubicBezTo>
                  <a:cubicBezTo>
                    <a:pt x="253" y="309"/>
                    <a:pt x="250" y="308"/>
                    <a:pt x="248" y="306"/>
                  </a:cubicBezTo>
                  <a:cubicBezTo>
                    <a:pt x="244" y="302"/>
                    <a:pt x="244" y="295"/>
                    <a:pt x="248" y="291"/>
                  </a:cubicBezTo>
                  <a:cubicBezTo>
                    <a:pt x="273" y="266"/>
                    <a:pt x="273" y="266"/>
                    <a:pt x="273" y="266"/>
                  </a:cubicBezTo>
                  <a:cubicBezTo>
                    <a:pt x="117" y="266"/>
                    <a:pt x="117" y="266"/>
                    <a:pt x="117" y="266"/>
                  </a:cubicBezTo>
                  <a:cubicBezTo>
                    <a:pt x="111" y="266"/>
                    <a:pt x="106" y="262"/>
                    <a:pt x="106" y="256"/>
                  </a:cubicBezTo>
                  <a:close/>
                  <a:moveTo>
                    <a:pt x="373" y="405"/>
                  </a:moveTo>
                  <a:cubicBezTo>
                    <a:pt x="373" y="411"/>
                    <a:pt x="368" y="416"/>
                    <a:pt x="362" y="416"/>
                  </a:cubicBezTo>
                  <a:cubicBezTo>
                    <a:pt x="202" y="416"/>
                    <a:pt x="202" y="416"/>
                    <a:pt x="202" y="416"/>
                  </a:cubicBezTo>
                  <a:cubicBezTo>
                    <a:pt x="196" y="416"/>
                    <a:pt x="192" y="411"/>
                    <a:pt x="192" y="405"/>
                  </a:cubicBezTo>
                  <a:cubicBezTo>
                    <a:pt x="192" y="309"/>
                    <a:pt x="192" y="309"/>
                    <a:pt x="192" y="309"/>
                  </a:cubicBezTo>
                  <a:cubicBezTo>
                    <a:pt x="192" y="303"/>
                    <a:pt x="196" y="298"/>
                    <a:pt x="202" y="298"/>
                  </a:cubicBezTo>
                  <a:cubicBezTo>
                    <a:pt x="208" y="298"/>
                    <a:pt x="213" y="303"/>
                    <a:pt x="213" y="309"/>
                  </a:cubicBezTo>
                  <a:cubicBezTo>
                    <a:pt x="213" y="394"/>
                    <a:pt x="213" y="394"/>
                    <a:pt x="213" y="394"/>
                  </a:cubicBezTo>
                  <a:cubicBezTo>
                    <a:pt x="352" y="394"/>
                    <a:pt x="352" y="394"/>
                    <a:pt x="352" y="394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213" y="117"/>
                    <a:pt x="213" y="117"/>
                    <a:pt x="213" y="117"/>
                  </a:cubicBezTo>
                  <a:cubicBezTo>
                    <a:pt x="213" y="202"/>
                    <a:pt x="213" y="202"/>
                    <a:pt x="213" y="202"/>
                  </a:cubicBezTo>
                  <a:cubicBezTo>
                    <a:pt x="213" y="208"/>
                    <a:pt x="208" y="213"/>
                    <a:pt x="202" y="213"/>
                  </a:cubicBezTo>
                  <a:cubicBezTo>
                    <a:pt x="196" y="213"/>
                    <a:pt x="192" y="208"/>
                    <a:pt x="192" y="202"/>
                  </a:cubicBezTo>
                  <a:cubicBezTo>
                    <a:pt x="192" y="106"/>
                    <a:pt x="192" y="106"/>
                    <a:pt x="192" y="106"/>
                  </a:cubicBezTo>
                  <a:cubicBezTo>
                    <a:pt x="192" y="100"/>
                    <a:pt x="196" y="96"/>
                    <a:pt x="202" y="96"/>
                  </a:cubicBezTo>
                  <a:cubicBezTo>
                    <a:pt x="362" y="96"/>
                    <a:pt x="362" y="96"/>
                    <a:pt x="362" y="96"/>
                  </a:cubicBezTo>
                  <a:cubicBezTo>
                    <a:pt x="368" y="96"/>
                    <a:pt x="373" y="100"/>
                    <a:pt x="373" y="106"/>
                  </a:cubicBezTo>
                  <a:lnTo>
                    <a:pt x="373" y="405"/>
                  </a:ln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AB173D81-4704-45EE-90C7-B3302A1C782E}"/>
              </a:ext>
            </a:extLst>
          </p:cNvPr>
          <p:cNvGrpSpPr/>
          <p:nvPr/>
        </p:nvGrpSpPr>
        <p:grpSpPr>
          <a:xfrm>
            <a:off x="3143493" y="2100225"/>
            <a:ext cx="425755" cy="531804"/>
            <a:chOff x="3234142" y="1677422"/>
            <a:chExt cx="425755" cy="531804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2E6BE539-A7CB-4D4E-9EA5-5D946A55B36A}"/>
                </a:ext>
              </a:extLst>
            </p:cNvPr>
            <p:cNvSpPr>
              <a:spLocks/>
            </p:cNvSpPr>
            <p:nvPr/>
          </p:nvSpPr>
          <p:spPr bwMode="gray">
            <a:xfrm>
              <a:off x="3415053" y="2163507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47F3DD12-E339-4B18-A30F-43049D1893B3}"/>
                </a:ext>
              </a:extLst>
            </p:cNvPr>
            <p:cNvGrpSpPr/>
            <p:nvPr/>
          </p:nvGrpSpPr>
          <p:grpSpPr>
            <a:xfrm>
              <a:off x="3234142" y="1677422"/>
              <a:ext cx="425755" cy="508830"/>
              <a:chOff x="3234142" y="1677422"/>
              <a:chExt cx="425755" cy="508830"/>
            </a:xfrm>
          </p:grpSpPr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1B4E14B5-98F4-4C75-BC15-CDE154B7A1FB}"/>
                  </a:ext>
                </a:extLst>
              </p:cNvPr>
              <p:cNvSpPr/>
              <p:nvPr/>
            </p:nvSpPr>
            <p:spPr bwMode="gray">
              <a:xfrm>
                <a:off x="3234142" y="1677422"/>
                <a:ext cx="425755" cy="508830"/>
              </a:xfrm>
              <a:custGeom>
                <a:avLst/>
                <a:gdLst>
                  <a:gd name="connsiteX0" fmla="*/ 735709 w 864609"/>
                  <a:gd name="connsiteY0" fmla="*/ 139339 h 1033314"/>
                  <a:gd name="connsiteX1" fmla="*/ 735709 w 864609"/>
                  <a:gd name="connsiteY1" fmla="*/ 735709 h 1033314"/>
                  <a:gd name="connsiteX2" fmla="*/ 437524 w 864609"/>
                  <a:gd name="connsiteY2" fmla="*/ 1033894 h 1033314"/>
                  <a:gd name="connsiteX3" fmla="*/ 139339 w 864609"/>
                  <a:gd name="connsiteY3" fmla="*/ 735709 h 1033314"/>
                  <a:gd name="connsiteX4" fmla="*/ 139339 w 864609"/>
                  <a:gd name="connsiteY4" fmla="*/ 139339 h 1033314"/>
                  <a:gd name="connsiteX5" fmla="*/ 735709 w 864609"/>
                  <a:gd name="connsiteY5" fmla="*/ 139339 h 1033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64609" h="1033314">
                    <a:moveTo>
                      <a:pt x="735709" y="139339"/>
                    </a:moveTo>
                    <a:cubicBezTo>
                      <a:pt x="900407" y="304037"/>
                      <a:pt x="900407" y="571011"/>
                      <a:pt x="735709" y="735709"/>
                    </a:cubicBezTo>
                    <a:lnTo>
                      <a:pt x="437524" y="1033894"/>
                    </a:lnTo>
                    <a:lnTo>
                      <a:pt x="139339" y="735709"/>
                    </a:lnTo>
                    <a:cubicBezTo>
                      <a:pt x="-25358" y="571011"/>
                      <a:pt x="-25358" y="304037"/>
                      <a:pt x="139339" y="139339"/>
                    </a:cubicBezTo>
                    <a:cubicBezTo>
                      <a:pt x="304037" y="-25358"/>
                      <a:pt x="571012" y="-25358"/>
                      <a:pt x="735709" y="139339"/>
                    </a:cubicBezTo>
                    <a:close/>
                  </a:path>
                </a:pathLst>
              </a:custGeom>
              <a:solidFill>
                <a:srgbClr val="08325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4BDC1B08-FE68-4ADF-A530-B50EAA23CDED}"/>
                  </a:ext>
                </a:extLst>
              </p:cNvPr>
              <p:cNvSpPr/>
              <p:nvPr/>
            </p:nvSpPr>
            <p:spPr bwMode="gray">
              <a:xfrm>
                <a:off x="3275679" y="1718960"/>
                <a:ext cx="342681" cy="342681"/>
              </a:xfrm>
              <a:custGeom>
                <a:avLst/>
                <a:gdLst>
                  <a:gd name="connsiteX0" fmla="*/ 114666 w 695905"/>
                  <a:gd name="connsiteY0" fmla="*/ 114666 h 695905"/>
                  <a:gd name="connsiteX1" fmla="*/ 114666 w 695905"/>
                  <a:gd name="connsiteY1" fmla="*/ 591889 h 695905"/>
                  <a:gd name="connsiteX2" fmla="*/ 591889 w 695905"/>
                  <a:gd name="connsiteY2" fmla="*/ 591889 h 695905"/>
                  <a:gd name="connsiteX3" fmla="*/ 591889 w 695905"/>
                  <a:gd name="connsiteY3" fmla="*/ 114666 h 695905"/>
                  <a:gd name="connsiteX4" fmla="*/ 114666 w 695905"/>
                  <a:gd name="connsiteY4" fmla="*/ 114666 h 695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5905" h="695905">
                    <a:moveTo>
                      <a:pt x="114666" y="114666"/>
                    </a:moveTo>
                    <a:cubicBezTo>
                      <a:pt x="-17134" y="246466"/>
                      <a:pt x="-17134" y="460088"/>
                      <a:pt x="114666" y="591889"/>
                    </a:cubicBezTo>
                    <a:cubicBezTo>
                      <a:pt x="246467" y="723689"/>
                      <a:pt x="460088" y="723689"/>
                      <a:pt x="591889" y="591889"/>
                    </a:cubicBezTo>
                    <a:cubicBezTo>
                      <a:pt x="723689" y="460088"/>
                      <a:pt x="723689" y="246466"/>
                      <a:pt x="591889" y="114666"/>
                    </a:cubicBezTo>
                    <a:cubicBezTo>
                      <a:pt x="459878" y="-17134"/>
                      <a:pt x="246467" y="-17134"/>
                      <a:pt x="114666" y="114666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9" name="General_Fill_113">
                <a:extLst>
                  <a:ext uri="{FF2B5EF4-FFF2-40B4-BE49-F238E27FC236}">
                    <a16:creationId xmlns:a16="http://schemas.microsoft.com/office/drawing/2014/main" id="{93E28D2F-D865-4959-B82F-133D7772B53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3320019" y="1763300"/>
                <a:ext cx="254000" cy="254000"/>
              </a:xfrm>
              <a:custGeom>
                <a:avLst/>
                <a:gdLst>
                  <a:gd name="T0" fmla="*/ 213 w 512"/>
                  <a:gd name="T1" fmla="*/ 160 h 512"/>
                  <a:gd name="T2" fmla="*/ 256 w 512"/>
                  <a:gd name="T3" fmla="*/ 117 h 512"/>
                  <a:gd name="T4" fmla="*/ 298 w 512"/>
                  <a:gd name="T5" fmla="*/ 160 h 512"/>
                  <a:gd name="T6" fmla="*/ 256 w 512"/>
                  <a:gd name="T7" fmla="*/ 202 h 512"/>
                  <a:gd name="T8" fmla="*/ 213 w 512"/>
                  <a:gd name="T9" fmla="*/ 160 h 512"/>
                  <a:gd name="T10" fmla="*/ 512 w 512"/>
                  <a:gd name="T11" fmla="*/ 256 h 512"/>
                  <a:gd name="T12" fmla="*/ 256 w 512"/>
                  <a:gd name="T13" fmla="*/ 512 h 512"/>
                  <a:gd name="T14" fmla="*/ 0 w 512"/>
                  <a:gd name="T15" fmla="*/ 256 h 512"/>
                  <a:gd name="T16" fmla="*/ 256 w 512"/>
                  <a:gd name="T17" fmla="*/ 0 h 512"/>
                  <a:gd name="T18" fmla="*/ 512 w 512"/>
                  <a:gd name="T19" fmla="*/ 256 h 512"/>
                  <a:gd name="T20" fmla="*/ 192 w 512"/>
                  <a:gd name="T21" fmla="*/ 160 h 512"/>
                  <a:gd name="T22" fmla="*/ 256 w 512"/>
                  <a:gd name="T23" fmla="*/ 224 h 512"/>
                  <a:gd name="T24" fmla="*/ 320 w 512"/>
                  <a:gd name="T25" fmla="*/ 160 h 512"/>
                  <a:gd name="T26" fmla="*/ 256 w 512"/>
                  <a:gd name="T27" fmla="*/ 96 h 512"/>
                  <a:gd name="T28" fmla="*/ 192 w 512"/>
                  <a:gd name="T29" fmla="*/ 160 h 512"/>
                  <a:gd name="T30" fmla="*/ 384 w 512"/>
                  <a:gd name="T31" fmla="*/ 309 h 512"/>
                  <a:gd name="T32" fmla="*/ 320 w 512"/>
                  <a:gd name="T33" fmla="*/ 245 h 512"/>
                  <a:gd name="T34" fmla="*/ 192 w 512"/>
                  <a:gd name="T35" fmla="*/ 245 h 512"/>
                  <a:gd name="T36" fmla="*/ 128 w 512"/>
                  <a:gd name="T37" fmla="*/ 309 h 512"/>
                  <a:gd name="T38" fmla="*/ 128 w 512"/>
                  <a:gd name="T39" fmla="*/ 405 h 512"/>
                  <a:gd name="T40" fmla="*/ 138 w 512"/>
                  <a:gd name="T41" fmla="*/ 416 h 512"/>
                  <a:gd name="T42" fmla="*/ 149 w 512"/>
                  <a:gd name="T43" fmla="*/ 405 h 512"/>
                  <a:gd name="T44" fmla="*/ 149 w 512"/>
                  <a:gd name="T45" fmla="*/ 309 h 512"/>
                  <a:gd name="T46" fmla="*/ 192 w 512"/>
                  <a:gd name="T47" fmla="*/ 266 h 512"/>
                  <a:gd name="T48" fmla="*/ 320 w 512"/>
                  <a:gd name="T49" fmla="*/ 266 h 512"/>
                  <a:gd name="T50" fmla="*/ 362 w 512"/>
                  <a:gd name="T51" fmla="*/ 309 h 512"/>
                  <a:gd name="T52" fmla="*/ 362 w 512"/>
                  <a:gd name="T53" fmla="*/ 405 h 512"/>
                  <a:gd name="T54" fmla="*/ 373 w 512"/>
                  <a:gd name="T55" fmla="*/ 416 h 512"/>
                  <a:gd name="T56" fmla="*/ 384 w 512"/>
                  <a:gd name="T57" fmla="*/ 405 h 512"/>
                  <a:gd name="T58" fmla="*/ 384 w 512"/>
                  <a:gd name="T59" fmla="*/ 30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12" h="512">
                    <a:moveTo>
                      <a:pt x="213" y="160"/>
                    </a:moveTo>
                    <a:cubicBezTo>
                      <a:pt x="213" y="136"/>
                      <a:pt x="232" y="117"/>
                      <a:pt x="256" y="117"/>
                    </a:cubicBezTo>
                    <a:cubicBezTo>
                      <a:pt x="279" y="117"/>
                      <a:pt x="298" y="136"/>
                      <a:pt x="298" y="160"/>
                    </a:cubicBezTo>
                    <a:cubicBezTo>
                      <a:pt x="298" y="183"/>
                      <a:pt x="279" y="202"/>
                      <a:pt x="256" y="202"/>
                    </a:cubicBezTo>
                    <a:cubicBezTo>
                      <a:pt x="232" y="202"/>
                      <a:pt x="213" y="183"/>
                      <a:pt x="213" y="160"/>
                    </a:cubicBezTo>
                    <a:close/>
                    <a:moveTo>
                      <a:pt x="512" y="256"/>
                    </a:moveTo>
                    <a:cubicBezTo>
                      <a:pt x="512" y="397"/>
                      <a:pt x="397" y="512"/>
                      <a:pt x="256" y="512"/>
                    </a:cubicBezTo>
                    <a:cubicBezTo>
                      <a:pt x="114" y="512"/>
                      <a:pt x="0" y="397"/>
                      <a:pt x="0" y="256"/>
                    </a:cubicBezTo>
                    <a:cubicBezTo>
                      <a:pt x="0" y="114"/>
                      <a:pt x="114" y="0"/>
                      <a:pt x="256" y="0"/>
                    </a:cubicBezTo>
                    <a:cubicBezTo>
                      <a:pt x="397" y="0"/>
                      <a:pt x="512" y="114"/>
                      <a:pt x="512" y="256"/>
                    </a:cubicBezTo>
                    <a:close/>
                    <a:moveTo>
                      <a:pt x="192" y="160"/>
                    </a:moveTo>
                    <a:cubicBezTo>
                      <a:pt x="192" y="195"/>
                      <a:pt x="220" y="224"/>
                      <a:pt x="256" y="224"/>
                    </a:cubicBezTo>
                    <a:cubicBezTo>
                      <a:pt x="291" y="224"/>
                      <a:pt x="320" y="195"/>
                      <a:pt x="320" y="160"/>
                    </a:cubicBezTo>
                    <a:cubicBezTo>
                      <a:pt x="320" y="124"/>
                      <a:pt x="291" y="96"/>
                      <a:pt x="256" y="96"/>
                    </a:cubicBezTo>
                    <a:cubicBezTo>
                      <a:pt x="220" y="96"/>
                      <a:pt x="192" y="124"/>
                      <a:pt x="192" y="160"/>
                    </a:cubicBezTo>
                    <a:close/>
                    <a:moveTo>
                      <a:pt x="384" y="309"/>
                    </a:moveTo>
                    <a:cubicBezTo>
                      <a:pt x="384" y="274"/>
                      <a:pt x="355" y="245"/>
                      <a:pt x="320" y="245"/>
                    </a:cubicBezTo>
                    <a:cubicBezTo>
                      <a:pt x="192" y="245"/>
                      <a:pt x="192" y="245"/>
                      <a:pt x="192" y="245"/>
                    </a:cubicBezTo>
                    <a:cubicBezTo>
                      <a:pt x="156" y="245"/>
                      <a:pt x="128" y="274"/>
                      <a:pt x="128" y="309"/>
                    </a:cubicBezTo>
                    <a:cubicBezTo>
                      <a:pt x="128" y="405"/>
                      <a:pt x="128" y="405"/>
                      <a:pt x="128" y="405"/>
                    </a:cubicBezTo>
                    <a:cubicBezTo>
                      <a:pt x="128" y="411"/>
                      <a:pt x="132" y="416"/>
                      <a:pt x="138" y="416"/>
                    </a:cubicBezTo>
                    <a:cubicBezTo>
                      <a:pt x="144" y="416"/>
                      <a:pt x="149" y="411"/>
                      <a:pt x="149" y="405"/>
                    </a:cubicBezTo>
                    <a:cubicBezTo>
                      <a:pt x="149" y="309"/>
                      <a:pt x="149" y="309"/>
                      <a:pt x="149" y="309"/>
                    </a:cubicBezTo>
                    <a:cubicBezTo>
                      <a:pt x="149" y="285"/>
                      <a:pt x="168" y="266"/>
                      <a:pt x="192" y="266"/>
                    </a:cubicBezTo>
                    <a:cubicBezTo>
                      <a:pt x="320" y="266"/>
                      <a:pt x="320" y="266"/>
                      <a:pt x="320" y="266"/>
                    </a:cubicBezTo>
                    <a:cubicBezTo>
                      <a:pt x="343" y="266"/>
                      <a:pt x="362" y="285"/>
                      <a:pt x="362" y="309"/>
                    </a:cubicBezTo>
                    <a:cubicBezTo>
                      <a:pt x="362" y="405"/>
                      <a:pt x="362" y="405"/>
                      <a:pt x="362" y="405"/>
                    </a:cubicBezTo>
                    <a:cubicBezTo>
                      <a:pt x="362" y="411"/>
                      <a:pt x="367" y="416"/>
                      <a:pt x="373" y="416"/>
                    </a:cubicBezTo>
                    <a:cubicBezTo>
                      <a:pt x="379" y="416"/>
                      <a:pt x="384" y="411"/>
                      <a:pt x="384" y="405"/>
                    </a:cubicBezTo>
                    <a:lnTo>
                      <a:pt x="384" y="309"/>
                    </a:lnTo>
                    <a:close/>
                  </a:path>
                </a:pathLst>
              </a:custGeom>
              <a:solidFill>
                <a:srgbClr val="08325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2F87151A-3912-4937-9DEC-E5908E484ADD}"/>
              </a:ext>
            </a:extLst>
          </p:cNvPr>
          <p:cNvGrpSpPr/>
          <p:nvPr/>
        </p:nvGrpSpPr>
        <p:grpSpPr>
          <a:xfrm>
            <a:off x="4016150" y="2351837"/>
            <a:ext cx="425755" cy="531804"/>
            <a:chOff x="4462141" y="2051881"/>
            <a:chExt cx="425755" cy="531804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F12918AF-3134-44F1-B408-08CED3EBC1B8}"/>
                </a:ext>
              </a:extLst>
            </p:cNvPr>
            <p:cNvSpPr>
              <a:spLocks/>
            </p:cNvSpPr>
            <p:nvPr/>
          </p:nvSpPr>
          <p:spPr bwMode="gray">
            <a:xfrm>
              <a:off x="4643052" y="2537966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2EC93167-461D-4DE0-84FD-D8F73B8E3AA4}"/>
                </a:ext>
              </a:extLst>
            </p:cNvPr>
            <p:cNvSpPr/>
            <p:nvPr/>
          </p:nvSpPr>
          <p:spPr bwMode="gray">
            <a:xfrm>
              <a:off x="4462141" y="2051881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7228704-3EAD-466F-8F32-4FBD4FD76951}"/>
                </a:ext>
              </a:extLst>
            </p:cNvPr>
            <p:cNvSpPr/>
            <p:nvPr/>
          </p:nvSpPr>
          <p:spPr bwMode="gray">
            <a:xfrm>
              <a:off x="4503678" y="2093419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4" name="General_Fill_18">
              <a:extLst>
                <a:ext uri="{FF2B5EF4-FFF2-40B4-BE49-F238E27FC236}">
                  <a16:creationId xmlns:a16="http://schemas.microsoft.com/office/drawing/2014/main" id="{9921D0E0-F8A3-424F-8CEB-DD586B2C80F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548018" y="2137759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320 w 512"/>
                <a:gd name="T11" fmla="*/ 405 h 512"/>
                <a:gd name="T12" fmla="*/ 309 w 512"/>
                <a:gd name="T13" fmla="*/ 416 h 512"/>
                <a:gd name="T14" fmla="*/ 149 w 512"/>
                <a:gd name="T15" fmla="*/ 416 h 512"/>
                <a:gd name="T16" fmla="*/ 138 w 512"/>
                <a:gd name="T17" fmla="*/ 405 h 512"/>
                <a:gd name="T18" fmla="*/ 138 w 512"/>
                <a:gd name="T19" fmla="*/ 106 h 512"/>
                <a:gd name="T20" fmla="*/ 149 w 512"/>
                <a:gd name="T21" fmla="*/ 96 h 512"/>
                <a:gd name="T22" fmla="*/ 309 w 512"/>
                <a:gd name="T23" fmla="*/ 96 h 512"/>
                <a:gd name="T24" fmla="*/ 320 w 512"/>
                <a:gd name="T25" fmla="*/ 106 h 512"/>
                <a:gd name="T26" fmla="*/ 320 w 512"/>
                <a:gd name="T27" fmla="*/ 202 h 512"/>
                <a:gd name="T28" fmla="*/ 309 w 512"/>
                <a:gd name="T29" fmla="*/ 213 h 512"/>
                <a:gd name="T30" fmla="*/ 298 w 512"/>
                <a:gd name="T31" fmla="*/ 202 h 512"/>
                <a:gd name="T32" fmla="*/ 298 w 512"/>
                <a:gd name="T33" fmla="*/ 117 h 512"/>
                <a:gd name="T34" fmla="*/ 160 w 512"/>
                <a:gd name="T35" fmla="*/ 117 h 512"/>
                <a:gd name="T36" fmla="*/ 160 w 512"/>
                <a:gd name="T37" fmla="*/ 394 h 512"/>
                <a:gd name="T38" fmla="*/ 298 w 512"/>
                <a:gd name="T39" fmla="*/ 394 h 512"/>
                <a:gd name="T40" fmla="*/ 298 w 512"/>
                <a:gd name="T41" fmla="*/ 309 h 512"/>
                <a:gd name="T42" fmla="*/ 309 w 512"/>
                <a:gd name="T43" fmla="*/ 298 h 512"/>
                <a:gd name="T44" fmla="*/ 320 w 512"/>
                <a:gd name="T45" fmla="*/ 309 h 512"/>
                <a:gd name="T46" fmla="*/ 320 w 512"/>
                <a:gd name="T47" fmla="*/ 405 h 512"/>
                <a:gd name="T48" fmla="*/ 415 w 512"/>
                <a:gd name="T49" fmla="*/ 260 h 512"/>
                <a:gd name="T50" fmla="*/ 413 w 512"/>
                <a:gd name="T51" fmla="*/ 263 h 512"/>
                <a:gd name="T52" fmla="*/ 370 w 512"/>
                <a:gd name="T53" fmla="*/ 306 h 512"/>
                <a:gd name="T54" fmla="*/ 362 w 512"/>
                <a:gd name="T55" fmla="*/ 309 h 512"/>
                <a:gd name="T56" fmla="*/ 355 w 512"/>
                <a:gd name="T57" fmla="*/ 306 h 512"/>
                <a:gd name="T58" fmla="*/ 355 w 512"/>
                <a:gd name="T59" fmla="*/ 291 h 512"/>
                <a:gd name="T60" fmla="*/ 379 w 512"/>
                <a:gd name="T61" fmla="*/ 266 h 512"/>
                <a:gd name="T62" fmla="*/ 224 w 512"/>
                <a:gd name="T63" fmla="*/ 266 h 512"/>
                <a:gd name="T64" fmla="*/ 213 w 512"/>
                <a:gd name="T65" fmla="*/ 256 h 512"/>
                <a:gd name="T66" fmla="*/ 224 w 512"/>
                <a:gd name="T67" fmla="*/ 245 h 512"/>
                <a:gd name="T68" fmla="*/ 379 w 512"/>
                <a:gd name="T69" fmla="*/ 245 h 512"/>
                <a:gd name="T70" fmla="*/ 355 w 512"/>
                <a:gd name="T71" fmla="*/ 221 h 512"/>
                <a:gd name="T72" fmla="*/ 355 w 512"/>
                <a:gd name="T73" fmla="*/ 205 h 512"/>
                <a:gd name="T74" fmla="*/ 370 w 512"/>
                <a:gd name="T75" fmla="*/ 205 h 512"/>
                <a:gd name="T76" fmla="*/ 413 w 512"/>
                <a:gd name="T77" fmla="*/ 248 h 512"/>
                <a:gd name="T78" fmla="*/ 415 w 512"/>
                <a:gd name="T79" fmla="*/ 252 h 512"/>
                <a:gd name="T80" fmla="*/ 415 w 512"/>
                <a:gd name="T81" fmla="*/ 26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320" y="405"/>
                  </a:moveTo>
                  <a:cubicBezTo>
                    <a:pt x="320" y="411"/>
                    <a:pt x="315" y="416"/>
                    <a:pt x="309" y="416"/>
                  </a:cubicBezTo>
                  <a:cubicBezTo>
                    <a:pt x="149" y="416"/>
                    <a:pt x="149" y="416"/>
                    <a:pt x="149" y="416"/>
                  </a:cubicBezTo>
                  <a:cubicBezTo>
                    <a:pt x="143" y="416"/>
                    <a:pt x="138" y="411"/>
                    <a:pt x="138" y="405"/>
                  </a:cubicBezTo>
                  <a:cubicBezTo>
                    <a:pt x="138" y="106"/>
                    <a:pt x="138" y="106"/>
                    <a:pt x="138" y="106"/>
                  </a:cubicBezTo>
                  <a:cubicBezTo>
                    <a:pt x="138" y="100"/>
                    <a:pt x="143" y="96"/>
                    <a:pt x="149" y="96"/>
                  </a:cubicBezTo>
                  <a:cubicBezTo>
                    <a:pt x="309" y="96"/>
                    <a:pt x="309" y="96"/>
                    <a:pt x="309" y="96"/>
                  </a:cubicBezTo>
                  <a:cubicBezTo>
                    <a:pt x="315" y="96"/>
                    <a:pt x="320" y="100"/>
                    <a:pt x="320" y="106"/>
                  </a:cubicBezTo>
                  <a:cubicBezTo>
                    <a:pt x="320" y="202"/>
                    <a:pt x="320" y="202"/>
                    <a:pt x="320" y="202"/>
                  </a:cubicBezTo>
                  <a:cubicBezTo>
                    <a:pt x="320" y="208"/>
                    <a:pt x="315" y="213"/>
                    <a:pt x="309" y="213"/>
                  </a:cubicBezTo>
                  <a:cubicBezTo>
                    <a:pt x="303" y="213"/>
                    <a:pt x="298" y="208"/>
                    <a:pt x="298" y="202"/>
                  </a:cubicBezTo>
                  <a:cubicBezTo>
                    <a:pt x="298" y="117"/>
                    <a:pt x="298" y="117"/>
                    <a:pt x="298" y="117"/>
                  </a:cubicBezTo>
                  <a:cubicBezTo>
                    <a:pt x="160" y="117"/>
                    <a:pt x="160" y="117"/>
                    <a:pt x="160" y="117"/>
                  </a:cubicBezTo>
                  <a:cubicBezTo>
                    <a:pt x="160" y="394"/>
                    <a:pt x="160" y="394"/>
                    <a:pt x="160" y="394"/>
                  </a:cubicBezTo>
                  <a:cubicBezTo>
                    <a:pt x="298" y="394"/>
                    <a:pt x="298" y="394"/>
                    <a:pt x="298" y="394"/>
                  </a:cubicBezTo>
                  <a:cubicBezTo>
                    <a:pt x="298" y="309"/>
                    <a:pt x="298" y="309"/>
                    <a:pt x="298" y="309"/>
                  </a:cubicBezTo>
                  <a:cubicBezTo>
                    <a:pt x="298" y="303"/>
                    <a:pt x="303" y="298"/>
                    <a:pt x="309" y="298"/>
                  </a:cubicBezTo>
                  <a:cubicBezTo>
                    <a:pt x="315" y="298"/>
                    <a:pt x="320" y="303"/>
                    <a:pt x="320" y="309"/>
                  </a:cubicBezTo>
                  <a:lnTo>
                    <a:pt x="320" y="405"/>
                  </a:lnTo>
                  <a:close/>
                  <a:moveTo>
                    <a:pt x="415" y="260"/>
                  </a:moveTo>
                  <a:cubicBezTo>
                    <a:pt x="414" y="261"/>
                    <a:pt x="414" y="262"/>
                    <a:pt x="413" y="263"/>
                  </a:cubicBezTo>
                  <a:cubicBezTo>
                    <a:pt x="370" y="306"/>
                    <a:pt x="370" y="306"/>
                    <a:pt x="370" y="306"/>
                  </a:cubicBezTo>
                  <a:cubicBezTo>
                    <a:pt x="368" y="308"/>
                    <a:pt x="365" y="309"/>
                    <a:pt x="362" y="309"/>
                  </a:cubicBezTo>
                  <a:cubicBezTo>
                    <a:pt x="360" y="309"/>
                    <a:pt x="357" y="308"/>
                    <a:pt x="355" y="306"/>
                  </a:cubicBezTo>
                  <a:cubicBezTo>
                    <a:pt x="351" y="302"/>
                    <a:pt x="351" y="295"/>
                    <a:pt x="355" y="291"/>
                  </a:cubicBezTo>
                  <a:cubicBezTo>
                    <a:pt x="379" y="266"/>
                    <a:pt x="379" y="266"/>
                    <a:pt x="379" y="266"/>
                  </a:cubicBezTo>
                  <a:cubicBezTo>
                    <a:pt x="224" y="266"/>
                    <a:pt x="224" y="266"/>
                    <a:pt x="224" y="266"/>
                  </a:cubicBezTo>
                  <a:cubicBezTo>
                    <a:pt x="218" y="266"/>
                    <a:pt x="213" y="262"/>
                    <a:pt x="213" y="256"/>
                  </a:cubicBezTo>
                  <a:cubicBezTo>
                    <a:pt x="213" y="250"/>
                    <a:pt x="218" y="245"/>
                    <a:pt x="224" y="245"/>
                  </a:cubicBezTo>
                  <a:cubicBezTo>
                    <a:pt x="379" y="245"/>
                    <a:pt x="379" y="245"/>
                    <a:pt x="379" y="245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1" y="216"/>
                    <a:pt x="351" y="210"/>
                    <a:pt x="355" y="205"/>
                  </a:cubicBezTo>
                  <a:cubicBezTo>
                    <a:pt x="359" y="201"/>
                    <a:pt x="366" y="201"/>
                    <a:pt x="370" y="205"/>
                  </a:cubicBezTo>
                  <a:cubicBezTo>
                    <a:pt x="413" y="248"/>
                    <a:pt x="413" y="248"/>
                    <a:pt x="413" y="248"/>
                  </a:cubicBezTo>
                  <a:cubicBezTo>
                    <a:pt x="414" y="249"/>
                    <a:pt x="414" y="250"/>
                    <a:pt x="415" y="252"/>
                  </a:cubicBezTo>
                  <a:cubicBezTo>
                    <a:pt x="416" y="254"/>
                    <a:pt x="416" y="257"/>
                    <a:pt x="415" y="260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DFE1619A-EE89-4654-911A-6CF89B43B147}"/>
              </a:ext>
            </a:extLst>
          </p:cNvPr>
          <p:cNvGrpSpPr/>
          <p:nvPr/>
        </p:nvGrpSpPr>
        <p:grpSpPr>
          <a:xfrm>
            <a:off x="9492112" y="4677296"/>
            <a:ext cx="425755" cy="531804"/>
            <a:chOff x="9718304" y="4322445"/>
            <a:chExt cx="425755" cy="531804"/>
          </a:xfrm>
        </p:grpSpPr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6D319647-8316-4C62-8541-EDDF4BA7239C}"/>
                </a:ext>
              </a:extLst>
            </p:cNvPr>
            <p:cNvSpPr>
              <a:spLocks/>
            </p:cNvSpPr>
            <p:nvPr/>
          </p:nvSpPr>
          <p:spPr bwMode="gray">
            <a:xfrm>
              <a:off x="9899215" y="4808530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F4BD7D23-5D34-4CA5-B5EB-EAB04BF93F80}"/>
                </a:ext>
              </a:extLst>
            </p:cNvPr>
            <p:cNvSpPr/>
            <p:nvPr/>
          </p:nvSpPr>
          <p:spPr bwMode="gray">
            <a:xfrm>
              <a:off x="9718304" y="4322445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9" name="Freeform 694">
              <a:extLst>
                <a:ext uri="{FF2B5EF4-FFF2-40B4-BE49-F238E27FC236}">
                  <a16:creationId xmlns:a16="http://schemas.microsoft.com/office/drawing/2014/main" id="{FCF5A42A-0C45-43BE-B3E1-0EEB4C085F12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9802209" y="4406837"/>
              <a:ext cx="257945" cy="258703"/>
            </a:xfrm>
            <a:custGeom>
              <a:avLst/>
              <a:gdLst>
                <a:gd name="T0" fmla="*/ 203 w 512"/>
                <a:gd name="T1" fmla="*/ 220 h 512"/>
                <a:gd name="T2" fmla="*/ 192 w 512"/>
                <a:gd name="T3" fmla="*/ 222 h 512"/>
                <a:gd name="T4" fmla="*/ 121 w 512"/>
                <a:gd name="T5" fmla="*/ 250 h 512"/>
                <a:gd name="T6" fmla="*/ 166 w 512"/>
                <a:gd name="T7" fmla="*/ 295 h 512"/>
                <a:gd name="T8" fmla="*/ 166 w 512"/>
                <a:gd name="T9" fmla="*/ 310 h 512"/>
                <a:gd name="T10" fmla="*/ 166 w 512"/>
                <a:gd name="T11" fmla="*/ 348 h 512"/>
                <a:gd name="T12" fmla="*/ 203 w 512"/>
                <a:gd name="T13" fmla="*/ 348 h 512"/>
                <a:gd name="T14" fmla="*/ 211 w 512"/>
                <a:gd name="T15" fmla="*/ 345 h 512"/>
                <a:gd name="T16" fmla="*/ 218 w 512"/>
                <a:gd name="T17" fmla="*/ 348 h 512"/>
                <a:gd name="T18" fmla="*/ 263 w 512"/>
                <a:gd name="T19" fmla="*/ 392 h 512"/>
                <a:gd name="T20" fmla="*/ 290 w 512"/>
                <a:gd name="T21" fmla="*/ 322 h 512"/>
                <a:gd name="T22" fmla="*/ 293 w 512"/>
                <a:gd name="T23" fmla="*/ 311 h 512"/>
                <a:gd name="T24" fmla="*/ 363 w 512"/>
                <a:gd name="T25" fmla="*/ 150 h 512"/>
                <a:gd name="T26" fmla="*/ 203 w 512"/>
                <a:gd name="T27" fmla="*/ 220 h 512"/>
                <a:gd name="T28" fmla="*/ 273 w 512"/>
                <a:gd name="T29" fmla="*/ 302 h 512"/>
                <a:gd name="T30" fmla="*/ 241 w 512"/>
                <a:gd name="T31" fmla="*/ 315 h 512"/>
                <a:gd name="T32" fmla="*/ 208 w 512"/>
                <a:gd name="T33" fmla="*/ 302 h 512"/>
                <a:gd name="T34" fmla="*/ 208 w 512"/>
                <a:gd name="T35" fmla="*/ 237 h 512"/>
                <a:gd name="T36" fmla="*/ 241 w 512"/>
                <a:gd name="T37" fmla="*/ 223 h 512"/>
                <a:gd name="T38" fmla="*/ 273 w 512"/>
                <a:gd name="T39" fmla="*/ 237 h 512"/>
                <a:gd name="T40" fmla="*/ 273 w 512"/>
                <a:gd name="T41" fmla="*/ 302 h 512"/>
                <a:gd name="T42" fmla="*/ 258 w 512"/>
                <a:gd name="T43" fmla="*/ 252 h 512"/>
                <a:gd name="T44" fmla="*/ 258 w 512"/>
                <a:gd name="T45" fmla="*/ 287 h 512"/>
                <a:gd name="T46" fmla="*/ 224 w 512"/>
                <a:gd name="T47" fmla="*/ 287 h 512"/>
                <a:gd name="T48" fmla="*/ 224 w 512"/>
                <a:gd name="T49" fmla="*/ 252 h 512"/>
                <a:gd name="T50" fmla="*/ 241 w 512"/>
                <a:gd name="T51" fmla="*/ 245 h 512"/>
                <a:gd name="T52" fmla="*/ 258 w 512"/>
                <a:gd name="T53" fmla="*/ 252 h 512"/>
                <a:gd name="T54" fmla="*/ 256 w 512"/>
                <a:gd name="T55" fmla="*/ 0 h 512"/>
                <a:gd name="T56" fmla="*/ 0 w 512"/>
                <a:gd name="T57" fmla="*/ 256 h 512"/>
                <a:gd name="T58" fmla="*/ 256 w 512"/>
                <a:gd name="T59" fmla="*/ 512 h 512"/>
                <a:gd name="T60" fmla="*/ 512 w 512"/>
                <a:gd name="T61" fmla="*/ 256 h 512"/>
                <a:gd name="T62" fmla="*/ 256 w 512"/>
                <a:gd name="T63" fmla="*/ 0 h 512"/>
                <a:gd name="T64" fmla="*/ 268 w 512"/>
                <a:gd name="T65" fmla="*/ 415 h 512"/>
                <a:gd name="T66" fmla="*/ 262 w 512"/>
                <a:gd name="T67" fmla="*/ 417 h 512"/>
                <a:gd name="T68" fmla="*/ 254 w 512"/>
                <a:gd name="T69" fmla="*/ 414 h 512"/>
                <a:gd name="T70" fmla="*/ 209 w 512"/>
                <a:gd name="T71" fmla="*/ 369 h 512"/>
                <a:gd name="T72" fmla="*/ 188 w 512"/>
                <a:gd name="T73" fmla="*/ 374 h 512"/>
                <a:gd name="T74" fmla="*/ 151 w 512"/>
                <a:gd name="T75" fmla="*/ 363 h 512"/>
                <a:gd name="T76" fmla="*/ 145 w 512"/>
                <a:gd name="T77" fmla="*/ 304 h 512"/>
                <a:gd name="T78" fmla="*/ 100 w 512"/>
                <a:gd name="T79" fmla="*/ 259 h 512"/>
                <a:gd name="T80" fmla="*/ 98 w 512"/>
                <a:gd name="T81" fmla="*/ 246 h 512"/>
                <a:gd name="T82" fmla="*/ 193 w 512"/>
                <a:gd name="T83" fmla="*/ 201 h 512"/>
                <a:gd name="T84" fmla="*/ 376 w 512"/>
                <a:gd name="T85" fmla="*/ 131 h 512"/>
                <a:gd name="T86" fmla="*/ 383 w 512"/>
                <a:gd name="T87" fmla="*/ 139 h 512"/>
                <a:gd name="T88" fmla="*/ 312 w 512"/>
                <a:gd name="T89" fmla="*/ 322 h 512"/>
                <a:gd name="T90" fmla="*/ 268 w 512"/>
                <a:gd name="T91" fmla="*/ 41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2" h="512">
                  <a:moveTo>
                    <a:pt x="203" y="220"/>
                  </a:moveTo>
                  <a:cubicBezTo>
                    <a:pt x="200" y="223"/>
                    <a:pt x="196" y="224"/>
                    <a:pt x="192" y="222"/>
                  </a:cubicBezTo>
                  <a:cubicBezTo>
                    <a:pt x="190" y="222"/>
                    <a:pt x="151" y="208"/>
                    <a:pt x="121" y="250"/>
                  </a:cubicBezTo>
                  <a:cubicBezTo>
                    <a:pt x="166" y="295"/>
                    <a:pt x="166" y="295"/>
                    <a:pt x="166" y="295"/>
                  </a:cubicBezTo>
                  <a:cubicBezTo>
                    <a:pt x="170" y="299"/>
                    <a:pt x="170" y="306"/>
                    <a:pt x="166" y="310"/>
                  </a:cubicBezTo>
                  <a:cubicBezTo>
                    <a:pt x="162" y="315"/>
                    <a:pt x="156" y="338"/>
                    <a:pt x="166" y="348"/>
                  </a:cubicBezTo>
                  <a:cubicBezTo>
                    <a:pt x="175" y="358"/>
                    <a:pt x="199" y="352"/>
                    <a:pt x="203" y="348"/>
                  </a:cubicBezTo>
                  <a:cubicBezTo>
                    <a:pt x="205" y="346"/>
                    <a:pt x="208" y="345"/>
                    <a:pt x="211" y="345"/>
                  </a:cubicBezTo>
                  <a:cubicBezTo>
                    <a:pt x="214" y="345"/>
                    <a:pt x="216" y="346"/>
                    <a:pt x="218" y="348"/>
                  </a:cubicBezTo>
                  <a:cubicBezTo>
                    <a:pt x="263" y="392"/>
                    <a:pt x="263" y="392"/>
                    <a:pt x="263" y="392"/>
                  </a:cubicBezTo>
                  <a:cubicBezTo>
                    <a:pt x="302" y="358"/>
                    <a:pt x="291" y="322"/>
                    <a:pt x="290" y="322"/>
                  </a:cubicBezTo>
                  <a:cubicBezTo>
                    <a:pt x="289" y="318"/>
                    <a:pt x="290" y="314"/>
                    <a:pt x="293" y="311"/>
                  </a:cubicBezTo>
                  <a:cubicBezTo>
                    <a:pt x="362" y="242"/>
                    <a:pt x="364" y="172"/>
                    <a:pt x="363" y="150"/>
                  </a:cubicBezTo>
                  <a:cubicBezTo>
                    <a:pt x="342" y="147"/>
                    <a:pt x="279" y="145"/>
                    <a:pt x="203" y="220"/>
                  </a:cubicBezTo>
                  <a:close/>
                  <a:moveTo>
                    <a:pt x="273" y="302"/>
                  </a:moveTo>
                  <a:cubicBezTo>
                    <a:pt x="264" y="311"/>
                    <a:pt x="253" y="315"/>
                    <a:pt x="241" y="315"/>
                  </a:cubicBezTo>
                  <a:cubicBezTo>
                    <a:pt x="229" y="315"/>
                    <a:pt x="217" y="311"/>
                    <a:pt x="208" y="302"/>
                  </a:cubicBezTo>
                  <a:cubicBezTo>
                    <a:pt x="191" y="284"/>
                    <a:pt x="191" y="255"/>
                    <a:pt x="208" y="237"/>
                  </a:cubicBezTo>
                  <a:cubicBezTo>
                    <a:pt x="217" y="228"/>
                    <a:pt x="229" y="223"/>
                    <a:pt x="241" y="223"/>
                  </a:cubicBezTo>
                  <a:cubicBezTo>
                    <a:pt x="253" y="223"/>
                    <a:pt x="265" y="228"/>
                    <a:pt x="273" y="237"/>
                  </a:cubicBezTo>
                  <a:cubicBezTo>
                    <a:pt x="291" y="255"/>
                    <a:pt x="291" y="284"/>
                    <a:pt x="273" y="302"/>
                  </a:cubicBezTo>
                  <a:close/>
                  <a:moveTo>
                    <a:pt x="258" y="252"/>
                  </a:moveTo>
                  <a:cubicBezTo>
                    <a:pt x="268" y="262"/>
                    <a:pt x="268" y="277"/>
                    <a:pt x="258" y="287"/>
                  </a:cubicBezTo>
                  <a:cubicBezTo>
                    <a:pt x="249" y="296"/>
                    <a:pt x="233" y="296"/>
                    <a:pt x="224" y="287"/>
                  </a:cubicBezTo>
                  <a:cubicBezTo>
                    <a:pt x="214" y="277"/>
                    <a:pt x="214" y="262"/>
                    <a:pt x="224" y="252"/>
                  </a:cubicBezTo>
                  <a:cubicBezTo>
                    <a:pt x="228" y="247"/>
                    <a:pt x="234" y="245"/>
                    <a:pt x="241" y="245"/>
                  </a:cubicBezTo>
                  <a:cubicBezTo>
                    <a:pt x="247" y="245"/>
                    <a:pt x="254" y="247"/>
                    <a:pt x="258" y="252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68" y="415"/>
                  </a:moveTo>
                  <a:cubicBezTo>
                    <a:pt x="266" y="416"/>
                    <a:pt x="264" y="417"/>
                    <a:pt x="262" y="417"/>
                  </a:cubicBezTo>
                  <a:cubicBezTo>
                    <a:pt x="259" y="417"/>
                    <a:pt x="256" y="416"/>
                    <a:pt x="254" y="414"/>
                  </a:cubicBezTo>
                  <a:cubicBezTo>
                    <a:pt x="209" y="369"/>
                    <a:pt x="209" y="369"/>
                    <a:pt x="209" y="369"/>
                  </a:cubicBezTo>
                  <a:cubicBezTo>
                    <a:pt x="203" y="372"/>
                    <a:pt x="196" y="374"/>
                    <a:pt x="188" y="374"/>
                  </a:cubicBezTo>
                  <a:cubicBezTo>
                    <a:pt x="173" y="376"/>
                    <a:pt x="159" y="372"/>
                    <a:pt x="151" y="363"/>
                  </a:cubicBezTo>
                  <a:cubicBezTo>
                    <a:pt x="135" y="348"/>
                    <a:pt x="137" y="320"/>
                    <a:pt x="145" y="304"/>
                  </a:cubicBezTo>
                  <a:cubicBezTo>
                    <a:pt x="100" y="259"/>
                    <a:pt x="100" y="259"/>
                    <a:pt x="100" y="259"/>
                  </a:cubicBezTo>
                  <a:cubicBezTo>
                    <a:pt x="96" y="256"/>
                    <a:pt x="96" y="251"/>
                    <a:pt x="98" y="246"/>
                  </a:cubicBezTo>
                  <a:cubicBezTo>
                    <a:pt x="131" y="193"/>
                    <a:pt x="175" y="197"/>
                    <a:pt x="193" y="201"/>
                  </a:cubicBezTo>
                  <a:cubicBezTo>
                    <a:pt x="290" y="106"/>
                    <a:pt x="372" y="130"/>
                    <a:pt x="376" y="131"/>
                  </a:cubicBezTo>
                  <a:cubicBezTo>
                    <a:pt x="380" y="132"/>
                    <a:pt x="382" y="135"/>
                    <a:pt x="383" y="139"/>
                  </a:cubicBezTo>
                  <a:cubicBezTo>
                    <a:pt x="384" y="143"/>
                    <a:pt x="398" y="233"/>
                    <a:pt x="312" y="322"/>
                  </a:cubicBezTo>
                  <a:cubicBezTo>
                    <a:pt x="315" y="338"/>
                    <a:pt x="316" y="379"/>
                    <a:pt x="268" y="415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DB109BD8-0E78-4902-BD9F-E30DE8E5A2BC}"/>
                </a:ext>
              </a:extLst>
            </p:cNvPr>
            <p:cNvSpPr/>
            <p:nvPr/>
          </p:nvSpPr>
          <p:spPr bwMode="gray">
            <a:xfrm>
              <a:off x="9759841" y="4361733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4" name="Education_Fill_12">
              <a:extLst>
                <a:ext uri="{FF2B5EF4-FFF2-40B4-BE49-F238E27FC236}">
                  <a16:creationId xmlns:a16="http://schemas.microsoft.com/office/drawing/2014/main" id="{EBB2D4BA-3106-4E86-A177-85BAC604318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9804181" y="4406900"/>
              <a:ext cx="254000" cy="254000"/>
            </a:xfrm>
            <a:custGeom>
              <a:avLst/>
              <a:gdLst>
                <a:gd name="T0" fmla="*/ 320 w 512"/>
                <a:gd name="T1" fmla="*/ 192 h 512"/>
                <a:gd name="T2" fmla="*/ 181 w 512"/>
                <a:gd name="T3" fmla="*/ 181 h 512"/>
                <a:gd name="T4" fmla="*/ 117 w 512"/>
                <a:gd name="T5" fmla="*/ 170 h 512"/>
                <a:gd name="T6" fmla="*/ 394 w 512"/>
                <a:gd name="T7" fmla="*/ 352 h 512"/>
                <a:gd name="T8" fmla="*/ 330 w 512"/>
                <a:gd name="T9" fmla="*/ 170 h 512"/>
                <a:gd name="T10" fmla="*/ 234 w 512"/>
                <a:gd name="T11" fmla="*/ 298 h 512"/>
                <a:gd name="T12" fmla="*/ 149 w 512"/>
                <a:gd name="T13" fmla="*/ 309 h 512"/>
                <a:gd name="T14" fmla="*/ 138 w 512"/>
                <a:gd name="T15" fmla="*/ 224 h 512"/>
                <a:gd name="T16" fmla="*/ 224 w 512"/>
                <a:gd name="T17" fmla="*/ 213 h 512"/>
                <a:gd name="T18" fmla="*/ 234 w 512"/>
                <a:gd name="T19" fmla="*/ 298 h 512"/>
                <a:gd name="T20" fmla="*/ 277 w 512"/>
                <a:gd name="T21" fmla="*/ 320 h 512"/>
                <a:gd name="T22" fmla="*/ 277 w 512"/>
                <a:gd name="T23" fmla="*/ 298 h 512"/>
                <a:gd name="T24" fmla="*/ 373 w 512"/>
                <a:gd name="T25" fmla="*/ 309 h 512"/>
                <a:gd name="T26" fmla="*/ 362 w 512"/>
                <a:gd name="T27" fmla="*/ 277 h 512"/>
                <a:gd name="T28" fmla="*/ 266 w 512"/>
                <a:gd name="T29" fmla="*/ 266 h 512"/>
                <a:gd name="T30" fmla="*/ 362 w 512"/>
                <a:gd name="T31" fmla="*/ 256 h 512"/>
                <a:gd name="T32" fmla="*/ 362 w 512"/>
                <a:gd name="T33" fmla="*/ 277 h 512"/>
                <a:gd name="T34" fmla="*/ 362 w 512"/>
                <a:gd name="T35" fmla="*/ 234 h 512"/>
                <a:gd name="T36" fmla="*/ 266 w 512"/>
                <a:gd name="T37" fmla="*/ 224 h 512"/>
                <a:gd name="T38" fmla="*/ 362 w 512"/>
                <a:gd name="T39" fmla="*/ 213 h 512"/>
                <a:gd name="T40" fmla="*/ 160 w 512"/>
                <a:gd name="T41" fmla="*/ 234 h 512"/>
                <a:gd name="T42" fmla="*/ 213 w 512"/>
                <a:gd name="T43" fmla="*/ 288 h 512"/>
                <a:gd name="T44" fmla="*/ 160 w 512"/>
                <a:gd name="T45" fmla="*/ 234 h 512"/>
                <a:gd name="T46" fmla="*/ 0 w 512"/>
                <a:gd name="T47" fmla="*/ 256 h 512"/>
                <a:gd name="T48" fmla="*/ 512 w 512"/>
                <a:gd name="T49" fmla="*/ 256 h 512"/>
                <a:gd name="T50" fmla="*/ 416 w 512"/>
                <a:gd name="T51" fmla="*/ 362 h 512"/>
                <a:gd name="T52" fmla="*/ 106 w 512"/>
                <a:gd name="T53" fmla="*/ 373 h 512"/>
                <a:gd name="T54" fmla="*/ 96 w 512"/>
                <a:gd name="T55" fmla="*/ 160 h 512"/>
                <a:gd name="T56" fmla="*/ 181 w 512"/>
                <a:gd name="T57" fmla="*/ 149 h 512"/>
                <a:gd name="T58" fmla="*/ 192 w 512"/>
                <a:gd name="T59" fmla="*/ 128 h 512"/>
                <a:gd name="T60" fmla="*/ 330 w 512"/>
                <a:gd name="T61" fmla="*/ 138 h 512"/>
                <a:gd name="T62" fmla="*/ 405 w 512"/>
                <a:gd name="T63" fmla="*/ 149 h 512"/>
                <a:gd name="T64" fmla="*/ 416 w 512"/>
                <a:gd name="T65" fmla="*/ 362 h 512"/>
                <a:gd name="T66" fmla="*/ 202 w 512"/>
                <a:gd name="T67" fmla="*/ 170 h 512"/>
                <a:gd name="T68" fmla="*/ 202 w 512"/>
                <a:gd name="T69" fmla="*/ 160 h 512"/>
                <a:gd name="T70" fmla="*/ 202 w 512"/>
                <a:gd name="T71" fmla="*/ 149 h 512"/>
                <a:gd name="T72" fmla="*/ 309 w 512"/>
                <a:gd name="T73" fmla="*/ 17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12" h="512">
                  <a:moveTo>
                    <a:pt x="330" y="181"/>
                  </a:moveTo>
                  <a:cubicBezTo>
                    <a:pt x="330" y="187"/>
                    <a:pt x="326" y="192"/>
                    <a:pt x="320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86" y="192"/>
                    <a:pt x="181" y="187"/>
                    <a:pt x="181" y="181"/>
                  </a:cubicBezTo>
                  <a:cubicBezTo>
                    <a:pt x="181" y="170"/>
                    <a:pt x="181" y="170"/>
                    <a:pt x="181" y="170"/>
                  </a:cubicBezTo>
                  <a:cubicBezTo>
                    <a:pt x="117" y="170"/>
                    <a:pt x="117" y="170"/>
                    <a:pt x="117" y="170"/>
                  </a:cubicBezTo>
                  <a:cubicBezTo>
                    <a:pt x="117" y="352"/>
                    <a:pt x="117" y="352"/>
                    <a:pt x="117" y="352"/>
                  </a:cubicBezTo>
                  <a:cubicBezTo>
                    <a:pt x="394" y="352"/>
                    <a:pt x="394" y="352"/>
                    <a:pt x="394" y="352"/>
                  </a:cubicBezTo>
                  <a:cubicBezTo>
                    <a:pt x="394" y="170"/>
                    <a:pt x="394" y="170"/>
                    <a:pt x="394" y="170"/>
                  </a:cubicBezTo>
                  <a:cubicBezTo>
                    <a:pt x="330" y="170"/>
                    <a:pt x="330" y="170"/>
                    <a:pt x="330" y="170"/>
                  </a:cubicBezTo>
                  <a:lnTo>
                    <a:pt x="330" y="181"/>
                  </a:lnTo>
                  <a:close/>
                  <a:moveTo>
                    <a:pt x="234" y="298"/>
                  </a:moveTo>
                  <a:cubicBezTo>
                    <a:pt x="234" y="304"/>
                    <a:pt x="230" y="309"/>
                    <a:pt x="224" y="309"/>
                  </a:cubicBezTo>
                  <a:cubicBezTo>
                    <a:pt x="149" y="309"/>
                    <a:pt x="149" y="309"/>
                    <a:pt x="149" y="309"/>
                  </a:cubicBezTo>
                  <a:cubicBezTo>
                    <a:pt x="143" y="309"/>
                    <a:pt x="138" y="304"/>
                    <a:pt x="138" y="298"/>
                  </a:cubicBezTo>
                  <a:cubicBezTo>
                    <a:pt x="138" y="224"/>
                    <a:pt x="138" y="224"/>
                    <a:pt x="138" y="224"/>
                  </a:cubicBezTo>
                  <a:cubicBezTo>
                    <a:pt x="138" y="218"/>
                    <a:pt x="143" y="213"/>
                    <a:pt x="149" y="213"/>
                  </a:cubicBezTo>
                  <a:cubicBezTo>
                    <a:pt x="224" y="213"/>
                    <a:pt x="224" y="213"/>
                    <a:pt x="224" y="213"/>
                  </a:cubicBezTo>
                  <a:cubicBezTo>
                    <a:pt x="230" y="213"/>
                    <a:pt x="234" y="218"/>
                    <a:pt x="234" y="224"/>
                  </a:cubicBezTo>
                  <a:lnTo>
                    <a:pt x="234" y="298"/>
                  </a:lnTo>
                  <a:close/>
                  <a:moveTo>
                    <a:pt x="362" y="320"/>
                  </a:moveTo>
                  <a:cubicBezTo>
                    <a:pt x="277" y="320"/>
                    <a:pt x="277" y="320"/>
                    <a:pt x="277" y="320"/>
                  </a:cubicBezTo>
                  <a:cubicBezTo>
                    <a:pt x="271" y="320"/>
                    <a:pt x="266" y="315"/>
                    <a:pt x="266" y="309"/>
                  </a:cubicBezTo>
                  <a:cubicBezTo>
                    <a:pt x="266" y="303"/>
                    <a:pt x="271" y="298"/>
                    <a:pt x="277" y="298"/>
                  </a:cubicBezTo>
                  <a:cubicBezTo>
                    <a:pt x="362" y="298"/>
                    <a:pt x="362" y="298"/>
                    <a:pt x="362" y="298"/>
                  </a:cubicBezTo>
                  <a:cubicBezTo>
                    <a:pt x="368" y="298"/>
                    <a:pt x="373" y="303"/>
                    <a:pt x="373" y="309"/>
                  </a:cubicBezTo>
                  <a:cubicBezTo>
                    <a:pt x="373" y="315"/>
                    <a:pt x="368" y="320"/>
                    <a:pt x="362" y="320"/>
                  </a:cubicBezTo>
                  <a:close/>
                  <a:moveTo>
                    <a:pt x="362" y="277"/>
                  </a:moveTo>
                  <a:cubicBezTo>
                    <a:pt x="277" y="277"/>
                    <a:pt x="277" y="277"/>
                    <a:pt x="277" y="277"/>
                  </a:cubicBezTo>
                  <a:cubicBezTo>
                    <a:pt x="271" y="277"/>
                    <a:pt x="266" y="272"/>
                    <a:pt x="266" y="266"/>
                  </a:cubicBezTo>
                  <a:cubicBezTo>
                    <a:pt x="266" y="260"/>
                    <a:pt x="271" y="256"/>
                    <a:pt x="277" y="256"/>
                  </a:cubicBezTo>
                  <a:cubicBezTo>
                    <a:pt x="362" y="256"/>
                    <a:pt x="362" y="256"/>
                    <a:pt x="362" y="256"/>
                  </a:cubicBezTo>
                  <a:cubicBezTo>
                    <a:pt x="368" y="256"/>
                    <a:pt x="373" y="260"/>
                    <a:pt x="373" y="266"/>
                  </a:cubicBezTo>
                  <a:cubicBezTo>
                    <a:pt x="373" y="272"/>
                    <a:pt x="368" y="277"/>
                    <a:pt x="362" y="277"/>
                  </a:cubicBezTo>
                  <a:close/>
                  <a:moveTo>
                    <a:pt x="373" y="224"/>
                  </a:moveTo>
                  <a:cubicBezTo>
                    <a:pt x="373" y="230"/>
                    <a:pt x="368" y="234"/>
                    <a:pt x="362" y="234"/>
                  </a:cubicBezTo>
                  <a:cubicBezTo>
                    <a:pt x="277" y="234"/>
                    <a:pt x="277" y="234"/>
                    <a:pt x="277" y="234"/>
                  </a:cubicBezTo>
                  <a:cubicBezTo>
                    <a:pt x="271" y="234"/>
                    <a:pt x="266" y="230"/>
                    <a:pt x="266" y="224"/>
                  </a:cubicBezTo>
                  <a:cubicBezTo>
                    <a:pt x="266" y="218"/>
                    <a:pt x="271" y="213"/>
                    <a:pt x="277" y="213"/>
                  </a:cubicBezTo>
                  <a:cubicBezTo>
                    <a:pt x="362" y="213"/>
                    <a:pt x="362" y="213"/>
                    <a:pt x="362" y="213"/>
                  </a:cubicBezTo>
                  <a:cubicBezTo>
                    <a:pt x="368" y="213"/>
                    <a:pt x="373" y="218"/>
                    <a:pt x="373" y="224"/>
                  </a:cubicBezTo>
                  <a:close/>
                  <a:moveTo>
                    <a:pt x="160" y="234"/>
                  </a:moveTo>
                  <a:cubicBezTo>
                    <a:pt x="213" y="234"/>
                    <a:pt x="213" y="234"/>
                    <a:pt x="213" y="234"/>
                  </a:cubicBezTo>
                  <a:cubicBezTo>
                    <a:pt x="213" y="288"/>
                    <a:pt x="213" y="288"/>
                    <a:pt x="213" y="288"/>
                  </a:cubicBezTo>
                  <a:cubicBezTo>
                    <a:pt x="160" y="288"/>
                    <a:pt x="160" y="288"/>
                    <a:pt x="160" y="288"/>
                  </a:cubicBezTo>
                  <a:lnTo>
                    <a:pt x="160" y="234"/>
                  </a:ln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6" y="362"/>
                  </a:moveTo>
                  <a:cubicBezTo>
                    <a:pt x="416" y="368"/>
                    <a:pt x="411" y="373"/>
                    <a:pt x="405" y="373"/>
                  </a:cubicBezTo>
                  <a:cubicBezTo>
                    <a:pt x="106" y="373"/>
                    <a:pt x="106" y="373"/>
                    <a:pt x="106" y="373"/>
                  </a:cubicBezTo>
                  <a:cubicBezTo>
                    <a:pt x="100" y="373"/>
                    <a:pt x="96" y="368"/>
                    <a:pt x="96" y="362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154"/>
                    <a:pt x="100" y="149"/>
                    <a:pt x="106" y="149"/>
                  </a:cubicBezTo>
                  <a:cubicBezTo>
                    <a:pt x="181" y="149"/>
                    <a:pt x="181" y="149"/>
                    <a:pt x="181" y="149"/>
                  </a:cubicBezTo>
                  <a:cubicBezTo>
                    <a:pt x="181" y="138"/>
                    <a:pt x="181" y="138"/>
                    <a:pt x="181" y="138"/>
                  </a:cubicBezTo>
                  <a:cubicBezTo>
                    <a:pt x="181" y="132"/>
                    <a:pt x="186" y="128"/>
                    <a:pt x="192" y="128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26" y="128"/>
                    <a:pt x="330" y="132"/>
                    <a:pt x="330" y="138"/>
                  </a:cubicBezTo>
                  <a:cubicBezTo>
                    <a:pt x="330" y="149"/>
                    <a:pt x="330" y="149"/>
                    <a:pt x="330" y="149"/>
                  </a:cubicBezTo>
                  <a:cubicBezTo>
                    <a:pt x="405" y="149"/>
                    <a:pt x="405" y="149"/>
                    <a:pt x="405" y="149"/>
                  </a:cubicBezTo>
                  <a:cubicBezTo>
                    <a:pt x="411" y="149"/>
                    <a:pt x="416" y="154"/>
                    <a:pt x="416" y="160"/>
                  </a:cubicBezTo>
                  <a:lnTo>
                    <a:pt x="416" y="362"/>
                  </a:lnTo>
                  <a:close/>
                  <a:moveTo>
                    <a:pt x="309" y="170"/>
                  </a:moveTo>
                  <a:cubicBezTo>
                    <a:pt x="202" y="170"/>
                    <a:pt x="202" y="170"/>
                    <a:pt x="202" y="17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60"/>
                    <a:pt x="202" y="160"/>
                    <a:pt x="202" y="160"/>
                  </a:cubicBezTo>
                  <a:cubicBezTo>
                    <a:pt x="202" y="149"/>
                    <a:pt x="202" y="149"/>
                    <a:pt x="202" y="149"/>
                  </a:cubicBezTo>
                  <a:cubicBezTo>
                    <a:pt x="309" y="149"/>
                    <a:pt x="309" y="149"/>
                    <a:pt x="309" y="149"/>
                  </a:cubicBezTo>
                  <a:lnTo>
                    <a:pt x="309" y="170"/>
                  </a:ln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16DD646D-D9B1-4F22-B10B-5F5C40A2BE13}"/>
              </a:ext>
            </a:extLst>
          </p:cNvPr>
          <p:cNvGrpSpPr/>
          <p:nvPr/>
        </p:nvGrpSpPr>
        <p:grpSpPr>
          <a:xfrm>
            <a:off x="5808291" y="3013279"/>
            <a:ext cx="425755" cy="531804"/>
            <a:chOff x="6611149" y="3362014"/>
            <a:chExt cx="425755" cy="531804"/>
          </a:xfrm>
        </p:grpSpPr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1EC564EF-F332-44AC-900D-E0303D5CE55F}"/>
                </a:ext>
              </a:extLst>
            </p:cNvPr>
            <p:cNvSpPr>
              <a:spLocks/>
            </p:cNvSpPr>
            <p:nvPr/>
          </p:nvSpPr>
          <p:spPr bwMode="gray">
            <a:xfrm>
              <a:off x="6792060" y="3848099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F8A0513F-16DB-4BFA-BB7D-3BF1486FCD65}"/>
                </a:ext>
              </a:extLst>
            </p:cNvPr>
            <p:cNvSpPr/>
            <p:nvPr/>
          </p:nvSpPr>
          <p:spPr bwMode="gray">
            <a:xfrm>
              <a:off x="6611149" y="3362014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532FF4EC-BBB5-4795-A850-01EB67287BF0}"/>
                </a:ext>
              </a:extLst>
            </p:cNvPr>
            <p:cNvSpPr/>
            <p:nvPr/>
          </p:nvSpPr>
          <p:spPr bwMode="gray">
            <a:xfrm>
              <a:off x="6652686" y="3403552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1" name="Healthcare_Fill_25">
              <a:extLst>
                <a:ext uri="{FF2B5EF4-FFF2-40B4-BE49-F238E27FC236}">
                  <a16:creationId xmlns:a16="http://schemas.microsoft.com/office/drawing/2014/main" id="{111A46B4-1ABF-4879-8894-FB5E1659A3F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692900" y="3441700"/>
              <a:ext cx="254000" cy="254000"/>
            </a:xfrm>
            <a:custGeom>
              <a:avLst/>
              <a:gdLst>
                <a:gd name="T0" fmla="*/ 305 w 512"/>
                <a:gd name="T1" fmla="*/ 145 h 512"/>
                <a:gd name="T2" fmla="*/ 207 w 512"/>
                <a:gd name="T3" fmla="*/ 198 h 512"/>
                <a:gd name="T4" fmla="*/ 512 w 512"/>
                <a:gd name="T5" fmla="*/ 256 h 512"/>
                <a:gd name="T6" fmla="*/ 0 w 512"/>
                <a:gd name="T7" fmla="*/ 256 h 512"/>
                <a:gd name="T8" fmla="*/ 512 w 512"/>
                <a:gd name="T9" fmla="*/ 256 h 512"/>
                <a:gd name="T10" fmla="*/ 245 w 512"/>
                <a:gd name="T11" fmla="*/ 288 h 512"/>
                <a:gd name="T12" fmla="*/ 245 w 512"/>
                <a:gd name="T13" fmla="*/ 267 h 512"/>
                <a:gd name="T14" fmla="*/ 128 w 512"/>
                <a:gd name="T15" fmla="*/ 278 h 512"/>
                <a:gd name="T16" fmla="*/ 373 w 512"/>
                <a:gd name="T17" fmla="*/ 262 h 512"/>
                <a:gd name="T18" fmla="*/ 328 w 512"/>
                <a:gd name="T19" fmla="*/ 152 h 512"/>
                <a:gd name="T20" fmla="*/ 320 w 512"/>
                <a:gd name="T21" fmla="*/ 130 h 512"/>
                <a:gd name="T22" fmla="*/ 328 w 512"/>
                <a:gd name="T23" fmla="*/ 107 h 512"/>
                <a:gd name="T24" fmla="*/ 305 w 512"/>
                <a:gd name="T25" fmla="*/ 99 h 512"/>
                <a:gd name="T26" fmla="*/ 290 w 512"/>
                <a:gd name="T27" fmla="*/ 99 h 512"/>
                <a:gd name="T28" fmla="*/ 184 w 512"/>
                <a:gd name="T29" fmla="*/ 190 h 512"/>
                <a:gd name="T30" fmla="*/ 222 w 512"/>
                <a:gd name="T31" fmla="*/ 243 h 512"/>
                <a:gd name="T32" fmla="*/ 229 w 512"/>
                <a:gd name="T33" fmla="*/ 246 h 512"/>
                <a:gd name="T34" fmla="*/ 266 w 512"/>
                <a:gd name="T35" fmla="*/ 214 h 512"/>
                <a:gd name="T36" fmla="*/ 256 w 512"/>
                <a:gd name="T37" fmla="*/ 299 h 512"/>
                <a:gd name="T38" fmla="*/ 256 w 512"/>
                <a:gd name="T39" fmla="*/ 320 h 512"/>
                <a:gd name="T40" fmla="*/ 283 w 512"/>
                <a:gd name="T41" fmla="*/ 197 h 512"/>
                <a:gd name="T42" fmla="*/ 302 w 512"/>
                <a:gd name="T43" fmla="*/ 181 h 512"/>
                <a:gd name="T44" fmla="*/ 276 w 512"/>
                <a:gd name="T45" fmla="*/ 352 h 512"/>
                <a:gd name="T46" fmla="*/ 273 w 512"/>
                <a:gd name="T47" fmla="*/ 373 h 512"/>
                <a:gd name="T48" fmla="*/ 217 w 512"/>
                <a:gd name="T49" fmla="*/ 395 h 512"/>
                <a:gd name="T50" fmla="*/ 235 w 512"/>
                <a:gd name="T51" fmla="*/ 372 h 512"/>
                <a:gd name="T52" fmla="*/ 169 w 512"/>
                <a:gd name="T53" fmla="*/ 306 h 512"/>
                <a:gd name="T54" fmla="*/ 149 w 512"/>
                <a:gd name="T55" fmla="*/ 314 h 512"/>
                <a:gd name="T56" fmla="*/ 192 w 512"/>
                <a:gd name="T57" fmla="*/ 404 h 512"/>
                <a:gd name="T58" fmla="*/ 203 w 512"/>
                <a:gd name="T59" fmla="*/ 416 h 512"/>
                <a:gd name="T60" fmla="*/ 318 w 512"/>
                <a:gd name="T61" fmla="*/ 412 h 512"/>
                <a:gd name="T62" fmla="*/ 301 w 512"/>
                <a:gd name="T63" fmla="*/ 36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2" h="512">
                  <a:moveTo>
                    <a:pt x="282" y="122"/>
                  </a:moveTo>
                  <a:cubicBezTo>
                    <a:pt x="305" y="145"/>
                    <a:pt x="305" y="145"/>
                    <a:pt x="305" y="145"/>
                  </a:cubicBezTo>
                  <a:cubicBezTo>
                    <a:pt x="229" y="221"/>
                    <a:pt x="229" y="221"/>
                    <a:pt x="229" y="221"/>
                  </a:cubicBezTo>
                  <a:cubicBezTo>
                    <a:pt x="207" y="198"/>
                    <a:pt x="207" y="198"/>
                    <a:pt x="207" y="198"/>
                  </a:cubicBezTo>
                  <a:lnTo>
                    <a:pt x="282" y="122"/>
                  </a:lnTo>
                  <a:close/>
                  <a:moveTo>
                    <a:pt x="512" y="256"/>
                  </a:moveTo>
                  <a:cubicBezTo>
                    <a:pt x="512" y="398"/>
                    <a:pt x="397" y="512"/>
                    <a:pt x="256" y="512"/>
                  </a:cubicBezTo>
                  <a:cubicBezTo>
                    <a:pt x="115" y="512"/>
                    <a:pt x="0" y="398"/>
                    <a:pt x="0" y="256"/>
                  </a:cubicBezTo>
                  <a:cubicBezTo>
                    <a:pt x="0" y="115"/>
                    <a:pt x="115" y="0"/>
                    <a:pt x="256" y="0"/>
                  </a:cubicBezTo>
                  <a:cubicBezTo>
                    <a:pt x="397" y="0"/>
                    <a:pt x="512" y="115"/>
                    <a:pt x="512" y="256"/>
                  </a:cubicBezTo>
                  <a:close/>
                  <a:moveTo>
                    <a:pt x="139" y="288"/>
                  </a:moveTo>
                  <a:cubicBezTo>
                    <a:pt x="245" y="288"/>
                    <a:pt x="245" y="288"/>
                    <a:pt x="245" y="288"/>
                  </a:cubicBezTo>
                  <a:cubicBezTo>
                    <a:pt x="251" y="288"/>
                    <a:pt x="256" y="284"/>
                    <a:pt x="256" y="278"/>
                  </a:cubicBezTo>
                  <a:cubicBezTo>
                    <a:pt x="256" y="272"/>
                    <a:pt x="251" y="267"/>
                    <a:pt x="245" y="267"/>
                  </a:cubicBezTo>
                  <a:cubicBezTo>
                    <a:pt x="139" y="267"/>
                    <a:pt x="139" y="267"/>
                    <a:pt x="139" y="267"/>
                  </a:cubicBezTo>
                  <a:cubicBezTo>
                    <a:pt x="133" y="267"/>
                    <a:pt x="128" y="272"/>
                    <a:pt x="128" y="278"/>
                  </a:cubicBezTo>
                  <a:cubicBezTo>
                    <a:pt x="128" y="284"/>
                    <a:pt x="133" y="288"/>
                    <a:pt x="139" y="288"/>
                  </a:cubicBezTo>
                  <a:close/>
                  <a:moveTo>
                    <a:pt x="373" y="262"/>
                  </a:moveTo>
                  <a:cubicBezTo>
                    <a:pt x="373" y="221"/>
                    <a:pt x="352" y="184"/>
                    <a:pt x="316" y="164"/>
                  </a:cubicBezTo>
                  <a:cubicBezTo>
                    <a:pt x="328" y="152"/>
                    <a:pt x="328" y="152"/>
                    <a:pt x="328" y="152"/>
                  </a:cubicBezTo>
                  <a:cubicBezTo>
                    <a:pt x="332" y="148"/>
                    <a:pt x="332" y="141"/>
                    <a:pt x="328" y="137"/>
                  </a:cubicBezTo>
                  <a:cubicBezTo>
                    <a:pt x="320" y="130"/>
                    <a:pt x="320" y="130"/>
                    <a:pt x="320" y="130"/>
                  </a:cubicBezTo>
                  <a:cubicBezTo>
                    <a:pt x="328" y="122"/>
                    <a:pt x="328" y="122"/>
                    <a:pt x="328" y="122"/>
                  </a:cubicBezTo>
                  <a:cubicBezTo>
                    <a:pt x="332" y="118"/>
                    <a:pt x="332" y="111"/>
                    <a:pt x="328" y="107"/>
                  </a:cubicBezTo>
                  <a:cubicBezTo>
                    <a:pt x="320" y="99"/>
                    <a:pt x="320" y="99"/>
                    <a:pt x="320" y="99"/>
                  </a:cubicBezTo>
                  <a:cubicBezTo>
                    <a:pt x="316" y="95"/>
                    <a:pt x="309" y="95"/>
                    <a:pt x="305" y="99"/>
                  </a:cubicBezTo>
                  <a:cubicBezTo>
                    <a:pt x="297" y="107"/>
                    <a:pt x="297" y="107"/>
                    <a:pt x="297" y="107"/>
                  </a:cubicBezTo>
                  <a:cubicBezTo>
                    <a:pt x="290" y="99"/>
                    <a:pt x="290" y="99"/>
                    <a:pt x="290" y="99"/>
                  </a:cubicBezTo>
                  <a:cubicBezTo>
                    <a:pt x="286" y="95"/>
                    <a:pt x="279" y="95"/>
                    <a:pt x="275" y="99"/>
                  </a:cubicBezTo>
                  <a:cubicBezTo>
                    <a:pt x="184" y="190"/>
                    <a:pt x="184" y="190"/>
                    <a:pt x="184" y="190"/>
                  </a:cubicBezTo>
                  <a:cubicBezTo>
                    <a:pt x="180" y="194"/>
                    <a:pt x="180" y="201"/>
                    <a:pt x="184" y="205"/>
                  </a:cubicBezTo>
                  <a:cubicBezTo>
                    <a:pt x="222" y="243"/>
                    <a:pt x="222" y="243"/>
                    <a:pt x="222" y="243"/>
                  </a:cubicBezTo>
                  <a:cubicBezTo>
                    <a:pt x="224" y="245"/>
                    <a:pt x="226" y="246"/>
                    <a:pt x="229" y="246"/>
                  </a:cubicBezTo>
                  <a:cubicBezTo>
                    <a:pt x="229" y="246"/>
                    <a:pt x="229" y="246"/>
                    <a:pt x="229" y="246"/>
                  </a:cubicBezTo>
                  <a:cubicBezTo>
                    <a:pt x="232" y="246"/>
                    <a:pt x="235" y="245"/>
                    <a:pt x="237" y="243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86" y="219"/>
                    <a:pt x="299" y="236"/>
                    <a:pt x="299" y="256"/>
                  </a:cubicBezTo>
                  <a:cubicBezTo>
                    <a:pt x="299" y="281"/>
                    <a:pt x="281" y="299"/>
                    <a:pt x="256" y="299"/>
                  </a:cubicBezTo>
                  <a:cubicBezTo>
                    <a:pt x="250" y="299"/>
                    <a:pt x="245" y="304"/>
                    <a:pt x="245" y="310"/>
                  </a:cubicBezTo>
                  <a:cubicBezTo>
                    <a:pt x="245" y="316"/>
                    <a:pt x="250" y="320"/>
                    <a:pt x="256" y="320"/>
                  </a:cubicBezTo>
                  <a:cubicBezTo>
                    <a:pt x="292" y="320"/>
                    <a:pt x="320" y="293"/>
                    <a:pt x="320" y="256"/>
                  </a:cubicBezTo>
                  <a:cubicBezTo>
                    <a:pt x="320" y="230"/>
                    <a:pt x="305" y="208"/>
                    <a:pt x="283" y="197"/>
                  </a:cubicBezTo>
                  <a:cubicBezTo>
                    <a:pt x="300" y="180"/>
                    <a:pt x="300" y="180"/>
                    <a:pt x="300" y="180"/>
                  </a:cubicBezTo>
                  <a:cubicBezTo>
                    <a:pt x="301" y="180"/>
                    <a:pt x="302" y="181"/>
                    <a:pt x="302" y="181"/>
                  </a:cubicBezTo>
                  <a:cubicBezTo>
                    <a:pt x="333" y="196"/>
                    <a:pt x="352" y="227"/>
                    <a:pt x="352" y="262"/>
                  </a:cubicBezTo>
                  <a:cubicBezTo>
                    <a:pt x="352" y="307"/>
                    <a:pt x="319" y="346"/>
                    <a:pt x="276" y="352"/>
                  </a:cubicBezTo>
                  <a:cubicBezTo>
                    <a:pt x="271" y="353"/>
                    <a:pt x="268" y="357"/>
                    <a:pt x="267" y="361"/>
                  </a:cubicBezTo>
                  <a:cubicBezTo>
                    <a:pt x="266" y="366"/>
                    <a:pt x="268" y="370"/>
                    <a:pt x="273" y="373"/>
                  </a:cubicBezTo>
                  <a:cubicBezTo>
                    <a:pt x="281" y="377"/>
                    <a:pt x="289" y="386"/>
                    <a:pt x="294" y="395"/>
                  </a:cubicBezTo>
                  <a:cubicBezTo>
                    <a:pt x="217" y="395"/>
                    <a:pt x="217" y="395"/>
                    <a:pt x="217" y="395"/>
                  </a:cubicBezTo>
                  <a:cubicBezTo>
                    <a:pt x="220" y="390"/>
                    <a:pt x="224" y="386"/>
                    <a:pt x="229" y="383"/>
                  </a:cubicBezTo>
                  <a:cubicBezTo>
                    <a:pt x="233" y="381"/>
                    <a:pt x="235" y="376"/>
                    <a:pt x="235" y="372"/>
                  </a:cubicBezTo>
                  <a:cubicBezTo>
                    <a:pt x="234" y="368"/>
                    <a:pt x="231" y="364"/>
                    <a:pt x="227" y="363"/>
                  </a:cubicBezTo>
                  <a:cubicBezTo>
                    <a:pt x="202" y="357"/>
                    <a:pt x="181" y="336"/>
                    <a:pt x="169" y="306"/>
                  </a:cubicBezTo>
                  <a:cubicBezTo>
                    <a:pt x="167" y="301"/>
                    <a:pt x="161" y="298"/>
                    <a:pt x="155" y="300"/>
                  </a:cubicBezTo>
                  <a:cubicBezTo>
                    <a:pt x="150" y="302"/>
                    <a:pt x="147" y="308"/>
                    <a:pt x="149" y="314"/>
                  </a:cubicBezTo>
                  <a:cubicBezTo>
                    <a:pt x="161" y="343"/>
                    <a:pt x="180" y="366"/>
                    <a:pt x="203" y="377"/>
                  </a:cubicBezTo>
                  <a:cubicBezTo>
                    <a:pt x="198" y="384"/>
                    <a:pt x="194" y="393"/>
                    <a:pt x="192" y="404"/>
                  </a:cubicBezTo>
                  <a:cubicBezTo>
                    <a:pt x="192" y="407"/>
                    <a:pt x="192" y="410"/>
                    <a:pt x="194" y="412"/>
                  </a:cubicBezTo>
                  <a:cubicBezTo>
                    <a:pt x="196" y="415"/>
                    <a:pt x="199" y="416"/>
                    <a:pt x="203" y="416"/>
                  </a:cubicBezTo>
                  <a:cubicBezTo>
                    <a:pt x="309" y="416"/>
                    <a:pt x="309" y="416"/>
                    <a:pt x="309" y="416"/>
                  </a:cubicBezTo>
                  <a:cubicBezTo>
                    <a:pt x="313" y="416"/>
                    <a:pt x="316" y="415"/>
                    <a:pt x="318" y="412"/>
                  </a:cubicBezTo>
                  <a:cubicBezTo>
                    <a:pt x="320" y="410"/>
                    <a:pt x="320" y="407"/>
                    <a:pt x="320" y="404"/>
                  </a:cubicBezTo>
                  <a:cubicBezTo>
                    <a:pt x="317" y="391"/>
                    <a:pt x="310" y="378"/>
                    <a:pt x="301" y="368"/>
                  </a:cubicBezTo>
                  <a:cubicBezTo>
                    <a:pt x="343" y="352"/>
                    <a:pt x="373" y="309"/>
                    <a:pt x="373" y="262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7FA2CC72-CE9A-4046-9C9B-BD73EF4CABC6}"/>
              </a:ext>
            </a:extLst>
          </p:cNvPr>
          <p:cNvGrpSpPr/>
          <p:nvPr/>
        </p:nvGrpSpPr>
        <p:grpSpPr>
          <a:xfrm>
            <a:off x="8397826" y="4230544"/>
            <a:ext cx="425755" cy="531804"/>
            <a:chOff x="8397826" y="4230544"/>
            <a:chExt cx="425755" cy="531804"/>
          </a:xfrm>
        </p:grpSpPr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753139BD-9A70-4E31-AECF-AFFCA5A92367}"/>
                </a:ext>
              </a:extLst>
            </p:cNvPr>
            <p:cNvSpPr>
              <a:spLocks/>
            </p:cNvSpPr>
            <p:nvPr/>
          </p:nvSpPr>
          <p:spPr bwMode="gray">
            <a:xfrm>
              <a:off x="8578737" y="4716629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132B68E1-6C3C-43F9-A422-BA12185FF472}"/>
                </a:ext>
              </a:extLst>
            </p:cNvPr>
            <p:cNvSpPr/>
            <p:nvPr/>
          </p:nvSpPr>
          <p:spPr bwMode="gray">
            <a:xfrm>
              <a:off x="8397826" y="4230544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10997123-B98C-4DD3-9815-660323C6838D}"/>
                </a:ext>
              </a:extLst>
            </p:cNvPr>
            <p:cNvSpPr/>
            <p:nvPr/>
          </p:nvSpPr>
          <p:spPr bwMode="gray">
            <a:xfrm>
              <a:off x="8439363" y="4272082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6" name="Arrows_Fill_40">
              <a:extLst>
                <a:ext uri="{FF2B5EF4-FFF2-40B4-BE49-F238E27FC236}">
                  <a16:creationId xmlns:a16="http://schemas.microsoft.com/office/drawing/2014/main" id="{47D861A2-D50B-4496-9B1A-36CD1A9CE19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483600" y="4318000"/>
              <a:ext cx="254000" cy="254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139 w 512"/>
                <a:gd name="T11" fmla="*/ 267 h 512"/>
                <a:gd name="T12" fmla="*/ 128 w 512"/>
                <a:gd name="T13" fmla="*/ 256 h 512"/>
                <a:gd name="T14" fmla="*/ 256 w 512"/>
                <a:gd name="T15" fmla="*/ 128 h 512"/>
                <a:gd name="T16" fmla="*/ 331 w 512"/>
                <a:gd name="T17" fmla="*/ 153 h 512"/>
                <a:gd name="T18" fmla="*/ 331 w 512"/>
                <a:gd name="T19" fmla="*/ 128 h 512"/>
                <a:gd name="T20" fmla="*/ 341 w 512"/>
                <a:gd name="T21" fmla="*/ 118 h 512"/>
                <a:gd name="T22" fmla="*/ 352 w 512"/>
                <a:gd name="T23" fmla="*/ 128 h 512"/>
                <a:gd name="T24" fmla="*/ 352 w 512"/>
                <a:gd name="T25" fmla="*/ 182 h 512"/>
                <a:gd name="T26" fmla="*/ 341 w 512"/>
                <a:gd name="T27" fmla="*/ 192 h 512"/>
                <a:gd name="T28" fmla="*/ 288 w 512"/>
                <a:gd name="T29" fmla="*/ 192 h 512"/>
                <a:gd name="T30" fmla="*/ 277 w 512"/>
                <a:gd name="T31" fmla="*/ 182 h 512"/>
                <a:gd name="T32" fmla="*/ 288 w 512"/>
                <a:gd name="T33" fmla="*/ 171 h 512"/>
                <a:gd name="T34" fmla="*/ 320 w 512"/>
                <a:gd name="T35" fmla="*/ 171 h 512"/>
                <a:gd name="T36" fmla="*/ 256 w 512"/>
                <a:gd name="T37" fmla="*/ 150 h 512"/>
                <a:gd name="T38" fmla="*/ 149 w 512"/>
                <a:gd name="T39" fmla="*/ 256 h 512"/>
                <a:gd name="T40" fmla="*/ 139 w 512"/>
                <a:gd name="T41" fmla="*/ 267 h 512"/>
                <a:gd name="T42" fmla="*/ 256 w 512"/>
                <a:gd name="T43" fmla="*/ 384 h 512"/>
                <a:gd name="T44" fmla="*/ 181 w 512"/>
                <a:gd name="T45" fmla="*/ 360 h 512"/>
                <a:gd name="T46" fmla="*/ 181 w 512"/>
                <a:gd name="T47" fmla="*/ 384 h 512"/>
                <a:gd name="T48" fmla="*/ 171 w 512"/>
                <a:gd name="T49" fmla="*/ 395 h 512"/>
                <a:gd name="T50" fmla="*/ 160 w 512"/>
                <a:gd name="T51" fmla="*/ 384 h 512"/>
                <a:gd name="T52" fmla="*/ 160 w 512"/>
                <a:gd name="T53" fmla="*/ 331 h 512"/>
                <a:gd name="T54" fmla="*/ 171 w 512"/>
                <a:gd name="T55" fmla="*/ 320 h 512"/>
                <a:gd name="T56" fmla="*/ 224 w 512"/>
                <a:gd name="T57" fmla="*/ 320 h 512"/>
                <a:gd name="T58" fmla="*/ 235 w 512"/>
                <a:gd name="T59" fmla="*/ 331 h 512"/>
                <a:gd name="T60" fmla="*/ 224 w 512"/>
                <a:gd name="T61" fmla="*/ 342 h 512"/>
                <a:gd name="T62" fmla="*/ 192 w 512"/>
                <a:gd name="T63" fmla="*/ 342 h 512"/>
                <a:gd name="T64" fmla="*/ 256 w 512"/>
                <a:gd name="T65" fmla="*/ 363 h 512"/>
                <a:gd name="T66" fmla="*/ 363 w 512"/>
                <a:gd name="T67" fmla="*/ 256 h 512"/>
                <a:gd name="T68" fmla="*/ 373 w 512"/>
                <a:gd name="T69" fmla="*/ 246 h 512"/>
                <a:gd name="T70" fmla="*/ 384 w 512"/>
                <a:gd name="T71" fmla="*/ 256 h 512"/>
                <a:gd name="T72" fmla="*/ 256 w 512"/>
                <a:gd name="T73" fmla="*/ 384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5" y="0"/>
                    <a:pt x="0" y="115"/>
                    <a:pt x="0" y="256"/>
                  </a:cubicBezTo>
                  <a:cubicBezTo>
                    <a:pt x="0" y="398"/>
                    <a:pt x="115" y="512"/>
                    <a:pt x="256" y="512"/>
                  </a:cubicBezTo>
                  <a:cubicBezTo>
                    <a:pt x="397" y="512"/>
                    <a:pt x="512" y="398"/>
                    <a:pt x="512" y="256"/>
                  </a:cubicBezTo>
                  <a:cubicBezTo>
                    <a:pt x="512" y="115"/>
                    <a:pt x="397" y="0"/>
                    <a:pt x="256" y="0"/>
                  </a:cubicBezTo>
                  <a:close/>
                  <a:moveTo>
                    <a:pt x="139" y="267"/>
                  </a:moveTo>
                  <a:cubicBezTo>
                    <a:pt x="133" y="267"/>
                    <a:pt x="128" y="262"/>
                    <a:pt x="128" y="256"/>
                  </a:cubicBezTo>
                  <a:cubicBezTo>
                    <a:pt x="128" y="186"/>
                    <a:pt x="185" y="128"/>
                    <a:pt x="256" y="128"/>
                  </a:cubicBezTo>
                  <a:cubicBezTo>
                    <a:pt x="283" y="128"/>
                    <a:pt x="309" y="137"/>
                    <a:pt x="331" y="153"/>
                  </a:cubicBezTo>
                  <a:cubicBezTo>
                    <a:pt x="331" y="128"/>
                    <a:pt x="331" y="128"/>
                    <a:pt x="331" y="128"/>
                  </a:cubicBezTo>
                  <a:cubicBezTo>
                    <a:pt x="331" y="122"/>
                    <a:pt x="335" y="118"/>
                    <a:pt x="341" y="118"/>
                  </a:cubicBezTo>
                  <a:cubicBezTo>
                    <a:pt x="347" y="118"/>
                    <a:pt x="352" y="122"/>
                    <a:pt x="352" y="128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52" y="188"/>
                    <a:pt x="347" y="192"/>
                    <a:pt x="341" y="192"/>
                  </a:cubicBezTo>
                  <a:cubicBezTo>
                    <a:pt x="288" y="192"/>
                    <a:pt x="288" y="192"/>
                    <a:pt x="288" y="192"/>
                  </a:cubicBezTo>
                  <a:cubicBezTo>
                    <a:pt x="282" y="192"/>
                    <a:pt x="277" y="188"/>
                    <a:pt x="277" y="182"/>
                  </a:cubicBezTo>
                  <a:cubicBezTo>
                    <a:pt x="277" y="176"/>
                    <a:pt x="282" y="171"/>
                    <a:pt x="288" y="171"/>
                  </a:cubicBezTo>
                  <a:cubicBezTo>
                    <a:pt x="320" y="171"/>
                    <a:pt x="320" y="171"/>
                    <a:pt x="320" y="171"/>
                  </a:cubicBezTo>
                  <a:cubicBezTo>
                    <a:pt x="302" y="157"/>
                    <a:pt x="279" y="150"/>
                    <a:pt x="256" y="150"/>
                  </a:cubicBezTo>
                  <a:cubicBezTo>
                    <a:pt x="197" y="150"/>
                    <a:pt x="149" y="198"/>
                    <a:pt x="149" y="256"/>
                  </a:cubicBezTo>
                  <a:cubicBezTo>
                    <a:pt x="149" y="262"/>
                    <a:pt x="145" y="267"/>
                    <a:pt x="139" y="267"/>
                  </a:cubicBezTo>
                  <a:close/>
                  <a:moveTo>
                    <a:pt x="256" y="384"/>
                  </a:moveTo>
                  <a:cubicBezTo>
                    <a:pt x="229" y="384"/>
                    <a:pt x="203" y="376"/>
                    <a:pt x="181" y="360"/>
                  </a:cubicBezTo>
                  <a:cubicBezTo>
                    <a:pt x="181" y="384"/>
                    <a:pt x="181" y="384"/>
                    <a:pt x="181" y="384"/>
                  </a:cubicBezTo>
                  <a:cubicBezTo>
                    <a:pt x="181" y="390"/>
                    <a:pt x="177" y="395"/>
                    <a:pt x="171" y="395"/>
                  </a:cubicBezTo>
                  <a:cubicBezTo>
                    <a:pt x="165" y="395"/>
                    <a:pt x="160" y="390"/>
                    <a:pt x="160" y="384"/>
                  </a:cubicBezTo>
                  <a:cubicBezTo>
                    <a:pt x="160" y="331"/>
                    <a:pt x="160" y="331"/>
                    <a:pt x="160" y="331"/>
                  </a:cubicBezTo>
                  <a:cubicBezTo>
                    <a:pt x="160" y="325"/>
                    <a:pt x="165" y="320"/>
                    <a:pt x="171" y="320"/>
                  </a:cubicBezTo>
                  <a:cubicBezTo>
                    <a:pt x="224" y="320"/>
                    <a:pt x="224" y="320"/>
                    <a:pt x="224" y="320"/>
                  </a:cubicBezTo>
                  <a:cubicBezTo>
                    <a:pt x="230" y="320"/>
                    <a:pt x="235" y="325"/>
                    <a:pt x="235" y="331"/>
                  </a:cubicBezTo>
                  <a:cubicBezTo>
                    <a:pt x="235" y="337"/>
                    <a:pt x="230" y="342"/>
                    <a:pt x="224" y="342"/>
                  </a:cubicBezTo>
                  <a:cubicBezTo>
                    <a:pt x="192" y="342"/>
                    <a:pt x="192" y="342"/>
                    <a:pt x="192" y="342"/>
                  </a:cubicBezTo>
                  <a:cubicBezTo>
                    <a:pt x="210" y="355"/>
                    <a:pt x="233" y="363"/>
                    <a:pt x="256" y="363"/>
                  </a:cubicBezTo>
                  <a:cubicBezTo>
                    <a:pt x="315" y="363"/>
                    <a:pt x="363" y="315"/>
                    <a:pt x="363" y="256"/>
                  </a:cubicBezTo>
                  <a:cubicBezTo>
                    <a:pt x="363" y="250"/>
                    <a:pt x="367" y="246"/>
                    <a:pt x="373" y="246"/>
                  </a:cubicBezTo>
                  <a:cubicBezTo>
                    <a:pt x="379" y="246"/>
                    <a:pt x="384" y="250"/>
                    <a:pt x="384" y="256"/>
                  </a:cubicBezTo>
                  <a:cubicBezTo>
                    <a:pt x="384" y="327"/>
                    <a:pt x="327" y="384"/>
                    <a:pt x="256" y="384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F284A8E3-7553-4E44-A91D-C53F8F857F28}"/>
              </a:ext>
            </a:extLst>
          </p:cNvPr>
          <p:cNvGrpSpPr/>
          <p:nvPr/>
        </p:nvGrpSpPr>
        <p:grpSpPr>
          <a:xfrm>
            <a:off x="7518463" y="3850240"/>
            <a:ext cx="425755" cy="531804"/>
            <a:chOff x="7708963" y="3916915"/>
            <a:chExt cx="425755" cy="531804"/>
          </a:xfrm>
        </p:grpSpPr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D4F4EA2E-966B-4CAF-8B38-757F92D440DF}"/>
                </a:ext>
              </a:extLst>
            </p:cNvPr>
            <p:cNvSpPr>
              <a:spLocks/>
            </p:cNvSpPr>
            <p:nvPr/>
          </p:nvSpPr>
          <p:spPr bwMode="gray">
            <a:xfrm>
              <a:off x="7889874" y="4403000"/>
              <a:ext cx="63932" cy="4571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1547FF18-4619-4CF8-BF5A-5DE8A14915DF}"/>
                </a:ext>
              </a:extLst>
            </p:cNvPr>
            <p:cNvSpPr/>
            <p:nvPr/>
          </p:nvSpPr>
          <p:spPr bwMode="gray">
            <a:xfrm>
              <a:off x="7708963" y="3916915"/>
              <a:ext cx="425755" cy="508830"/>
            </a:xfrm>
            <a:custGeom>
              <a:avLst/>
              <a:gdLst>
                <a:gd name="connsiteX0" fmla="*/ 735709 w 864609"/>
                <a:gd name="connsiteY0" fmla="*/ 139339 h 1033314"/>
                <a:gd name="connsiteX1" fmla="*/ 735709 w 864609"/>
                <a:gd name="connsiteY1" fmla="*/ 735709 h 1033314"/>
                <a:gd name="connsiteX2" fmla="*/ 437524 w 864609"/>
                <a:gd name="connsiteY2" fmla="*/ 1033894 h 1033314"/>
                <a:gd name="connsiteX3" fmla="*/ 139339 w 864609"/>
                <a:gd name="connsiteY3" fmla="*/ 735709 h 1033314"/>
                <a:gd name="connsiteX4" fmla="*/ 139339 w 864609"/>
                <a:gd name="connsiteY4" fmla="*/ 139339 h 1033314"/>
                <a:gd name="connsiteX5" fmla="*/ 735709 w 864609"/>
                <a:gd name="connsiteY5" fmla="*/ 139339 h 103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09" h="1033314">
                  <a:moveTo>
                    <a:pt x="735709" y="139339"/>
                  </a:moveTo>
                  <a:cubicBezTo>
                    <a:pt x="900407" y="304037"/>
                    <a:pt x="900407" y="571011"/>
                    <a:pt x="735709" y="735709"/>
                  </a:cubicBezTo>
                  <a:lnTo>
                    <a:pt x="437524" y="1033894"/>
                  </a:lnTo>
                  <a:lnTo>
                    <a:pt x="139339" y="735709"/>
                  </a:lnTo>
                  <a:cubicBezTo>
                    <a:pt x="-25358" y="571011"/>
                    <a:pt x="-25358" y="304037"/>
                    <a:pt x="139339" y="139339"/>
                  </a:cubicBezTo>
                  <a:cubicBezTo>
                    <a:pt x="304037" y="-25358"/>
                    <a:pt x="571012" y="-25358"/>
                    <a:pt x="735709" y="139339"/>
                  </a:cubicBezTo>
                  <a:close/>
                </a:path>
              </a:pathLst>
            </a:custGeom>
            <a:solidFill>
              <a:srgbClr val="08325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7797DC3F-47AE-428E-8135-70EE5DF49463}"/>
                </a:ext>
              </a:extLst>
            </p:cNvPr>
            <p:cNvSpPr/>
            <p:nvPr/>
          </p:nvSpPr>
          <p:spPr bwMode="gray">
            <a:xfrm>
              <a:off x="7750500" y="3958453"/>
              <a:ext cx="342681" cy="342681"/>
            </a:xfrm>
            <a:custGeom>
              <a:avLst/>
              <a:gdLst>
                <a:gd name="connsiteX0" fmla="*/ 114666 w 695905"/>
                <a:gd name="connsiteY0" fmla="*/ 114666 h 695905"/>
                <a:gd name="connsiteX1" fmla="*/ 114666 w 695905"/>
                <a:gd name="connsiteY1" fmla="*/ 591889 h 695905"/>
                <a:gd name="connsiteX2" fmla="*/ 591889 w 695905"/>
                <a:gd name="connsiteY2" fmla="*/ 591889 h 695905"/>
                <a:gd name="connsiteX3" fmla="*/ 591889 w 695905"/>
                <a:gd name="connsiteY3" fmla="*/ 114666 h 695905"/>
                <a:gd name="connsiteX4" fmla="*/ 114666 w 695905"/>
                <a:gd name="connsiteY4" fmla="*/ 114666 h 69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5905" h="695905">
                  <a:moveTo>
                    <a:pt x="114666" y="114666"/>
                  </a:moveTo>
                  <a:cubicBezTo>
                    <a:pt x="-17134" y="246466"/>
                    <a:pt x="-17134" y="460088"/>
                    <a:pt x="114666" y="591889"/>
                  </a:cubicBezTo>
                  <a:cubicBezTo>
                    <a:pt x="246467" y="723689"/>
                    <a:pt x="460088" y="723689"/>
                    <a:pt x="591889" y="591889"/>
                  </a:cubicBezTo>
                  <a:cubicBezTo>
                    <a:pt x="723689" y="460088"/>
                    <a:pt x="723689" y="246466"/>
                    <a:pt x="591889" y="114666"/>
                  </a:cubicBezTo>
                  <a:cubicBezTo>
                    <a:pt x="459878" y="-17134"/>
                    <a:pt x="246467" y="-17134"/>
                    <a:pt x="114666" y="11466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1" name="Manufacturing_Fill_9">
              <a:extLst>
                <a:ext uri="{FF2B5EF4-FFF2-40B4-BE49-F238E27FC236}">
                  <a16:creationId xmlns:a16="http://schemas.microsoft.com/office/drawing/2014/main" id="{64D5B221-6AF3-4CFA-80BA-DE61458C693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797800" y="4000500"/>
              <a:ext cx="254000" cy="254000"/>
            </a:xfrm>
            <a:custGeom>
              <a:avLst/>
              <a:gdLst>
                <a:gd name="T0" fmla="*/ 341 w 512"/>
                <a:gd name="T1" fmla="*/ 232 h 512"/>
                <a:gd name="T2" fmla="*/ 373 w 512"/>
                <a:gd name="T3" fmla="*/ 200 h 512"/>
                <a:gd name="T4" fmla="*/ 364 w 512"/>
                <a:gd name="T5" fmla="*/ 237 h 512"/>
                <a:gd name="T6" fmla="*/ 364 w 512"/>
                <a:gd name="T7" fmla="*/ 237 h 512"/>
                <a:gd name="T8" fmla="*/ 354 w 512"/>
                <a:gd name="T9" fmla="*/ 249 h 512"/>
                <a:gd name="T10" fmla="*/ 288 w 512"/>
                <a:gd name="T11" fmla="*/ 264 h 512"/>
                <a:gd name="T12" fmla="*/ 276 w 512"/>
                <a:gd name="T13" fmla="*/ 267 h 512"/>
                <a:gd name="T14" fmla="*/ 167 w 512"/>
                <a:gd name="T15" fmla="*/ 376 h 512"/>
                <a:gd name="T16" fmla="*/ 137 w 512"/>
                <a:gd name="T17" fmla="*/ 376 h 512"/>
                <a:gd name="T18" fmla="*/ 131 w 512"/>
                <a:gd name="T19" fmla="*/ 361 h 512"/>
                <a:gd name="T20" fmla="*/ 137 w 512"/>
                <a:gd name="T21" fmla="*/ 346 h 512"/>
                <a:gd name="T22" fmla="*/ 246 w 512"/>
                <a:gd name="T23" fmla="*/ 237 h 512"/>
                <a:gd name="T24" fmla="*/ 249 w 512"/>
                <a:gd name="T25" fmla="*/ 225 h 512"/>
                <a:gd name="T26" fmla="*/ 264 w 512"/>
                <a:gd name="T27" fmla="*/ 159 h 512"/>
                <a:gd name="T28" fmla="*/ 276 w 512"/>
                <a:gd name="T29" fmla="*/ 149 h 512"/>
                <a:gd name="T30" fmla="*/ 309 w 512"/>
                <a:gd name="T31" fmla="*/ 140 h 512"/>
                <a:gd name="T32" fmla="*/ 312 w 512"/>
                <a:gd name="T33" fmla="*/ 140 h 512"/>
                <a:gd name="T34" fmla="*/ 281 w 512"/>
                <a:gd name="T35" fmla="*/ 171 h 512"/>
                <a:gd name="T36" fmla="*/ 280 w 512"/>
                <a:gd name="T37" fmla="*/ 185 h 512"/>
                <a:gd name="T38" fmla="*/ 301 w 512"/>
                <a:gd name="T39" fmla="*/ 211 h 512"/>
                <a:gd name="T40" fmla="*/ 328 w 512"/>
                <a:gd name="T41" fmla="*/ 233 h 512"/>
                <a:gd name="T42" fmla="*/ 341 w 512"/>
                <a:gd name="T43" fmla="*/ 232 h 512"/>
                <a:gd name="T44" fmla="*/ 512 w 512"/>
                <a:gd name="T45" fmla="*/ 256 h 512"/>
                <a:gd name="T46" fmla="*/ 256 w 512"/>
                <a:gd name="T47" fmla="*/ 512 h 512"/>
                <a:gd name="T48" fmla="*/ 0 w 512"/>
                <a:gd name="T49" fmla="*/ 256 h 512"/>
                <a:gd name="T50" fmla="*/ 256 w 512"/>
                <a:gd name="T51" fmla="*/ 0 h 512"/>
                <a:gd name="T52" fmla="*/ 512 w 512"/>
                <a:gd name="T53" fmla="*/ 256 h 512"/>
                <a:gd name="T54" fmla="*/ 389 w 512"/>
                <a:gd name="T55" fmla="*/ 175 h 512"/>
                <a:gd name="T56" fmla="*/ 382 w 512"/>
                <a:gd name="T57" fmla="*/ 169 h 512"/>
                <a:gd name="T58" fmla="*/ 372 w 512"/>
                <a:gd name="T59" fmla="*/ 171 h 512"/>
                <a:gd name="T60" fmla="*/ 333 w 512"/>
                <a:gd name="T61" fmla="*/ 210 h 512"/>
                <a:gd name="T62" fmla="*/ 317 w 512"/>
                <a:gd name="T63" fmla="*/ 196 h 512"/>
                <a:gd name="T64" fmla="*/ 303 w 512"/>
                <a:gd name="T65" fmla="*/ 180 h 512"/>
                <a:gd name="T66" fmla="*/ 342 w 512"/>
                <a:gd name="T67" fmla="*/ 141 h 512"/>
                <a:gd name="T68" fmla="*/ 344 w 512"/>
                <a:gd name="T69" fmla="*/ 131 h 512"/>
                <a:gd name="T70" fmla="*/ 338 w 512"/>
                <a:gd name="T71" fmla="*/ 124 h 512"/>
                <a:gd name="T72" fmla="*/ 265 w 512"/>
                <a:gd name="T73" fmla="*/ 131 h 512"/>
                <a:gd name="T74" fmla="*/ 249 w 512"/>
                <a:gd name="T75" fmla="*/ 144 h 512"/>
                <a:gd name="T76" fmla="*/ 227 w 512"/>
                <a:gd name="T77" fmla="*/ 226 h 512"/>
                <a:gd name="T78" fmla="*/ 122 w 512"/>
                <a:gd name="T79" fmla="*/ 331 h 512"/>
                <a:gd name="T80" fmla="*/ 109 w 512"/>
                <a:gd name="T81" fmla="*/ 361 h 512"/>
                <a:gd name="T82" fmla="*/ 122 w 512"/>
                <a:gd name="T83" fmla="*/ 391 h 512"/>
                <a:gd name="T84" fmla="*/ 152 w 512"/>
                <a:gd name="T85" fmla="*/ 404 h 512"/>
                <a:gd name="T86" fmla="*/ 182 w 512"/>
                <a:gd name="T87" fmla="*/ 391 h 512"/>
                <a:gd name="T88" fmla="*/ 287 w 512"/>
                <a:gd name="T89" fmla="*/ 286 h 512"/>
                <a:gd name="T90" fmla="*/ 369 w 512"/>
                <a:gd name="T91" fmla="*/ 264 h 512"/>
                <a:gd name="T92" fmla="*/ 382 w 512"/>
                <a:gd name="T93" fmla="*/ 248 h 512"/>
                <a:gd name="T94" fmla="*/ 389 w 512"/>
                <a:gd name="T95" fmla="*/ 175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2" h="512">
                  <a:moveTo>
                    <a:pt x="341" y="232"/>
                  </a:moveTo>
                  <a:cubicBezTo>
                    <a:pt x="373" y="200"/>
                    <a:pt x="373" y="200"/>
                    <a:pt x="373" y="200"/>
                  </a:cubicBezTo>
                  <a:cubicBezTo>
                    <a:pt x="374" y="213"/>
                    <a:pt x="370" y="226"/>
                    <a:pt x="364" y="237"/>
                  </a:cubicBezTo>
                  <a:cubicBezTo>
                    <a:pt x="364" y="237"/>
                    <a:pt x="364" y="237"/>
                    <a:pt x="364" y="237"/>
                  </a:cubicBezTo>
                  <a:cubicBezTo>
                    <a:pt x="361" y="242"/>
                    <a:pt x="358" y="246"/>
                    <a:pt x="354" y="249"/>
                  </a:cubicBezTo>
                  <a:cubicBezTo>
                    <a:pt x="337" y="267"/>
                    <a:pt x="311" y="272"/>
                    <a:pt x="288" y="264"/>
                  </a:cubicBezTo>
                  <a:cubicBezTo>
                    <a:pt x="284" y="263"/>
                    <a:pt x="279" y="264"/>
                    <a:pt x="276" y="267"/>
                  </a:cubicBezTo>
                  <a:cubicBezTo>
                    <a:pt x="167" y="376"/>
                    <a:pt x="167" y="376"/>
                    <a:pt x="167" y="376"/>
                  </a:cubicBezTo>
                  <a:cubicBezTo>
                    <a:pt x="159" y="384"/>
                    <a:pt x="145" y="384"/>
                    <a:pt x="137" y="376"/>
                  </a:cubicBezTo>
                  <a:cubicBezTo>
                    <a:pt x="133" y="372"/>
                    <a:pt x="131" y="367"/>
                    <a:pt x="131" y="361"/>
                  </a:cubicBezTo>
                  <a:cubicBezTo>
                    <a:pt x="131" y="355"/>
                    <a:pt x="133" y="350"/>
                    <a:pt x="137" y="346"/>
                  </a:cubicBezTo>
                  <a:cubicBezTo>
                    <a:pt x="246" y="237"/>
                    <a:pt x="246" y="237"/>
                    <a:pt x="246" y="237"/>
                  </a:cubicBezTo>
                  <a:cubicBezTo>
                    <a:pt x="249" y="234"/>
                    <a:pt x="250" y="229"/>
                    <a:pt x="249" y="225"/>
                  </a:cubicBezTo>
                  <a:cubicBezTo>
                    <a:pt x="241" y="202"/>
                    <a:pt x="246" y="176"/>
                    <a:pt x="264" y="159"/>
                  </a:cubicBezTo>
                  <a:cubicBezTo>
                    <a:pt x="267" y="155"/>
                    <a:pt x="271" y="152"/>
                    <a:pt x="276" y="149"/>
                  </a:cubicBezTo>
                  <a:cubicBezTo>
                    <a:pt x="286" y="143"/>
                    <a:pt x="297" y="140"/>
                    <a:pt x="309" y="140"/>
                  </a:cubicBezTo>
                  <a:cubicBezTo>
                    <a:pt x="310" y="140"/>
                    <a:pt x="311" y="140"/>
                    <a:pt x="312" y="140"/>
                  </a:cubicBezTo>
                  <a:cubicBezTo>
                    <a:pt x="281" y="171"/>
                    <a:pt x="281" y="171"/>
                    <a:pt x="281" y="171"/>
                  </a:cubicBezTo>
                  <a:cubicBezTo>
                    <a:pt x="277" y="175"/>
                    <a:pt x="277" y="181"/>
                    <a:pt x="280" y="185"/>
                  </a:cubicBezTo>
                  <a:cubicBezTo>
                    <a:pt x="286" y="194"/>
                    <a:pt x="293" y="203"/>
                    <a:pt x="301" y="211"/>
                  </a:cubicBezTo>
                  <a:cubicBezTo>
                    <a:pt x="310" y="220"/>
                    <a:pt x="318" y="227"/>
                    <a:pt x="328" y="233"/>
                  </a:cubicBezTo>
                  <a:cubicBezTo>
                    <a:pt x="332" y="236"/>
                    <a:pt x="338" y="235"/>
                    <a:pt x="341" y="232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5" y="512"/>
                    <a:pt x="0" y="397"/>
                    <a:pt x="0" y="256"/>
                  </a:cubicBezTo>
                  <a:cubicBezTo>
                    <a:pt x="0" y="114"/>
                    <a:pt x="115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89" y="175"/>
                  </a:moveTo>
                  <a:cubicBezTo>
                    <a:pt x="388" y="172"/>
                    <a:pt x="385" y="169"/>
                    <a:pt x="382" y="169"/>
                  </a:cubicBezTo>
                  <a:cubicBezTo>
                    <a:pt x="378" y="168"/>
                    <a:pt x="374" y="169"/>
                    <a:pt x="372" y="171"/>
                  </a:cubicBezTo>
                  <a:cubicBezTo>
                    <a:pt x="333" y="210"/>
                    <a:pt x="333" y="210"/>
                    <a:pt x="333" y="210"/>
                  </a:cubicBezTo>
                  <a:cubicBezTo>
                    <a:pt x="327" y="206"/>
                    <a:pt x="322" y="201"/>
                    <a:pt x="317" y="196"/>
                  </a:cubicBezTo>
                  <a:cubicBezTo>
                    <a:pt x="311" y="191"/>
                    <a:pt x="307" y="186"/>
                    <a:pt x="303" y="180"/>
                  </a:cubicBezTo>
                  <a:cubicBezTo>
                    <a:pt x="342" y="141"/>
                    <a:pt x="342" y="141"/>
                    <a:pt x="342" y="141"/>
                  </a:cubicBezTo>
                  <a:cubicBezTo>
                    <a:pt x="344" y="139"/>
                    <a:pt x="345" y="135"/>
                    <a:pt x="344" y="131"/>
                  </a:cubicBezTo>
                  <a:cubicBezTo>
                    <a:pt x="344" y="128"/>
                    <a:pt x="341" y="125"/>
                    <a:pt x="338" y="124"/>
                  </a:cubicBezTo>
                  <a:cubicBezTo>
                    <a:pt x="313" y="115"/>
                    <a:pt x="287" y="118"/>
                    <a:pt x="265" y="131"/>
                  </a:cubicBezTo>
                  <a:cubicBezTo>
                    <a:pt x="259" y="135"/>
                    <a:pt x="253" y="139"/>
                    <a:pt x="249" y="144"/>
                  </a:cubicBezTo>
                  <a:cubicBezTo>
                    <a:pt x="227" y="165"/>
                    <a:pt x="219" y="197"/>
                    <a:pt x="227" y="226"/>
                  </a:cubicBezTo>
                  <a:cubicBezTo>
                    <a:pt x="122" y="331"/>
                    <a:pt x="122" y="331"/>
                    <a:pt x="122" y="331"/>
                  </a:cubicBezTo>
                  <a:cubicBezTo>
                    <a:pt x="114" y="339"/>
                    <a:pt x="109" y="350"/>
                    <a:pt x="109" y="361"/>
                  </a:cubicBezTo>
                  <a:cubicBezTo>
                    <a:pt x="109" y="372"/>
                    <a:pt x="114" y="383"/>
                    <a:pt x="122" y="391"/>
                  </a:cubicBezTo>
                  <a:cubicBezTo>
                    <a:pt x="130" y="399"/>
                    <a:pt x="140" y="404"/>
                    <a:pt x="152" y="404"/>
                  </a:cubicBezTo>
                  <a:cubicBezTo>
                    <a:pt x="163" y="404"/>
                    <a:pt x="174" y="399"/>
                    <a:pt x="182" y="391"/>
                  </a:cubicBezTo>
                  <a:cubicBezTo>
                    <a:pt x="287" y="286"/>
                    <a:pt x="287" y="286"/>
                    <a:pt x="287" y="286"/>
                  </a:cubicBezTo>
                  <a:cubicBezTo>
                    <a:pt x="316" y="294"/>
                    <a:pt x="348" y="286"/>
                    <a:pt x="369" y="264"/>
                  </a:cubicBezTo>
                  <a:cubicBezTo>
                    <a:pt x="374" y="260"/>
                    <a:pt x="378" y="254"/>
                    <a:pt x="382" y="248"/>
                  </a:cubicBezTo>
                  <a:cubicBezTo>
                    <a:pt x="395" y="226"/>
                    <a:pt x="398" y="200"/>
                    <a:pt x="389" y="175"/>
                  </a:cubicBezTo>
                  <a:close/>
                </a:path>
              </a:pathLst>
            </a:custGeom>
            <a:solidFill>
              <a:srgbClr val="08325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9" name="Rounded Rectangular Callout 214">
            <a:extLst>
              <a:ext uri="{FF2B5EF4-FFF2-40B4-BE49-F238E27FC236}">
                <a16:creationId xmlns:a16="http://schemas.microsoft.com/office/drawing/2014/main" id="{58427D37-F922-445C-893D-35F4A8F1B3A6}"/>
              </a:ext>
            </a:extLst>
          </p:cNvPr>
          <p:cNvSpPr>
            <a:spLocks/>
          </p:cNvSpPr>
          <p:nvPr/>
        </p:nvSpPr>
        <p:spPr bwMode="gray">
          <a:xfrm flipH="1">
            <a:off x="301357" y="3511148"/>
            <a:ext cx="893329" cy="54642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91440" bIns="45720" rtlCol="0" anchor="b">
            <a:noAutofit/>
          </a:bodyPr>
          <a:lstStyle/>
          <a:p>
            <a:pPr marL="0" marR="0" lvl="0" indent="0" algn="ctr" defTabSz="76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 Initiated Action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3867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31253981903A4EB8F926A3B195913C" ma:contentTypeVersion="7" ma:contentTypeDescription="Create a new document." ma:contentTypeScope="" ma:versionID="1c2887de8115995c23e3f8cfa40ce480">
  <xsd:schema xmlns:xsd="http://www.w3.org/2001/XMLSchema" xmlns:xs="http://www.w3.org/2001/XMLSchema" xmlns:p="http://schemas.microsoft.com/office/2006/metadata/properties" xmlns:ns2="7b046c4a-6cd2-4992-9c76-1238bcf099b7" xmlns:ns3="577b2dc8-c5f8-4a49-a38a-21e091e4354b" targetNamespace="http://schemas.microsoft.com/office/2006/metadata/properties" ma:root="true" ma:fieldsID="77928a2d4b2abaaba1ff5f5ec451b5fd" ns2:_="" ns3:_="">
    <xsd:import namespace="7b046c4a-6cd2-4992-9c76-1238bcf099b7"/>
    <xsd:import namespace="577b2dc8-c5f8-4a49-a38a-21e091e435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046c4a-6cd2-4992-9c76-1238bcf099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7b2dc8-c5f8-4a49-a38a-21e091e4354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AE9B7C-0270-49BA-93B3-14FAD60EDC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046c4a-6cd2-4992-9c76-1238bcf099b7"/>
    <ds:schemaRef ds:uri="577b2dc8-c5f8-4a49-a38a-21e091e435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7B67A0-E032-41AE-A2FE-1B6ABD4C7D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C111DC-FF98-40F9-A149-53B0ED8CFF5B}">
  <ds:schemaRefs>
    <ds:schemaRef ds:uri="7b046c4a-6cd2-4992-9c76-1238bcf099b7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577b2dc8-c5f8-4a49-a38a-21e091e435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188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Cables, Joseph</dc:creator>
  <cp:lastModifiedBy>Buege, Nick</cp:lastModifiedBy>
  <cp:revision>1</cp:revision>
  <dcterms:created xsi:type="dcterms:W3CDTF">2021-03-01T16:16:52Z</dcterms:created>
  <dcterms:modified xsi:type="dcterms:W3CDTF">2021-03-09T16:41:26Z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0x0101003B31253981903A4EB8F926A3B195913C</vt:lpwstr>
  </property>
</Properties>
</file>